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1" r:id="rId1"/>
  </p:sldMasterIdLst>
  <p:notesMasterIdLst>
    <p:notesMasterId r:id="rId31"/>
  </p:notesMasterIdLst>
  <p:sldIdLst>
    <p:sldId id="256" r:id="rId2"/>
    <p:sldId id="260" r:id="rId3"/>
    <p:sldId id="258" r:id="rId4"/>
    <p:sldId id="308" r:id="rId5"/>
    <p:sldId id="307" r:id="rId6"/>
    <p:sldId id="330" r:id="rId7"/>
    <p:sldId id="331" r:id="rId8"/>
    <p:sldId id="315" r:id="rId9"/>
    <p:sldId id="309" r:id="rId10"/>
    <p:sldId id="317" r:id="rId11"/>
    <p:sldId id="310" r:id="rId12"/>
    <p:sldId id="316" r:id="rId13"/>
    <p:sldId id="323" r:id="rId14"/>
    <p:sldId id="311" r:id="rId15"/>
    <p:sldId id="318" r:id="rId16"/>
    <p:sldId id="332" r:id="rId17"/>
    <p:sldId id="312" r:id="rId18"/>
    <p:sldId id="334" r:id="rId19"/>
    <p:sldId id="319" r:id="rId20"/>
    <p:sldId id="333" r:id="rId21"/>
    <p:sldId id="335" r:id="rId22"/>
    <p:sldId id="313" r:id="rId23"/>
    <p:sldId id="324" r:id="rId24"/>
    <p:sldId id="264" r:id="rId25"/>
    <p:sldId id="322" r:id="rId26"/>
    <p:sldId id="326" r:id="rId27"/>
    <p:sldId id="336" r:id="rId28"/>
    <p:sldId id="284" r:id="rId29"/>
    <p:sldId id="266" r:id="rId30"/>
  </p:sldIdLst>
  <p:sldSz cx="9144000" cy="5143500" type="screen16x9"/>
  <p:notesSz cx="17348200" cy="9753600"/>
  <p:embeddedFontLst>
    <p:embeddedFont>
      <p:font typeface="Barlow Semi Condensed" panose="00000506000000000000" pitchFamily="2" charset="0"/>
      <p:regular r:id="rId32"/>
      <p:bold r:id="rId33"/>
      <p:italic r:id="rId34"/>
      <p:boldItalic r:id="rId35"/>
    </p:embeddedFont>
    <p:embeddedFont>
      <p:font typeface="Barlow Semi Condensed Light" panose="00000406000000000000" pitchFamily="2" charset="0"/>
      <p:regular r:id="rId36"/>
      <p:bold r:id="rId37"/>
      <p:italic r:id="rId38"/>
      <p:boldItalic r:id="rId39"/>
    </p:embeddedFont>
    <p:embeddedFont>
      <p:font typeface="BenchNine" panose="02010600030101010101" charset="0"/>
      <p:regular r:id="rId40"/>
      <p:bold r:id="rId41"/>
    </p:embeddedFont>
    <p:embeddedFont>
      <p:font typeface="Consolas" panose="020B0609020204030204" pitchFamily="49" charset="0"/>
      <p:regular r:id="rId42"/>
      <p:bold r:id="rId43"/>
      <p:italic r:id="rId44"/>
      <p:boldItalic r:id="rId45"/>
    </p:embeddedFont>
    <p:embeddedFont>
      <p:font typeface="Joti One" panose="02010600030101010101" charset="0"/>
      <p:regular r:id="rId46"/>
    </p:embeddedFont>
    <p:embeddedFont>
      <p:font typeface="Sue Ellen Francisco" panose="02010600030101010101" charset="0"/>
      <p:regular r:id="rId47"/>
    </p:embeddedFont>
    <p:embeddedFont>
      <p:font typeface="仿宋" panose="02010609060101010101" pitchFamily="49" charset="-122"/>
      <p:regular r:id="rId4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introduction" id="{6D394B27-F275-4C35-BF87-7DA3673D0804}">
          <p14:sldIdLst>
            <p14:sldId id="256"/>
            <p14:sldId id="260"/>
          </p14:sldIdLst>
        </p14:section>
        <p14:section name="P1" id="{589D2AE5-CE3C-47CA-82BF-3A37F6D07021}">
          <p14:sldIdLst>
            <p14:sldId id="258"/>
            <p14:sldId id="308"/>
            <p14:sldId id="307"/>
            <p14:sldId id="330"/>
            <p14:sldId id="331"/>
            <p14:sldId id="315"/>
          </p14:sldIdLst>
        </p14:section>
        <p14:section name="P2" id="{C43514AF-5952-43FC-B55F-4CA123EDECC1}">
          <p14:sldIdLst>
            <p14:sldId id="309"/>
            <p14:sldId id="317"/>
          </p14:sldIdLst>
        </p14:section>
        <p14:section name="P3" id="{34AF5414-4204-4D2D-BAF1-636C241B8EDF}">
          <p14:sldIdLst>
            <p14:sldId id="310"/>
            <p14:sldId id="316"/>
            <p14:sldId id="323"/>
          </p14:sldIdLst>
        </p14:section>
        <p14:section name="P4" id="{935F3FAF-66C0-48C4-B4A6-36B83F4CC4B7}">
          <p14:sldIdLst>
            <p14:sldId id="311"/>
            <p14:sldId id="318"/>
            <p14:sldId id="332"/>
          </p14:sldIdLst>
        </p14:section>
        <p14:section name="P5" id="{FD484D06-FE35-4BD3-B135-330BB86C883E}">
          <p14:sldIdLst>
            <p14:sldId id="312"/>
            <p14:sldId id="334"/>
            <p14:sldId id="319"/>
            <p14:sldId id="333"/>
            <p14:sldId id="335"/>
          </p14:sldIdLst>
        </p14:section>
        <p14:section name="P6" id="{40489E1A-EB71-4F92-B6C5-4DDE92B00D13}">
          <p14:sldIdLst>
            <p14:sldId id="313"/>
            <p14:sldId id="324"/>
            <p14:sldId id="264"/>
            <p14:sldId id="322"/>
            <p14:sldId id="326"/>
            <p14:sldId id="336"/>
            <p14:sldId id="284"/>
          </p14:sldIdLst>
        </p14:section>
        <p14:section name="template" id="{C0D884AB-4630-4B7D-92F6-4E75165C2999}">
          <p14:sldIdLst>
            <p14:sldId id="26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9CB9C"/>
    <a:srgbClr val="103B3E"/>
    <a:srgbClr val="234A4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2270943-B1A4-4F39-8A85-F1FDB0ABFDB3}">
  <a:tblStyle styleId="{92270943-B1A4-4F39-8A85-F1FDB0ABFDB3}"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5023" autoAdjust="0"/>
  </p:normalViewPr>
  <p:slideViewPr>
    <p:cSldViewPr snapToGrid="0">
      <p:cViewPr varScale="1">
        <p:scale>
          <a:sx n="158" d="100"/>
          <a:sy n="158" d="100"/>
        </p:scale>
        <p:origin x="1164" y="13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8.fntdata"/><Relationship Id="rId21" Type="http://schemas.openxmlformats.org/officeDocument/2006/relationships/slide" Target="slides/slide20.xml"/><Relationship Id="rId34" Type="http://schemas.openxmlformats.org/officeDocument/2006/relationships/font" Target="fonts/font3.fntdata"/><Relationship Id="rId42" Type="http://schemas.openxmlformats.org/officeDocument/2006/relationships/font" Target="fonts/font11.fntdata"/><Relationship Id="rId47" Type="http://schemas.openxmlformats.org/officeDocument/2006/relationships/font" Target="fonts/font16.fntdata"/><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font" Target="fonts/font9.fntdata"/><Relationship Id="rId45" Type="http://schemas.openxmlformats.org/officeDocument/2006/relationships/font" Target="fonts/font14.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5.fntdata"/><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4" Type="http://schemas.openxmlformats.org/officeDocument/2006/relationships/font" Target="fonts/font13.fntdata"/><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4.fntdata"/><Relationship Id="rId43" Type="http://schemas.openxmlformats.org/officeDocument/2006/relationships/font" Target="fonts/font12.fntdata"/><Relationship Id="rId48" Type="http://schemas.openxmlformats.org/officeDocument/2006/relationships/font" Target="fonts/font17.fntdata"/><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openxmlformats.org/officeDocument/2006/relationships/font" Target="fonts/font7.fntdata"/><Relationship Id="rId46" Type="http://schemas.openxmlformats.org/officeDocument/2006/relationships/font" Target="fonts/font15.fntdata"/><Relationship Id="rId20" Type="http://schemas.openxmlformats.org/officeDocument/2006/relationships/slide" Target="slides/slide19.xml"/><Relationship Id="rId41"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2894760" y="731500"/>
            <a:ext cx="11560500" cy="36576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1734800" y="4632950"/>
            <a:ext cx="13878551" cy="43891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6046610587_0_324:notes"/>
          <p:cNvSpPr>
            <a:spLocks noGrp="1" noRot="1" noChangeAspect="1"/>
          </p:cNvSpPr>
          <p:nvPr>
            <p:ph type="sldImg" idx="2"/>
          </p:nvPr>
        </p:nvSpPr>
        <p:spPr>
          <a:xfrm>
            <a:off x="5422900" y="731838"/>
            <a:ext cx="6503988" cy="36576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6046610587_0_324:notes"/>
          <p:cNvSpPr txBox="1">
            <a:spLocks noGrp="1"/>
          </p:cNvSpPr>
          <p:nvPr>
            <p:ph type="body" idx="1"/>
          </p:nvPr>
        </p:nvSpPr>
        <p:spPr>
          <a:xfrm>
            <a:off x="1734800" y="4632950"/>
            <a:ext cx="13878600" cy="438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9"/>
        <p:cNvGrpSpPr/>
        <p:nvPr/>
      </p:nvGrpSpPr>
      <p:grpSpPr>
        <a:xfrm>
          <a:off x="0" y="0"/>
          <a:ext cx="0" cy="0"/>
          <a:chOff x="0" y="0"/>
          <a:chExt cx="0" cy="0"/>
        </a:xfrm>
      </p:grpSpPr>
      <p:sp>
        <p:nvSpPr>
          <p:cNvPr id="1940" name="Google Shape;1940;g603c035efb_0_3765:notes"/>
          <p:cNvSpPr>
            <a:spLocks noGrp="1" noRot="1" noChangeAspect="1"/>
          </p:cNvSpPr>
          <p:nvPr>
            <p:ph type="sldImg" idx="2"/>
          </p:nvPr>
        </p:nvSpPr>
        <p:spPr>
          <a:xfrm>
            <a:off x="5422900" y="731838"/>
            <a:ext cx="6503988" cy="36576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1" name="Google Shape;1941;g603c035efb_0_3765:notes"/>
          <p:cNvSpPr txBox="1">
            <a:spLocks noGrp="1"/>
          </p:cNvSpPr>
          <p:nvPr>
            <p:ph type="body" idx="1"/>
          </p:nvPr>
        </p:nvSpPr>
        <p:spPr>
          <a:xfrm>
            <a:off x="1734800" y="4632950"/>
            <a:ext cx="13878600" cy="438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176364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4c68a97855_0_54:notes"/>
          <p:cNvSpPr>
            <a:spLocks noGrp="1" noRot="1" noChangeAspect="1"/>
          </p:cNvSpPr>
          <p:nvPr>
            <p:ph type="sldImg" idx="2"/>
          </p:nvPr>
        </p:nvSpPr>
        <p:spPr>
          <a:xfrm>
            <a:off x="5422900" y="731838"/>
            <a:ext cx="6503988" cy="36576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4c68a97855_0_54:notes"/>
          <p:cNvSpPr txBox="1">
            <a:spLocks noGrp="1"/>
          </p:cNvSpPr>
          <p:nvPr>
            <p:ph type="body" idx="1"/>
          </p:nvPr>
        </p:nvSpPr>
        <p:spPr>
          <a:xfrm>
            <a:off x="1734800" y="4632950"/>
            <a:ext cx="13878600" cy="438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818708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0"/>
        <p:cNvGrpSpPr/>
        <p:nvPr/>
      </p:nvGrpSpPr>
      <p:grpSpPr>
        <a:xfrm>
          <a:off x="0" y="0"/>
          <a:ext cx="0" cy="0"/>
          <a:chOff x="0" y="0"/>
          <a:chExt cx="0" cy="0"/>
        </a:xfrm>
      </p:grpSpPr>
      <p:sp>
        <p:nvSpPr>
          <p:cNvPr id="771" name="Google Shape;771;g4c68a97855_1_161:notes"/>
          <p:cNvSpPr>
            <a:spLocks noGrp="1" noRot="1" noChangeAspect="1"/>
          </p:cNvSpPr>
          <p:nvPr>
            <p:ph type="sldImg" idx="2"/>
          </p:nvPr>
        </p:nvSpPr>
        <p:spPr>
          <a:xfrm>
            <a:off x="5422900" y="731838"/>
            <a:ext cx="6503988" cy="36576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2" name="Google Shape;772;g4c68a97855_1_161:notes"/>
          <p:cNvSpPr txBox="1">
            <a:spLocks noGrp="1"/>
          </p:cNvSpPr>
          <p:nvPr>
            <p:ph type="body" idx="1"/>
          </p:nvPr>
        </p:nvSpPr>
        <p:spPr>
          <a:xfrm>
            <a:off x="1734800" y="4632950"/>
            <a:ext cx="13878600" cy="438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CN" altLang="en-US" dirty="0"/>
              <a:t>**问题总结及解决方法：**</a:t>
            </a:r>
          </a:p>
          <a:p>
            <a:pPr marL="0" lvl="0" indent="0" algn="l" rtl="0">
              <a:spcBef>
                <a:spcPts val="0"/>
              </a:spcBef>
              <a:spcAft>
                <a:spcPts val="0"/>
              </a:spcAft>
              <a:buNone/>
            </a:pPr>
            <a:endParaRPr lang="zh-CN" altLang="en-US" dirty="0"/>
          </a:p>
          <a:p>
            <a:pPr marL="0" lvl="0" indent="0" algn="l" rtl="0">
              <a:spcBef>
                <a:spcPts val="0"/>
              </a:spcBef>
              <a:spcAft>
                <a:spcPts val="0"/>
              </a:spcAft>
              <a:buNone/>
            </a:pPr>
            <a:r>
              <a:rPr lang="en-US" altLang="zh-CN" dirty="0"/>
              <a:t>1. **</a:t>
            </a:r>
            <a:r>
              <a:rPr lang="zh-CN" altLang="en-US" dirty="0"/>
              <a:t>格式模板、文字模板问题：**</a:t>
            </a:r>
          </a:p>
          <a:p>
            <a:pPr marL="0" lvl="0" indent="0" algn="l" rtl="0">
              <a:spcBef>
                <a:spcPts val="0"/>
              </a:spcBef>
              <a:spcAft>
                <a:spcPts val="0"/>
              </a:spcAft>
              <a:buNone/>
            </a:pPr>
            <a:r>
              <a:rPr lang="zh-CN" altLang="en-US" dirty="0"/>
              <a:t>   </a:t>
            </a:r>
            <a:r>
              <a:rPr lang="en-US" altLang="zh-CN" dirty="0"/>
              <a:t>- **</a:t>
            </a:r>
            <a:r>
              <a:rPr lang="zh-CN" altLang="en-US" dirty="0"/>
              <a:t>问题描述：** 部分任务存在重复文字内容，需要统一的格式和文字模板。</a:t>
            </a:r>
          </a:p>
          <a:p>
            <a:pPr marL="0" lvl="0" indent="0" algn="l" rtl="0">
              <a:spcBef>
                <a:spcPts val="0"/>
              </a:spcBef>
              <a:spcAft>
                <a:spcPts val="0"/>
              </a:spcAft>
              <a:buNone/>
            </a:pPr>
            <a:r>
              <a:rPr lang="zh-CN" altLang="en-US" dirty="0"/>
              <a:t>   </a:t>
            </a:r>
            <a:r>
              <a:rPr lang="en-US" altLang="zh-CN" dirty="0"/>
              <a:t>- **</a:t>
            </a:r>
            <a:r>
              <a:rPr lang="zh-CN" altLang="en-US" dirty="0"/>
              <a:t>解决方式：** 撰写模板文本，使用变量进行动态替换，确保格式和文字的一致性。</a:t>
            </a:r>
          </a:p>
          <a:p>
            <a:pPr marL="0" lvl="0" indent="0" algn="l" rtl="0">
              <a:spcBef>
                <a:spcPts val="0"/>
              </a:spcBef>
              <a:spcAft>
                <a:spcPts val="0"/>
              </a:spcAft>
              <a:buNone/>
            </a:pPr>
            <a:endParaRPr lang="zh-CN" altLang="en-US" dirty="0"/>
          </a:p>
          <a:p>
            <a:pPr marL="0" lvl="0" indent="0" algn="l" rtl="0">
              <a:spcBef>
                <a:spcPts val="0"/>
              </a:spcBef>
              <a:spcAft>
                <a:spcPts val="0"/>
              </a:spcAft>
              <a:buNone/>
            </a:pPr>
            <a:r>
              <a:rPr lang="en-US" altLang="zh-CN" dirty="0"/>
              <a:t>2. **</a:t>
            </a:r>
            <a:r>
              <a:rPr lang="zh-CN" altLang="en-US" dirty="0"/>
              <a:t>编码与分类问题：**</a:t>
            </a:r>
          </a:p>
          <a:p>
            <a:pPr marL="0" lvl="0" indent="0" algn="l" rtl="0">
              <a:spcBef>
                <a:spcPts val="0"/>
              </a:spcBef>
              <a:spcAft>
                <a:spcPts val="0"/>
              </a:spcAft>
              <a:buNone/>
            </a:pPr>
            <a:r>
              <a:rPr lang="zh-CN" altLang="en-US" dirty="0"/>
              <a:t>   </a:t>
            </a:r>
            <a:r>
              <a:rPr lang="en-US" altLang="zh-CN" dirty="0"/>
              <a:t>- **</a:t>
            </a:r>
            <a:r>
              <a:rPr lang="zh-CN" altLang="en-US" dirty="0"/>
              <a:t>问题描述：** 道具和商店的编码不明确，事件和物品的分类需要明确定义。</a:t>
            </a:r>
          </a:p>
          <a:p>
            <a:pPr marL="0" lvl="0" indent="0" algn="l" rtl="0">
              <a:spcBef>
                <a:spcPts val="0"/>
              </a:spcBef>
              <a:spcAft>
                <a:spcPts val="0"/>
              </a:spcAft>
              <a:buNone/>
            </a:pPr>
            <a:r>
              <a:rPr lang="zh-CN" altLang="en-US" dirty="0"/>
              <a:t>   </a:t>
            </a:r>
            <a:r>
              <a:rPr lang="en-US" altLang="zh-CN" dirty="0"/>
              <a:t>- **</a:t>
            </a:r>
            <a:r>
              <a:rPr lang="zh-CN" altLang="en-US" dirty="0"/>
              <a:t>解决方式：** 在语雀表格中新增一列进行编码的归纳，明确定义编码规则，商店</a:t>
            </a:r>
            <a:r>
              <a:rPr lang="en-US" altLang="zh-CN" dirty="0" err="1"/>
              <a:t>json</a:t>
            </a:r>
            <a:r>
              <a:rPr lang="zh-CN" altLang="en-US" dirty="0"/>
              <a:t>中第一层表示商店类型，第二层表示道具编码，第三层包含折扣、数量等参数。</a:t>
            </a:r>
          </a:p>
          <a:p>
            <a:pPr marL="0" lvl="0" indent="0" algn="l" rtl="0">
              <a:spcBef>
                <a:spcPts val="0"/>
              </a:spcBef>
              <a:spcAft>
                <a:spcPts val="0"/>
              </a:spcAft>
              <a:buNone/>
            </a:pPr>
            <a:endParaRPr lang="zh-CN" altLang="en-US" dirty="0"/>
          </a:p>
          <a:p>
            <a:pPr marL="0" lvl="0" indent="0" algn="l" rtl="0">
              <a:spcBef>
                <a:spcPts val="0"/>
              </a:spcBef>
              <a:spcAft>
                <a:spcPts val="0"/>
              </a:spcAft>
              <a:buNone/>
            </a:pPr>
            <a:r>
              <a:rPr lang="en-US" altLang="zh-CN" dirty="0"/>
              <a:t>3. **</a:t>
            </a:r>
            <a:r>
              <a:rPr lang="zh-CN" altLang="en-US" dirty="0"/>
              <a:t>参数含义的理解、</a:t>
            </a:r>
            <a:r>
              <a:rPr lang="en-US" altLang="zh-CN" dirty="0"/>
              <a:t>pre</a:t>
            </a:r>
            <a:r>
              <a:rPr lang="zh-CN" altLang="en-US" dirty="0"/>
              <a:t>和</a:t>
            </a:r>
            <a:r>
              <a:rPr lang="en-US" altLang="zh-CN" dirty="0"/>
              <a:t>buff</a:t>
            </a:r>
            <a:r>
              <a:rPr lang="zh-CN" altLang="en-US" dirty="0"/>
              <a:t>的编写问题：**</a:t>
            </a:r>
          </a:p>
          <a:p>
            <a:pPr marL="0" lvl="0" indent="0" algn="l" rtl="0">
              <a:spcBef>
                <a:spcPts val="0"/>
              </a:spcBef>
              <a:spcAft>
                <a:spcPts val="0"/>
              </a:spcAft>
              <a:buNone/>
            </a:pPr>
            <a:r>
              <a:rPr lang="zh-CN" altLang="en-US" dirty="0"/>
              <a:t>   </a:t>
            </a:r>
            <a:r>
              <a:rPr lang="en-US" altLang="zh-CN" dirty="0"/>
              <a:t>- **</a:t>
            </a:r>
            <a:r>
              <a:rPr lang="zh-CN" altLang="en-US" dirty="0"/>
              <a:t>问题描述：** 道具使用次数、唯一性、</a:t>
            </a:r>
            <a:r>
              <a:rPr lang="en-US" altLang="zh-CN" dirty="0"/>
              <a:t>buff</a:t>
            </a:r>
            <a:r>
              <a:rPr lang="zh-CN" altLang="en-US" dirty="0"/>
              <a:t>格式等参数的理解存在问题，需要更清晰的定义。</a:t>
            </a:r>
          </a:p>
          <a:p>
            <a:pPr marL="0" lvl="0" indent="0" algn="l" rtl="0">
              <a:spcBef>
                <a:spcPts val="0"/>
              </a:spcBef>
              <a:spcAft>
                <a:spcPts val="0"/>
              </a:spcAft>
              <a:buNone/>
            </a:pPr>
            <a:r>
              <a:rPr lang="zh-CN" altLang="en-US" dirty="0"/>
              <a:t>   </a:t>
            </a:r>
            <a:r>
              <a:rPr lang="en-US" altLang="zh-CN" dirty="0"/>
              <a:t>- **</a:t>
            </a:r>
            <a:r>
              <a:rPr lang="zh-CN" altLang="en-US" dirty="0"/>
              <a:t>解决方式：** 在</a:t>
            </a:r>
            <a:r>
              <a:rPr lang="en-US" altLang="zh-CN" dirty="0" err="1"/>
              <a:t>item.json</a:t>
            </a:r>
            <a:r>
              <a:rPr lang="zh-CN" altLang="en-US" dirty="0"/>
              <a:t>中添加</a:t>
            </a:r>
            <a:r>
              <a:rPr lang="en-US" altLang="zh-CN" dirty="0"/>
              <a:t>pre object</a:t>
            </a:r>
            <a:r>
              <a:rPr lang="zh-CN" altLang="en-US" dirty="0"/>
              <a:t>表示使用前提条件，商店</a:t>
            </a:r>
            <a:r>
              <a:rPr lang="en-US" altLang="zh-CN" dirty="0" err="1"/>
              <a:t>json</a:t>
            </a:r>
            <a:r>
              <a:rPr lang="zh-CN" altLang="en-US" dirty="0"/>
              <a:t>中第一层表示商店类型，第二层表示道具编码，第三层包含折扣、数量等参数。道具个数按照每天会更新的方式，分类按照属性分类，</a:t>
            </a:r>
            <a:r>
              <a:rPr lang="en-US" altLang="zh-CN" dirty="0"/>
              <a:t>buff</a:t>
            </a:r>
            <a:r>
              <a:rPr lang="zh-CN" altLang="en-US" dirty="0"/>
              <a:t>格式修改为</a:t>
            </a:r>
            <a:r>
              <a:rPr lang="en-US" altLang="zh-CN" dirty="0"/>
              <a:t>object</a:t>
            </a:r>
            <a:r>
              <a:rPr lang="zh-CN" altLang="en-US" dirty="0"/>
              <a:t>的格式。</a:t>
            </a:r>
          </a:p>
          <a:p>
            <a:pPr marL="0" lvl="0" indent="0" algn="l" rtl="0">
              <a:spcBef>
                <a:spcPts val="0"/>
              </a:spcBef>
              <a:spcAft>
                <a:spcPts val="0"/>
              </a:spcAft>
              <a:buNone/>
            </a:pPr>
            <a:endParaRPr lang="zh-CN" altLang="en-US" dirty="0"/>
          </a:p>
          <a:p>
            <a:pPr marL="0" lvl="0" indent="0" algn="l" rtl="0">
              <a:spcBef>
                <a:spcPts val="0"/>
              </a:spcBef>
              <a:spcAft>
                <a:spcPts val="0"/>
              </a:spcAft>
              <a:buNone/>
            </a:pPr>
            <a:r>
              <a:rPr lang="en-US" altLang="zh-CN" dirty="0"/>
              <a:t>4. **</a:t>
            </a:r>
            <a:r>
              <a:rPr lang="zh-CN" altLang="en-US" dirty="0"/>
              <a:t>与程序组的配合问题：**</a:t>
            </a:r>
          </a:p>
          <a:p>
            <a:pPr marL="0" lvl="0" indent="0" algn="l" rtl="0">
              <a:spcBef>
                <a:spcPts val="0"/>
              </a:spcBef>
              <a:spcAft>
                <a:spcPts val="0"/>
              </a:spcAft>
              <a:buNone/>
            </a:pPr>
            <a:r>
              <a:rPr lang="zh-CN" altLang="en-US" dirty="0"/>
              <a:t>   </a:t>
            </a:r>
            <a:r>
              <a:rPr lang="en-US" altLang="zh-CN" dirty="0"/>
              <a:t>- **</a:t>
            </a:r>
            <a:r>
              <a:rPr lang="zh-CN" altLang="en-US" dirty="0"/>
              <a:t>问题描述：** 故事组和程序组之间需要更紧密的协作，确保</a:t>
            </a:r>
            <a:r>
              <a:rPr lang="en-US" altLang="zh-CN" dirty="0" err="1"/>
              <a:t>json</a:t>
            </a:r>
            <a:r>
              <a:rPr lang="zh-CN" altLang="en-US" dirty="0"/>
              <a:t>格式满足程序的需求。</a:t>
            </a:r>
          </a:p>
          <a:p>
            <a:pPr marL="0" lvl="0" indent="0" algn="l" rtl="0">
              <a:spcBef>
                <a:spcPts val="0"/>
              </a:spcBef>
              <a:spcAft>
                <a:spcPts val="0"/>
              </a:spcAft>
              <a:buNone/>
            </a:pPr>
            <a:r>
              <a:rPr lang="zh-CN" altLang="en-US" dirty="0"/>
              <a:t>   </a:t>
            </a:r>
            <a:r>
              <a:rPr lang="en-US" altLang="zh-CN" dirty="0"/>
              <a:t>- **</a:t>
            </a:r>
            <a:r>
              <a:rPr lang="zh-CN" altLang="en-US" dirty="0"/>
              <a:t>解决方式：** 举行例会时，详细讨论故事组的需求和程序组的实现方式，确保双方理解一致，通过有效的沟通协作解决问题。</a:t>
            </a:r>
            <a:endParaRPr dirty="0"/>
          </a:p>
        </p:txBody>
      </p:sp>
    </p:spTree>
    <p:extLst>
      <p:ext uri="{BB962C8B-B14F-4D97-AF65-F5344CB8AC3E}">
        <p14:creationId xmlns:p14="http://schemas.microsoft.com/office/powerpoint/2010/main" val="22107413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0"/>
        <p:cNvGrpSpPr/>
        <p:nvPr/>
      </p:nvGrpSpPr>
      <p:grpSpPr>
        <a:xfrm>
          <a:off x="0" y="0"/>
          <a:ext cx="0" cy="0"/>
          <a:chOff x="0" y="0"/>
          <a:chExt cx="0" cy="0"/>
        </a:xfrm>
      </p:grpSpPr>
      <p:sp>
        <p:nvSpPr>
          <p:cNvPr id="771" name="Google Shape;771;g4c68a97855_1_161:notes"/>
          <p:cNvSpPr>
            <a:spLocks noGrp="1" noRot="1" noChangeAspect="1"/>
          </p:cNvSpPr>
          <p:nvPr>
            <p:ph type="sldImg" idx="2"/>
          </p:nvPr>
        </p:nvSpPr>
        <p:spPr>
          <a:xfrm>
            <a:off x="5422900" y="731838"/>
            <a:ext cx="6503988" cy="36576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2" name="Google Shape;772;g4c68a97855_1_161:notes"/>
          <p:cNvSpPr txBox="1">
            <a:spLocks noGrp="1"/>
          </p:cNvSpPr>
          <p:nvPr>
            <p:ph type="body" idx="1"/>
          </p:nvPr>
        </p:nvSpPr>
        <p:spPr>
          <a:xfrm>
            <a:off x="1734800" y="4632950"/>
            <a:ext cx="13878600" cy="438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8339997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4c68a97855_0_54:notes"/>
          <p:cNvSpPr>
            <a:spLocks noGrp="1" noRot="1" noChangeAspect="1"/>
          </p:cNvSpPr>
          <p:nvPr>
            <p:ph type="sldImg" idx="2"/>
          </p:nvPr>
        </p:nvSpPr>
        <p:spPr>
          <a:xfrm>
            <a:off x="5422900" y="731838"/>
            <a:ext cx="6503988" cy="36576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4c68a97855_0_54:notes"/>
          <p:cNvSpPr txBox="1">
            <a:spLocks noGrp="1"/>
          </p:cNvSpPr>
          <p:nvPr>
            <p:ph type="body" idx="1"/>
          </p:nvPr>
        </p:nvSpPr>
        <p:spPr>
          <a:xfrm>
            <a:off x="1734800" y="4632950"/>
            <a:ext cx="13878600" cy="438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164787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8"/>
        <p:cNvGrpSpPr/>
        <p:nvPr/>
      </p:nvGrpSpPr>
      <p:grpSpPr>
        <a:xfrm>
          <a:off x="0" y="0"/>
          <a:ext cx="0" cy="0"/>
          <a:chOff x="0" y="0"/>
          <a:chExt cx="0" cy="0"/>
        </a:xfrm>
      </p:grpSpPr>
      <p:sp>
        <p:nvSpPr>
          <p:cNvPr id="619" name="Google Shape;619;g58b56fcf48_0_79:notes"/>
          <p:cNvSpPr>
            <a:spLocks noGrp="1" noRot="1" noChangeAspect="1"/>
          </p:cNvSpPr>
          <p:nvPr>
            <p:ph type="sldImg" idx="2"/>
          </p:nvPr>
        </p:nvSpPr>
        <p:spPr>
          <a:xfrm>
            <a:off x="5422900" y="731838"/>
            <a:ext cx="6503988" cy="36576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0" name="Google Shape;620;g58b56fcf48_0_79:notes"/>
          <p:cNvSpPr txBox="1">
            <a:spLocks noGrp="1"/>
          </p:cNvSpPr>
          <p:nvPr>
            <p:ph type="body" idx="1"/>
          </p:nvPr>
        </p:nvSpPr>
        <p:spPr>
          <a:xfrm>
            <a:off x="1734800" y="4632950"/>
            <a:ext cx="13878600" cy="438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262560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4c68a97855_0_54:notes"/>
          <p:cNvSpPr>
            <a:spLocks noGrp="1" noRot="1" noChangeAspect="1"/>
          </p:cNvSpPr>
          <p:nvPr>
            <p:ph type="sldImg" idx="2"/>
          </p:nvPr>
        </p:nvSpPr>
        <p:spPr>
          <a:xfrm>
            <a:off x="5422900" y="731838"/>
            <a:ext cx="6503988" cy="36576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4c68a97855_0_54:notes"/>
          <p:cNvSpPr txBox="1">
            <a:spLocks noGrp="1"/>
          </p:cNvSpPr>
          <p:nvPr>
            <p:ph type="body" idx="1"/>
          </p:nvPr>
        </p:nvSpPr>
        <p:spPr>
          <a:xfrm>
            <a:off x="1734800" y="4632950"/>
            <a:ext cx="13878600" cy="438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238901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1"/>
        <p:cNvGrpSpPr/>
        <p:nvPr/>
      </p:nvGrpSpPr>
      <p:grpSpPr>
        <a:xfrm>
          <a:off x="0" y="0"/>
          <a:ext cx="0" cy="0"/>
          <a:chOff x="0" y="0"/>
          <a:chExt cx="0" cy="0"/>
        </a:xfrm>
      </p:grpSpPr>
      <p:sp>
        <p:nvSpPr>
          <p:cNvPr id="2222" name="Google Shape;2222;g4c6f126ef7_1_163:notes"/>
          <p:cNvSpPr>
            <a:spLocks noGrp="1" noRot="1" noChangeAspect="1"/>
          </p:cNvSpPr>
          <p:nvPr>
            <p:ph type="sldImg" idx="2"/>
          </p:nvPr>
        </p:nvSpPr>
        <p:spPr>
          <a:xfrm>
            <a:off x="5422900" y="731838"/>
            <a:ext cx="6503988" cy="36576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3" name="Google Shape;2223;g4c6f126ef7_1_163:notes"/>
          <p:cNvSpPr txBox="1">
            <a:spLocks noGrp="1"/>
          </p:cNvSpPr>
          <p:nvPr>
            <p:ph type="body" idx="1"/>
          </p:nvPr>
        </p:nvSpPr>
        <p:spPr>
          <a:xfrm>
            <a:off x="1734800" y="4632950"/>
            <a:ext cx="13878600" cy="438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05994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1"/>
        <p:cNvGrpSpPr/>
        <p:nvPr/>
      </p:nvGrpSpPr>
      <p:grpSpPr>
        <a:xfrm>
          <a:off x="0" y="0"/>
          <a:ext cx="0" cy="0"/>
          <a:chOff x="0" y="0"/>
          <a:chExt cx="0" cy="0"/>
        </a:xfrm>
      </p:grpSpPr>
      <p:sp>
        <p:nvSpPr>
          <p:cNvPr id="2222" name="Google Shape;2222;g4c6f126ef7_1_163:notes"/>
          <p:cNvSpPr>
            <a:spLocks noGrp="1" noRot="1" noChangeAspect="1"/>
          </p:cNvSpPr>
          <p:nvPr>
            <p:ph type="sldImg" idx="2"/>
          </p:nvPr>
        </p:nvSpPr>
        <p:spPr>
          <a:xfrm>
            <a:off x="5422900" y="731838"/>
            <a:ext cx="6503988" cy="36576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3" name="Google Shape;2223;g4c6f126ef7_1_163:notes"/>
          <p:cNvSpPr txBox="1">
            <a:spLocks noGrp="1"/>
          </p:cNvSpPr>
          <p:nvPr>
            <p:ph type="body" idx="1"/>
          </p:nvPr>
        </p:nvSpPr>
        <p:spPr>
          <a:xfrm>
            <a:off x="1734800" y="4632950"/>
            <a:ext cx="13878600" cy="438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51757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4c68a97855_0_54:notes"/>
          <p:cNvSpPr>
            <a:spLocks noGrp="1" noRot="1" noChangeAspect="1"/>
          </p:cNvSpPr>
          <p:nvPr>
            <p:ph type="sldImg" idx="2"/>
          </p:nvPr>
        </p:nvSpPr>
        <p:spPr>
          <a:xfrm>
            <a:off x="5422900" y="731838"/>
            <a:ext cx="6503988" cy="36576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4c68a97855_0_54:notes"/>
          <p:cNvSpPr txBox="1">
            <a:spLocks noGrp="1"/>
          </p:cNvSpPr>
          <p:nvPr>
            <p:ph type="body" idx="1"/>
          </p:nvPr>
        </p:nvSpPr>
        <p:spPr>
          <a:xfrm>
            <a:off x="1734800" y="4632950"/>
            <a:ext cx="13878600" cy="438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688175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603c035efb_0_2080:notes"/>
          <p:cNvSpPr>
            <a:spLocks noGrp="1" noRot="1" noChangeAspect="1"/>
          </p:cNvSpPr>
          <p:nvPr>
            <p:ph type="sldImg" idx="2"/>
          </p:nvPr>
        </p:nvSpPr>
        <p:spPr>
          <a:xfrm>
            <a:off x="5422900" y="731838"/>
            <a:ext cx="6503988" cy="36576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 name="Google Shape;352;g603c035efb_0_2080:notes"/>
          <p:cNvSpPr txBox="1">
            <a:spLocks noGrp="1"/>
          </p:cNvSpPr>
          <p:nvPr>
            <p:ph type="body" idx="1"/>
          </p:nvPr>
        </p:nvSpPr>
        <p:spPr>
          <a:xfrm>
            <a:off x="1734800" y="4632950"/>
            <a:ext cx="13878600" cy="438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8"/>
        <p:cNvGrpSpPr/>
        <p:nvPr/>
      </p:nvGrpSpPr>
      <p:grpSpPr>
        <a:xfrm>
          <a:off x="0" y="0"/>
          <a:ext cx="0" cy="0"/>
          <a:chOff x="0" y="0"/>
          <a:chExt cx="0" cy="0"/>
        </a:xfrm>
      </p:grpSpPr>
      <p:sp>
        <p:nvSpPr>
          <p:cNvPr id="619" name="Google Shape;619;g58b56fcf48_0_79:notes"/>
          <p:cNvSpPr>
            <a:spLocks noGrp="1" noRot="1" noChangeAspect="1"/>
          </p:cNvSpPr>
          <p:nvPr>
            <p:ph type="sldImg" idx="2"/>
          </p:nvPr>
        </p:nvSpPr>
        <p:spPr>
          <a:xfrm>
            <a:off x="5422900" y="731838"/>
            <a:ext cx="6503988" cy="36576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0" name="Google Shape;620;g58b56fcf48_0_79:notes"/>
          <p:cNvSpPr txBox="1">
            <a:spLocks noGrp="1"/>
          </p:cNvSpPr>
          <p:nvPr>
            <p:ph type="body" idx="1"/>
          </p:nvPr>
        </p:nvSpPr>
        <p:spPr>
          <a:xfrm>
            <a:off x="1734800" y="4632950"/>
            <a:ext cx="13878600" cy="438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32864700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6"/>
        <p:cNvGrpSpPr/>
        <p:nvPr/>
      </p:nvGrpSpPr>
      <p:grpSpPr>
        <a:xfrm>
          <a:off x="0" y="0"/>
          <a:ext cx="0" cy="0"/>
          <a:chOff x="0" y="0"/>
          <a:chExt cx="0" cy="0"/>
        </a:xfrm>
      </p:grpSpPr>
      <p:sp>
        <p:nvSpPr>
          <p:cNvPr id="577" name="Google Shape;577;g4c68a97855_0_397:notes"/>
          <p:cNvSpPr>
            <a:spLocks noGrp="1" noRot="1" noChangeAspect="1"/>
          </p:cNvSpPr>
          <p:nvPr>
            <p:ph type="sldImg" idx="2"/>
          </p:nvPr>
        </p:nvSpPr>
        <p:spPr>
          <a:xfrm>
            <a:off x="5422900" y="731838"/>
            <a:ext cx="6503988" cy="36576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8" name="Google Shape;578;g4c68a97855_0_397:notes"/>
          <p:cNvSpPr txBox="1">
            <a:spLocks noGrp="1"/>
          </p:cNvSpPr>
          <p:nvPr>
            <p:ph type="body" idx="1"/>
          </p:nvPr>
        </p:nvSpPr>
        <p:spPr>
          <a:xfrm>
            <a:off x="1734800" y="4632950"/>
            <a:ext cx="13878600" cy="438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6"/>
        <p:cNvGrpSpPr/>
        <p:nvPr/>
      </p:nvGrpSpPr>
      <p:grpSpPr>
        <a:xfrm>
          <a:off x="0" y="0"/>
          <a:ext cx="0" cy="0"/>
          <a:chOff x="0" y="0"/>
          <a:chExt cx="0" cy="0"/>
        </a:xfrm>
      </p:grpSpPr>
      <p:sp>
        <p:nvSpPr>
          <p:cNvPr id="577" name="Google Shape;577;g4c68a97855_0_397:notes"/>
          <p:cNvSpPr>
            <a:spLocks noGrp="1" noRot="1" noChangeAspect="1"/>
          </p:cNvSpPr>
          <p:nvPr>
            <p:ph type="sldImg" idx="2"/>
          </p:nvPr>
        </p:nvSpPr>
        <p:spPr>
          <a:xfrm>
            <a:off x="5422900" y="731838"/>
            <a:ext cx="6503988" cy="36576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8" name="Google Shape;578;g4c68a97855_0_397:notes"/>
          <p:cNvSpPr txBox="1">
            <a:spLocks noGrp="1"/>
          </p:cNvSpPr>
          <p:nvPr>
            <p:ph type="body" idx="1"/>
          </p:nvPr>
        </p:nvSpPr>
        <p:spPr>
          <a:xfrm>
            <a:off x="1734800" y="4632950"/>
            <a:ext cx="13878600" cy="438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14650619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1"/>
        <p:cNvGrpSpPr/>
        <p:nvPr/>
      </p:nvGrpSpPr>
      <p:grpSpPr>
        <a:xfrm>
          <a:off x="0" y="0"/>
          <a:ext cx="0" cy="0"/>
          <a:chOff x="0" y="0"/>
          <a:chExt cx="0" cy="0"/>
        </a:xfrm>
      </p:grpSpPr>
      <p:sp>
        <p:nvSpPr>
          <p:cNvPr id="2202" name="Google Shape;2202;g4c6f126ef7_1_148:notes"/>
          <p:cNvSpPr>
            <a:spLocks noGrp="1" noRot="1" noChangeAspect="1"/>
          </p:cNvSpPr>
          <p:nvPr>
            <p:ph type="sldImg" idx="2"/>
          </p:nvPr>
        </p:nvSpPr>
        <p:spPr>
          <a:xfrm>
            <a:off x="5422900" y="731838"/>
            <a:ext cx="6503988" cy="36576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3" name="Google Shape;2203;g4c6f126ef7_1_148:notes"/>
          <p:cNvSpPr txBox="1">
            <a:spLocks noGrp="1"/>
          </p:cNvSpPr>
          <p:nvPr>
            <p:ph type="body" idx="1"/>
          </p:nvPr>
        </p:nvSpPr>
        <p:spPr>
          <a:xfrm>
            <a:off x="1734800" y="4632950"/>
            <a:ext cx="13878600" cy="438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7926819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1"/>
        <p:cNvGrpSpPr/>
        <p:nvPr/>
      </p:nvGrpSpPr>
      <p:grpSpPr>
        <a:xfrm>
          <a:off x="0" y="0"/>
          <a:ext cx="0" cy="0"/>
          <a:chOff x="0" y="0"/>
          <a:chExt cx="0" cy="0"/>
        </a:xfrm>
      </p:grpSpPr>
      <p:sp>
        <p:nvSpPr>
          <p:cNvPr id="2222" name="Google Shape;2222;g4c6f126ef7_1_163:notes"/>
          <p:cNvSpPr>
            <a:spLocks noGrp="1" noRot="1" noChangeAspect="1"/>
          </p:cNvSpPr>
          <p:nvPr>
            <p:ph type="sldImg" idx="2"/>
          </p:nvPr>
        </p:nvSpPr>
        <p:spPr>
          <a:xfrm>
            <a:off x="5422900" y="731838"/>
            <a:ext cx="6503988" cy="36576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3" name="Google Shape;2223;g4c6f126ef7_1_163:notes"/>
          <p:cNvSpPr txBox="1">
            <a:spLocks noGrp="1"/>
          </p:cNvSpPr>
          <p:nvPr>
            <p:ph type="body" idx="1"/>
          </p:nvPr>
        </p:nvSpPr>
        <p:spPr>
          <a:xfrm>
            <a:off x="1734800" y="4632950"/>
            <a:ext cx="13878600" cy="438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2163755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6"/>
        <p:cNvGrpSpPr/>
        <p:nvPr/>
      </p:nvGrpSpPr>
      <p:grpSpPr>
        <a:xfrm>
          <a:off x="0" y="0"/>
          <a:ext cx="0" cy="0"/>
          <a:chOff x="0" y="0"/>
          <a:chExt cx="0" cy="0"/>
        </a:xfrm>
      </p:grpSpPr>
      <p:sp>
        <p:nvSpPr>
          <p:cNvPr id="2277" name="Google Shape;2277;g4c6f126ef7_1_202:notes"/>
          <p:cNvSpPr>
            <a:spLocks noGrp="1" noRot="1" noChangeAspect="1"/>
          </p:cNvSpPr>
          <p:nvPr>
            <p:ph type="sldImg" idx="2"/>
          </p:nvPr>
        </p:nvSpPr>
        <p:spPr>
          <a:xfrm>
            <a:off x="5422900" y="731838"/>
            <a:ext cx="6503988" cy="36576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8" name="Google Shape;2278;g4c6f126ef7_1_202:notes"/>
          <p:cNvSpPr txBox="1">
            <a:spLocks noGrp="1"/>
          </p:cNvSpPr>
          <p:nvPr>
            <p:ph type="body" idx="1"/>
          </p:nvPr>
        </p:nvSpPr>
        <p:spPr>
          <a:xfrm>
            <a:off x="1734800" y="4632950"/>
            <a:ext cx="13878600" cy="438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5"/>
        <p:cNvGrpSpPr/>
        <p:nvPr/>
      </p:nvGrpSpPr>
      <p:grpSpPr>
        <a:xfrm>
          <a:off x="0" y="0"/>
          <a:ext cx="0" cy="0"/>
          <a:chOff x="0" y="0"/>
          <a:chExt cx="0" cy="0"/>
        </a:xfrm>
      </p:grpSpPr>
      <p:sp>
        <p:nvSpPr>
          <p:cNvPr id="626" name="Google Shape;626;g6046610587_0_24212:notes"/>
          <p:cNvSpPr>
            <a:spLocks noGrp="1" noRot="1" noChangeAspect="1"/>
          </p:cNvSpPr>
          <p:nvPr>
            <p:ph type="sldImg" idx="2"/>
          </p:nvPr>
        </p:nvSpPr>
        <p:spPr>
          <a:xfrm>
            <a:off x="5422900" y="731838"/>
            <a:ext cx="6503988" cy="36576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7" name="Google Shape;627;g6046610587_0_24212:notes"/>
          <p:cNvSpPr txBox="1">
            <a:spLocks noGrp="1"/>
          </p:cNvSpPr>
          <p:nvPr>
            <p:ph type="body" idx="1"/>
          </p:nvPr>
        </p:nvSpPr>
        <p:spPr>
          <a:xfrm>
            <a:off x="1734800" y="4632950"/>
            <a:ext cx="13878600" cy="438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4c68a97855_0_54:notes"/>
          <p:cNvSpPr>
            <a:spLocks noGrp="1" noRot="1" noChangeAspect="1"/>
          </p:cNvSpPr>
          <p:nvPr>
            <p:ph type="sldImg" idx="2"/>
          </p:nvPr>
        </p:nvSpPr>
        <p:spPr>
          <a:xfrm>
            <a:off x="5422900" y="731838"/>
            <a:ext cx="6503988" cy="36576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4c68a97855_0_54:notes"/>
          <p:cNvSpPr txBox="1">
            <a:spLocks noGrp="1"/>
          </p:cNvSpPr>
          <p:nvPr>
            <p:ph type="body" idx="1"/>
          </p:nvPr>
        </p:nvSpPr>
        <p:spPr>
          <a:xfrm>
            <a:off x="1734800" y="4632950"/>
            <a:ext cx="13878600" cy="438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4c68a97855_0_83:notes"/>
          <p:cNvSpPr>
            <a:spLocks noGrp="1" noRot="1" noChangeAspect="1"/>
          </p:cNvSpPr>
          <p:nvPr>
            <p:ph type="sldImg" idx="2"/>
          </p:nvPr>
        </p:nvSpPr>
        <p:spPr>
          <a:xfrm>
            <a:off x="5422900" y="731838"/>
            <a:ext cx="6503988" cy="36576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4c68a97855_0_83:notes"/>
          <p:cNvSpPr txBox="1">
            <a:spLocks noGrp="1"/>
          </p:cNvSpPr>
          <p:nvPr>
            <p:ph type="body" idx="1"/>
          </p:nvPr>
        </p:nvSpPr>
        <p:spPr>
          <a:xfrm>
            <a:off x="1734800" y="4632950"/>
            <a:ext cx="13878600" cy="438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138200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Google Shape;505;g4c68a97855_0_302:notes"/>
          <p:cNvSpPr>
            <a:spLocks noGrp="1" noRot="1" noChangeAspect="1"/>
          </p:cNvSpPr>
          <p:nvPr>
            <p:ph type="sldImg" idx="2"/>
          </p:nvPr>
        </p:nvSpPr>
        <p:spPr>
          <a:xfrm>
            <a:off x="5422900" y="731838"/>
            <a:ext cx="6503988" cy="36576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6" name="Google Shape;506;g4c68a97855_0_302:notes"/>
          <p:cNvSpPr txBox="1">
            <a:spLocks noGrp="1"/>
          </p:cNvSpPr>
          <p:nvPr>
            <p:ph type="body" idx="1"/>
          </p:nvPr>
        </p:nvSpPr>
        <p:spPr>
          <a:xfrm>
            <a:off x="1734800" y="4632950"/>
            <a:ext cx="13878600" cy="438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787775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1"/>
        <p:cNvGrpSpPr/>
        <p:nvPr/>
      </p:nvGrpSpPr>
      <p:grpSpPr>
        <a:xfrm>
          <a:off x="0" y="0"/>
          <a:ext cx="0" cy="0"/>
          <a:chOff x="0" y="0"/>
          <a:chExt cx="0" cy="0"/>
        </a:xfrm>
      </p:grpSpPr>
      <p:sp>
        <p:nvSpPr>
          <p:cNvPr id="2112" name="Google Shape;2112;g4c6f126ef7_0_2:notes"/>
          <p:cNvSpPr>
            <a:spLocks noGrp="1" noRot="1" noChangeAspect="1"/>
          </p:cNvSpPr>
          <p:nvPr>
            <p:ph type="sldImg" idx="2"/>
          </p:nvPr>
        </p:nvSpPr>
        <p:spPr>
          <a:xfrm>
            <a:off x="5422900" y="731838"/>
            <a:ext cx="6503988" cy="36576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3" name="Google Shape;2113;g4c6f126ef7_0_2:notes"/>
          <p:cNvSpPr txBox="1">
            <a:spLocks noGrp="1"/>
          </p:cNvSpPr>
          <p:nvPr>
            <p:ph type="body" idx="1"/>
          </p:nvPr>
        </p:nvSpPr>
        <p:spPr>
          <a:xfrm>
            <a:off x="1734800" y="4632950"/>
            <a:ext cx="13878600" cy="438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757513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1"/>
        <p:cNvGrpSpPr/>
        <p:nvPr/>
      </p:nvGrpSpPr>
      <p:grpSpPr>
        <a:xfrm>
          <a:off x="0" y="0"/>
          <a:ext cx="0" cy="0"/>
          <a:chOff x="0" y="0"/>
          <a:chExt cx="0" cy="0"/>
        </a:xfrm>
      </p:grpSpPr>
      <p:sp>
        <p:nvSpPr>
          <p:cNvPr id="2112" name="Google Shape;2112;g4c6f126ef7_0_2:notes"/>
          <p:cNvSpPr>
            <a:spLocks noGrp="1" noRot="1" noChangeAspect="1"/>
          </p:cNvSpPr>
          <p:nvPr>
            <p:ph type="sldImg" idx="2"/>
          </p:nvPr>
        </p:nvSpPr>
        <p:spPr>
          <a:xfrm>
            <a:off x="5422900" y="731838"/>
            <a:ext cx="6503988" cy="36576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3" name="Google Shape;2113;g4c6f126ef7_0_2:notes"/>
          <p:cNvSpPr txBox="1">
            <a:spLocks noGrp="1"/>
          </p:cNvSpPr>
          <p:nvPr>
            <p:ph type="body" idx="1"/>
          </p:nvPr>
        </p:nvSpPr>
        <p:spPr>
          <a:xfrm>
            <a:off x="1734800" y="4632950"/>
            <a:ext cx="13878600" cy="438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535253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6"/>
        <p:cNvGrpSpPr/>
        <p:nvPr/>
      </p:nvGrpSpPr>
      <p:grpSpPr>
        <a:xfrm>
          <a:off x="0" y="0"/>
          <a:ext cx="0" cy="0"/>
          <a:chOff x="0" y="0"/>
          <a:chExt cx="0" cy="0"/>
        </a:xfrm>
      </p:grpSpPr>
      <p:sp>
        <p:nvSpPr>
          <p:cNvPr id="817" name="Google Shape;817;g4c68a97855_1_210:notes"/>
          <p:cNvSpPr>
            <a:spLocks noGrp="1" noRot="1" noChangeAspect="1"/>
          </p:cNvSpPr>
          <p:nvPr>
            <p:ph type="sldImg" idx="2"/>
          </p:nvPr>
        </p:nvSpPr>
        <p:spPr>
          <a:xfrm>
            <a:off x="5422900" y="731838"/>
            <a:ext cx="6503988" cy="36576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8" name="Google Shape;818;g4c68a97855_1_210:notes"/>
          <p:cNvSpPr txBox="1">
            <a:spLocks noGrp="1"/>
          </p:cNvSpPr>
          <p:nvPr>
            <p:ph type="body" idx="1"/>
          </p:nvPr>
        </p:nvSpPr>
        <p:spPr>
          <a:xfrm>
            <a:off x="1734800" y="4632950"/>
            <a:ext cx="13878600" cy="438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702383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4c68a97855_0_54:notes"/>
          <p:cNvSpPr>
            <a:spLocks noGrp="1" noRot="1" noChangeAspect="1"/>
          </p:cNvSpPr>
          <p:nvPr>
            <p:ph type="sldImg" idx="2"/>
          </p:nvPr>
        </p:nvSpPr>
        <p:spPr>
          <a:xfrm>
            <a:off x="5422900" y="731838"/>
            <a:ext cx="6503988" cy="36576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4c68a97855_0_54:notes"/>
          <p:cNvSpPr txBox="1">
            <a:spLocks noGrp="1"/>
          </p:cNvSpPr>
          <p:nvPr>
            <p:ph type="body" idx="1"/>
          </p:nvPr>
        </p:nvSpPr>
        <p:spPr>
          <a:xfrm>
            <a:off x="1734800" y="4632950"/>
            <a:ext cx="13878600" cy="438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4674012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OPENING SLIDE" type="obj">
  <p:cSld name="OBJECT">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title"/>
          </p:nvPr>
        </p:nvSpPr>
        <p:spPr>
          <a:xfrm>
            <a:off x="2867538" y="2065963"/>
            <a:ext cx="3408900" cy="718500"/>
          </a:xfrm>
          <a:prstGeom prst="rect">
            <a:avLst/>
          </a:prstGeom>
          <a:noFill/>
          <a:ln>
            <a:noFill/>
          </a:ln>
        </p:spPr>
        <p:txBody>
          <a:bodyPr spcFirstLastPara="1" wrap="square" lIns="0" tIns="0" rIns="0" bIns="0" anchor="b" anchorCtr="0">
            <a:noAutofit/>
          </a:bodyPr>
          <a:lstStyle>
            <a:lvl1pPr lvl="0" algn="ctr">
              <a:spcBef>
                <a:spcPts val="0"/>
              </a:spcBef>
              <a:spcAft>
                <a:spcPts val="0"/>
              </a:spcAft>
              <a:buSzPts val="6000"/>
              <a:buFont typeface="Joti One"/>
              <a:buNone/>
              <a:defRPr sz="4800" i="0">
                <a:solidFill>
                  <a:srgbClr val="F9CB9C"/>
                </a:solidFill>
              </a:defRPr>
            </a:lvl1pPr>
            <a:lvl2pPr lvl="1">
              <a:spcBef>
                <a:spcPts val="0"/>
              </a:spcBef>
              <a:spcAft>
                <a:spcPts val="0"/>
              </a:spcAft>
              <a:buSzPts val="3300"/>
              <a:buNone/>
              <a:defRPr sz="3300"/>
            </a:lvl2pPr>
            <a:lvl3pPr lvl="2">
              <a:spcBef>
                <a:spcPts val="0"/>
              </a:spcBef>
              <a:spcAft>
                <a:spcPts val="0"/>
              </a:spcAft>
              <a:buSzPts val="3300"/>
              <a:buNone/>
              <a:defRPr sz="3300"/>
            </a:lvl3pPr>
            <a:lvl4pPr lvl="3">
              <a:spcBef>
                <a:spcPts val="0"/>
              </a:spcBef>
              <a:spcAft>
                <a:spcPts val="0"/>
              </a:spcAft>
              <a:buSzPts val="3300"/>
              <a:buNone/>
              <a:defRPr sz="3300"/>
            </a:lvl4pPr>
            <a:lvl5pPr lvl="4">
              <a:spcBef>
                <a:spcPts val="0"/>
              </a:spcBef>
              <a:spcAft>
                <a:spcPts val="0"/>
              </a:spcAft>
              <a:buSzPts val="3300"/>
              <a:buNone/>
              <a:defRPr sz="3300"/>
            </a:lvl5pPr>
            <a:lvl6pPr lvl="5">
              <a:spcBef>
                <a:spcPts val="0"/>
              </a:spcBef>
              <a:spcAft>
                <a:spcPts val="0"/>
              </a:spcAft>
              <a:buSzPts val="3300"/>
              <a:buNone/>
              <a:defRPr sz="3300"/>
            </a:lvl6pPr>
            <a:lvl7pPr lvl="6">
              <a:spcBef>
                <a:spcPts val="0"/>
              </a:spcBef>
              <a:spcAft>
                <a:spcPts val="0"/>
              </a:spcAft>
              <a:buSzPts val="3300"/>
              <a:buNone/>
              <a:defRPr sz="3300"/>
            </a:lvl7pPr>
            <a:lvl8pPr lvl="7">
              <a:spcBef>
                <a:spcPts val="0"/>
              </a:spcBef>
              <a:spcAft>
                <a:spcPts val="0"/>
              </a:spcAft>
              <a:buSzPts val="3300"/>
              <a:buNone/>
              <a:defRPr sz="3300"/>
            </a:lvl8pPr>
            <a:lvl9pPr lvl="8">
              <a:spcBef>
                <a:spcPts val="0"/>
              </a:spcBef>
              <a:spcAft>
                <a:spcPts val="0"/>
              </a:spcAft>
              <a:buSzPts val="3300"/>
              <a:buNone/>
              <a:defRPr sz="3300"/>
            </a:lvl9pPr>
          </a:lstStyle>
          <a:p>
            <a:endParaRPr/>
          </a:p>
        </p:txBody>
      </p:sp>
      <p:sp>
        <p:nvSpPr>
          <p:cNvPr id="10" name="Google Shape;10;p2"/>
          <p:cNvSpPr txBox="1">
            <a:spLocks noGrp="1"/>
          </p:cNvSpPr>
          <p:nvPr>
            <p:ph type="subTitle" idx="1"/>
          </p:nvPr>
        </p:nvSpPr>
        <p:spPr>
          <a:xfrm>
            <a:off x="3053675" y="2784463"/>
            <a:ext cx="3014100" cy="289200"/>
          </a:xfrm>
          <a:prstGeom prst="rect">
            <a:avLst/>
          </a:prstGeom>
        </p:spPr>
        <p:txBody>
          <a:bodyPr spcFirstLastPara="1" wrap="square" lIns="0" tIns="0" rIns="0" bIns="0" anchor="t" anchorCtr="0">
            <a:noAutofit/>
          </a:bodyPr>
          <a:lstStyle>
            <a:lvl1pPr lvl="0" algn="ctr">
              <a:spcBef>
                <a:spcPts val="0"/>
              </a:spcBef>
              <a:spcAft>
                <a:spcPts val="0"/>
              </a:spcAft>
              <a:buNone/>
              <a:defRPr sz="1400">
                <a:solidFill>
                  <a:srgbClr val="FFFFFF"/>
                </a:solidFill>
              </a:defRPr>
            </a:lvl1pPr>
            <a:lvl2pPr lvl="1" algn="ctr">
              <a:spcBef>
                <a:spcPts val="0"/>
              </a:spcBef>
              <a:spcAft>
                <a:spcPts val="0"/>
              </a:spcAft>
              <a:buNone/>
              <a:defRPr sz="1400">
                <a:solidFill>
                  <a:srgbClr val="FFFFFF"/>
                </a:solidFill>
              </a:defRPr>
            </a:lvl2pPr>
            <a:lvl3pPr lvl="2" algn="ctr">
              <a:spcBef>
                <a:spcPts val="0"/>
              </a:spcBef>
              <a:spcAft>
                <a:spcPts val="0"/>
              </a:spcAft>
              <a:buNone/>
              <a:defRPr sz="1400">
                <a:solidFill>
                  <a:srgbClr val="FFFFFF"/>
                </a:solidFill>
              </a:defRPr>
            </a:lvl3pPr>
            <a:lvl4pPr lvl="3" algn="ctr">
              <a:spcBef>
                <a:spcPts val="0"/>
              </a:spcBef>
              <a:spcAft>
                <a:spcPts val="0"/>
              </a:spcAft>
              <a:buNone/>
              <a:defRPr sz="1400">
                <a:solidFill>
                  <a:srgbClr val="FFFFFF"/>
                </a:solidFill>
              </a:defRPr>
            </a:lvl4pPr>
            <a:lvl5pPr lvl="4" algn="ctr">
              <a:spcBef>
                <a:spcPts val="0"/>
              </a:spcBef>
              <a:spcAft>
                <a:spcPts val="0"/>
              </a:spcAft>
              <a:buNone/>
              <a:defRPr sz="1400">
                <a:solidFill>
                  <a:srgbClr val="FFFFFF"/>
                </a:solidFill>
              </a:defRPr>
            </a:lvl5pPr>
            <a:lvl6pPr lvl="5" algn="ctr">
              <a:spcBef>
                <a:spcPts val="0"/>
              </a:spcBef>
              <a:spcAft>
                <a:spcPts val="0"/>
              </a:spcAft>
              <a:buNone/>
              <a:defRPr sz="1400">
                <a:solidFill>
                  <a:srgbClr val="FFFFFF"/>
                </a:solidFill>
              </a:defRPr>
            </a:lvl6pPr>
            <a:lvl7pPr lvl="6" algn="ctr">
              <a:spcBef>
                <a:spcPts val="0"/>
              </a:spcBef>
              <a:spcAft>
                <a:spcPts val="0"/>
              </a:spcAft>
              <a:buNone/>
              <a:defRPr sz="1400">
                <a:solidFill>
                  <a:srgbClr val="FFFFFF"/>
                </a:solidFill>
              </a:defRPr>
            </a:lvl7pPr>
            <a:lvl8pPr lvl="7" algn="ctr">
              <a:spcBef>
                <a:spcPts val="0"/>
              </a:spcBef>
              <a:spcAft>
                <a:spcPts val="0"/>
              </a:spcAft>
              <a:buNone/>
              <a:defRPr sz="1400">
                <a:solidFill>
                  <a:srgbClr val="FFFFFF"/>
                </a:solidFill>
              </a:defRPr>
            </a:lvl8pPr>
            <a:lvl9pPr lvl="8" algn="ctr">
              <a:spcBef>
                <a:spcPts val="0"/>
              </a:spcBef>
              <a:spcAft>
                <a:spcPts val="0"/>
              </a:spcAft>
              <a:buNone/>
              <a:defRPr sz="1400">
                <a:solidFill>
                  <a:srgbClr val="FFFFFF"/>
                </a:solidFill>
              </a:defRPr>
            </a:lvl9pPr>
          </a:lstStyle>
          <a:p>
            <a:endParaRPr/>
          </a:p>
        </p:txBody>
      </p:sp>
      <p:grpSp>
        <p:nvGrpSpPr>
          <p:cNvPr id="11" name="Google Shape;11;p2"/>
          <p:cNvGrpSpPr/>
          <p:nvPr/>
        </p:nvGrpSpPr>
        <p:grpSpPr>
          <a:xfrm>
            <a:off x="1597622" y="296259"/>
            <a:ext cx="5948856" cy="4694195"/>
            <a:chOff x="2256903" y="816487"/>
            <a:chExt cx="4630180" cy="3653639"/>
          </a:xfrm>
        </p:grpSpPr>
        <p:sp>
          <p:nvSpPr>
            <p:cNvPr id="12" name="Google Shape;12;p2"/>
            <p:cNvSpPr/>
            <p:nvPr/>
          </p:nvSpPr>
          <p:spPr>
            <a:xfrm>
              <a:off x="2256903" y="816487"/>
              <a:ext cx="4630180" cy="3653639"/>
            </a:xfrm>
            <a:custGeom>
              <a:avLst/>
              <a:gdLst/>
              <a:ahLst/>
              <a:cxnLst/>
              <a:rect l="l" t="t" r="r" b="b"/>
              <a:pathLst>
                <a:path w="90191" h="71169" extrusionOk="0">
                  <a:moveTo>
                    <a:pt x="51262" y="4765"/>
                  </a:moveTo>
                  <a:cubicBezTo>
                    <a:pt x="51543" y="4765"/>
                    <a:pt x="51822" y="4770"/>
                    <a:pt x="52107" y="4781"/>
                  </a:cubicBezTo>
                  <a:cubicBezTo>
                    <a:pt x="53975" y="4833"/>
                    <a:pt x="54987" y="5361"/>
                    <a:pt x="55432" y="6154"/>
                  </a:cubicBezTo>
                  <a:cubicBezTo>
                    <a:pt x="51794" y="7210"/>
                    <a:pt x="48217" y="9267"/>
                    <a:pt x="46121" y="10663"/>
                  </a:cubicBezTo>
                  <a:cubicBezTo>
                    <a:pt x="46025" y="10731"/>
                    <a:pt x="45925" y="10799"/>
                    <a:pt x="45825" y="10863"/>
                  </a:cubicBezTo>
                  <a:cubicBezTo>
                    <a:pt x="45553" y="10363"/>
                    <a:pt x="45052" y="9947"/>
                    <a:pt x="44389" y="9719"/>
                  </a:cubicBezTo>
                  <a:cubicBezTo>
                    <a:pt x="46153" y="8262"/>
                    <a:pt x="44493" y="6181"/>
                    <a:pt x="42360" y="6181"/>
                  </a:cubicBezTo>
                  <a:cubicBezTo>
                    <a:pt x="42252" y="6181"/>
                    <a:pt x="42140" y="6190"/>
                    <a:pt x="42032" y="6198"/>
                  </a:cubicBezTo>
                  <a:cubicBezTo>
                    <a:pt x="44973" y="5302"/>
                    <a:pt x="48058" y="4765"/>
                    <a:pt x="51262" y="4765"/>
                  </a:cubicBezTo>
                  <a:close/>
                  <a:moveTo>
                    <a:pt x="53559" y="12371"/>
                  </a:moveTo>
                  <a:lnTo>
                    <a:pt x="53559" y="12371"/>
                  </a:lnTo>
                  <a:cubicBezTo>
                    <a:pt x="53323" y="12716"/>
                    <a:pt x="53087" y="13044"/>
                    <a:pt x="52859" y="13348"/>
                  </a:cubicBezTo>
                  <a:cubicBezTo>
                    <a:pt x="52583" y="13296"/>
                    <a:pt x="52315" y="13252"/>
                    <a:pt x="52038" y="13216"/>
                  </a:cubicBezTo>
                  <a:cubicBezTo>
                    <a:pt x="52551" y="12916"/>
                    <a:pt x="53059" y="12632"/>
                    <a:pt x="53559" y="12371"/>
                  </a:cubicBezTo>
                  <a:close/>
                  <a:moveTo>
                    <a:pt x="60457" y="10499"/>
                  </a:moveTo>
                  <a:cubicBezTo>
                    <a:pt x="60693" y="10607"/>
                    <a:pt x="60869" y="10772"/>
                    <a:pt x="60978" y="10999"/>
                  </a:cubicBezTo>
                  <a:cubicBezTo>
                    <a:pt x="61593" y="12308"/>
                    <a:pt x="60645" y="13856"/>
                    <a:pt x="59453" y="15213"/>
                  </a:cubicBezTo>
                  <a:cubicBezTo>
                    <a:pt x="58601" y="15592"/>
                    <a:pt x="57772" y="16017"/>
                    <a:pt x="56965" y="16465"/>
                  </a:cubicBezTo>
                  <a:cubicBezTo>
                    <a:pt x="57004" y="16417"/>
                    <a:pt x="57044" y="16369"/>
                    <a:pt x="57080" y="16325"/>
                  </a:cubicBezTo>
                  <a:cubicBezTo>
                    <a:pt x="58365" y="14737"/>
                    <a:pt x="59685" y="12648"/>
                    <a:pt x="60457" y="10499"/>
                  </a:cubicBezTo>
                  <a:close/>
                  <a:moveTo>
                    <a:pt x="48430" y="17945"/>
                  </a:moveTo>
                  <a:lnTo>
                    <a:pt x="48430" y="17945"/>
                  </a:lnTo>
                  <a:cubicBezTo>
                    <a:pt x="47685" y="18670"/>
                    <a:pt x="46889" y="19346"/>
                    <a:pt x="46041" y="19985"/>
                  </a:cubicBezTo>
                  <a:cubicBezTo>
                    <a:pt x="45949" y="19542"/>
                    <a:pt x="45721" y="19121"/>
                    <a:pt x="45397" y="18766"/>
                  </a:cubicBezTo>
                  <a:cubicBezTo>
                    <a:pt x="46389" y="18382"/>
                    <a:pt x="47405" y="18098"/>
                    <a:pt x="48430" y="17945"/>
                  </a:cubicBezTo>
                  <a:close/>
                  <a:moveTo>
                    <a:pt x="14204" y="18897"/>
                  </a:moveTo>
                  <a:lnTo>
                    <a:pt x="14204" y="18897"/>
                  </a:lnTo>
                  <a:cubicBezTo>
                    <a:pt x="11908" y="21130"/>
                    <a:pt x="9710" y="23439"/>
                    <a:pt x="7582" y="25787"/>
                  </a:cubicBezTo>
                  <a:cubicBezTo>
                    <a:pt x="8911" y="23163"/>
                    <a:pt x="11455" y="20874"/>
                    <a:pt x="14204" y="18897"/>
                  </a:cubicBezTo>
                  <a:close/>
                  <a:moveTo>
                    <a:pt x="35198" y="24947"/>
                  </a:moveTo>
                  <a:cubicBezTo>
                    <a:pt x="35198" y="25015"/>
                    <a:pt x="35202" y="25084"/>
                    <a:pt x="35206" y="25152"/>
                  </a:cubicBezTo>
                  <a:cubicBezTo>
                    <a:pt x="34670" y="25728"/>
                    <a:pt x="34138" y="26304"/>
                    <a:pt x="33606" y="26880"/>
                  </a:cubicBezTo>
                  <a:cubicBezTo>
                    <a:pt x="32177" y="27564"/>
                    <a:pt x="30768" y="28253"/>
                    <a:pt x="29412" y="28960"/>
                  </a:cubicBezTo>
                  <a:cubicBezTo>
                    <a:pt x="31313" y="27600"/>
                    <a:pt x="33257" y="26275"/>
                    <a:pt x="35198" y="24947"/>
                  </a:cubicBezTo>
                  <a:close/>
                  <a:moveTo>
                    <a:pt x="82050" y="30753"/>
                  </a:moveTo>
                  <a:cubicBezTo>
                    <a:pt x="83182" y="32002"/>
                    <a:pt x="81618" y="35483"/>
                    <a:pt x="80535" y="37715"/>
                  </a:cubicBezTo>
                  <a:cubicBezTo>
                    <a:pt x="80363" y="37691"/>
                    <a:pt x="80191" y="37683"/>
                    <a:pt x="80015" y="37679"/>
                  </a:cubicBezTo>
                  <a:cubicBezTo>
                    <a:pt x="80631" y="36171"/>
                    <a:pt x="81051" y="34635"/>
                    <a:pt x="81103" y="33122"/>
                  </a:cubicBezTo>
                  <a:cubicBezTo>
                    <a:pt x="81243" y="32969"/>
                    <a:pt x="81383" y="32829"/>
                    <a:pt x="81519" y="32677"/>
                  </a:cubicBezTo>
                  <a:cubicBezTo>
                    <a:pt x="81984" y="32162"/>
                    <a:pt x="82100" y="31625"/>
                    <a:pt x="81995" y="31133"/>
                  </a:cubicBezTo>
                  <a:cubicBezTo>
                    <a:pt x="82113" y="30996"/>
                    <a:pt x="82150" y="30866"/>
                    <a:pt x="82050" y="30753"/>
                  </a:cubicBezTo>
                  <a:close/>
                  <a:moveTo>
                    <a:pt x="24039" y="37231"/>
                  </a:moveTo>
                  <a:lnTo>
                    <a:pt x="24039" y="37231"/>
                  </a:lnTo>
                  <a:cubicBezTo>
                    <a:pt x="21838" y="39604"/>
                    <a:pt x="19629" y="41972"/>
                    <a:pt x="17396" y="44321"/>
                  </a:cubicBezTo>
                  <a:cubicBezTo>
                    <a:pt x="17372" y="44333"/>
                    <a:pt x="17353" y="44341"/>
                    <a:pt x="17329" y="44353"/>
                  </a:cubicBezTo>
                  <a:lnTo>
                    <a:pt x="17329" y="44353"/>
                  </a:lnTo>
                  <a:cubicBezTo>
                    <a:pt x="18181" y="43385"/>
                    <a:pt x="19001" y="42448"/>
                    <a:pt x="19730" y="41552"/>
                  </a:cubicBezTo>
                  <a:cubicBezTo>
                    <a:pt x="20634" y="40444"/>
                    <a:pt x="21462" y="39287"/>
                    <a:pt x="22262" y="38116"/>
                  </a:cubicBezTo>
                  <a:cubicBezTo>
                    <a:pt x="22866" y="37823"/>
                    <a:pt x="23459" y="37527"/>
                    <a:pt x="24039" y="37231"/>
                  </a:cubicBezTo>
                  <a:close/>
                  <a:moveTo>
                    <a:pt x="47909" y="45757"/>
                  </a:moveTo>
                  <a:lnTo>
                    <a:pt x="47909" y="45757"/>
                  </a:lnTo>
                  <a:cubicBezTo>
                    <a:pt x="47757" y="46286"/>
                    <a:pt x="47613" y="46818"/>
                    <a:pt x="47486" y="47350"/>
                  </a:cubicBezTo>
                  <a:cubicBezTo>
                    <a:pt x="45705" y="49346"/>
                    <a:pt x="43813" y="51271"/>
                    <a:pt x="41816" y="53144"/>
                  </a:cubicBezTo>
                  <a:cubicBezTo>
                    <a:pt x="41844" y="52991"/>
                    <a:pt x="41868" y="52843"/>
                    <a:pt x="41896" y="52695"/>
                  </a:cubicBezTo>
                  <a:cubicBezTo>
                    <a:pt x="41988" y="52195"/>
                    <a:pt x="42108" y="51703"/>
                    <a:pt x="42228" y="51207"/>
                  </a:cubicBezTo>
                  <a:cubicBezTo>
                    <a:pt x="42801" y="50491"/>
                    <a:pt x="43377" y="49778"/>
                    <a:pt x="43961" y="49067"/>
                  </a:cubicBezTo>
                  <a:cubicBezTo>
                    <a:pt x="45292" y="47974"/>
                    <a:pt x="46609" y="46873"/>
                    <a:pt x="47909" y="45757"/>
                  </a:cubicBezTo>
                  <a:close/>
                  <a:moveTo>
                    <a:pt x="42628" y="36615"/>
                  </a:moveTo>
                  <a:lnTo>
                    <a:pt x="42628" y="36615"/>
                  </a:lnTo>
                  <a:cubicBezTo>
                    <a:pt x="42092" y="37539"/>
                    <a:pt x="41576" y="38483"/>
                    <a:pt x="41072" y="39440"/>
                  </a:cubicBezTo>
                  <a:cubicBezTo>
                    <a:pt x="38243" y="42389"/>
                    <a:pt x="35550" y="45409"/>
                    <a:pt x="33054" y="48386"/>
                  </a:cubicBezTo>
                  <a:cubicBezTo>
                    <a:pt x="32457" y="49094"/>
                    <a:pt x="31549" y="50295"/>
                    <a:pt x="30624" y="51719"/>
                  </a:cubicBezTo>
                  <a:cubicBezTo>
                    <a:pt x="29200" y="52808"/>
                    <a:pt x="27560" y="53999"/>
                    <a:pt x="25708" y="54564"/>
                  </a:cubicBezTo>
                  <a:cubicBezTo>
                    <a:pt x="25887" y="53667"/>
                    <a:pt x="26260" y="52788"/>
                    <a:pt x="26727" y="51927"/>
                  </a:cubicBezTo>
                  <a:cubicBezTo>
                    <a:pt x="30284" y="47514"/>
                    <a:pt x="34550" y="43436"/>
                    <a:pt x="38747" y="39324"/>
                  </a:cubicBezTo>
                  <a:cubicBezTo>
                    <a:pt x="40083" y="38479"/>
                    <a:pt x="41372" y="37571"/>
                    <a:pt x="42628" y="36615"/>
                  </a:cubicBezTo>
                  <a:close/>
                  <a:moveTo>
                    <a:pt x="64182" y="53560"/>
                  </a:moveTo>
                  <a:lnTo>
                    <a:pt x="64182" y="53560"/>
                  </a:lnTo>
                  <a:cubicBezTo>
                    <a:pt x="63086" y="55377"/>
                    <a:pt x="61750" y="57681"/>
                    <a:pt x="60065" y="59650"/>
                  </a:cubicBezTo>
                  <a:cubicBezTo>
                    <a:pt x="60278" y="58717"/>
                    <a:pt x="60553" y="57777"/>
                    <a:pt x="60885" y="56836"/>
                  </a:cubicBezTo>
                  <a:cubicBezTo>
                    <a:pt x="60954" y="56708"/>
                    <a:pt x="61026" y="56581"/>
                    <a:pt x="61098" y="56452"/>
                  </a:cubicBezTo>
                  <a:cubicBezTo>
                    <a:pt x="62141" y="55504"/>
                    <a:pt x="63170" y="54536"/>
                    <a:pt x="64182" y="53560"/>
                  </a:cubicBezTo>
                  <a:close/>
                  <a:moveTo>
                    <a:pt x="72865" y="51691"/>
                  </a:moveTo>
                  <a:cubicBezTo>
                    <a:pt x="71520" y="53840"/>
                    <a:pt x="70128" y="55876"/>
                    <a:pt x="68499" y="57901"/>
                  </a:cubicBezTo>
                  <a:cubicBezTo>
                    <a:pt x="67219" y="59497"/>
                    <a:pt x="65931" y="61085"/>
                    <a:pt x="64518" y="62598"/>
                  </a:cubicBezTo>
                  <a:cubicBezTo>
                    <a:pt x="65811" y="61118"/>
                    <a:pt x="66939" y="59521"/>
                    <a:pt x="67971" y="58012"/>
                  </a:cubicBezTo>
                  <a:cubicBezTo>
                    <a:pt x="69323" y="56044"/>
                    <a:pt x="70560" y="54020"/>
                    <a:pt x="71768" y="51983"/>
                  </a:cubicBezTo>
                  <a:cubicBezTo>
                    <a:pt x="72148" y="51903"/>
                    <a:pt x="72509" y="51803"/>
                    <a:pt x="72865" y="51691"/>
                  </a:cubicBezTo>
                  <a:close/>
                  <a:moveTo>
                    <a:pt x="40544" y="62790"/>
                  </a:moveTo>
                  <a:lnTo>
                    <a:pt x="40544" y="62790"/>
                  </a:lnTo>
                  <a:cubicBezTo>
                    <a:pt x="40515" y="63059"/>
                    <a:pt x="40544" y="63323"/>
                    <a:pt x="40616" y="63578"/>
                  </a:cubicBezTo>
                  <a:cubicBezTo>
                    <a:pt x="39656" y="63839"/>
                    <a:pt x="38687" y="64010"/>
                    <a:pt x="37715" y="64067"/>
                  </a:cubicBezTo>
                  <a:cubicBezTo>
                    <a:pt x="38675" y="63694"/>
                    <a:pt x="39619" y="63266"/>
                    <a:pt x="40544" y="62790"/>
                  </a:cubicBezTo>
                  <a:close/>
                  <a:moveTo>
                    <a:pt x="50186" y="0"/>
                  </a:moveTo>
                  <a:cubicBezTo>
                    <a:pt x="45685" y="0"/>
                    <a:pt x="40923" y="1348"/>
                    <a:pt x="36618" y="3181"/>
                  </a:cubicBezTo>
                  <a:cubicBezTo>
                    <a:pt x="36178" y="2361"/>
                    <a:pt x="35154" y="1729"/>
                    <a:pt x="34077" y="1729"/>
                  </a:cubicBezTo>
                  <a:cubicBezTo>
                    <a:pt x="33826" y="1729"/>
                    <a:pt x="33573" y="1764"/>
                    <a:pt x="33325" y="1836"/>
                  </a:cubicBezTo>
                  <a:cubicBezTo>
                    <a:pt x="27968" y="3409"/>
                    <a:pt x="24286" y="7651"/>
                    <a:pt x="21090" y="11575"/>
                  </a:cubicBezTo>
                  <a:cubicBezTo>
                    <a:pt x="19313" y="12495"/>
                    <a:pt x="17597" y="13472"/>
                    <a:pt x="15956" y="14456"/>
                  </a:cubicBezTo>
                  <a:cubicBezTo>
                    <a:pt x="10915" y="17477"/>
                    <a:pt x="5053" y="21594"/>
                    <a:pt x="3577" y="26860"/>
                  </a:cubicBezTo>
                  <a:cubicBezTo>
                    <a:pt x="3376" y="27580"/>
                    <a:pt x="3833" y="28441"/>
                    <a:pt x="4774" y="28609"/>
                  </a:cubicBezTo>
                  <a:cubicBezTo>
                    <a:pt x="4861" y="28624"/>
                    <a:pt x="4953" y="28628"/>
                    <a:pt x="5042" y="28640"/>
                  </a:cubicBezTo>
                  <a:cubicBezTo>
                    <a:pt x="3733" y="30133"/>
                    <a:pt x="2445" y="31629"/>
                    <a:pt x="1168" y="33126"/>
                  </a:cubicBezTo>
                  <a:cubicBezTo>
                    <a:pt x="0" y="34490"/>
                    <a:pt x="1320" y="36059"/>
                    <a:pt x="2937" y="36459"/>
                  </a:cubicBezTo>
                  <a:cubicBezTo>
                    <a:pt x="2625" y="37339"/>
                    <a:pt x="2429" y="38247"/>
                    <a:pt x="2373" y="39191"/>
                  </a:cubicBezTo>
                  <a:cubicBezTo>
                    <a:pt x="2329" y="39955"/>
                    <a:pt x="2933" y="40904"/>
                    <a:pt x="3789" y="41236"/>
                  </a:cubicBezTo>
                  <a:cubicBezTo>
                    <a:pt x="4061" y="41340"/>
                    <a:pt x="4342" y="41436"/>
                    <a:pt x="4621" y="41520"/>
                  </a:cubicBezTo>
                  <a:cubicBezTo>
                    <a:pt x="2949" y="44141"/>
                    <a:pt x="1600" y="46878"/>
                    <a:pt x="848" y="49826"/>
                  </a:cubicBezTo>
                  <a:cubicBezTo>
                    <a:pt x="484" y="51263"/>
                    <a:pt x="1876" y="52795"/>
                    <a:pt x="3544" y="52795"/>
                  </a:cubicBezTo>
                  <a:cubicBezTo>
                    <a:pt x="3813" y="52795"/>
                    <a:pt x="4089" y="52755"/>
                    <a:pt x="4366" y="52668"/>
                  </a:cubicBezTo>
                  <a:lnTo>
                    <a:pt x="4366" y="52668"/>
                  </a:lnTo>
                  <a:cubicBezTo>
                    <a:pt x="2809" y="55332"/>
                    <a:pt x="1720" y="58105"/>
                    <a:pt x="1568" y="60982"/>
                  </a:cubicBezTo>
                  <a:cubicBezTo>
                    <a:pt x="1496" y="62334"/>
                    <a:pt x="3016" y="63318"/>
                    <a:pt x="4497" y="63318"/>
                  </a:cubicBezTo>
                  <a:cubicBezTo>
                    <a:pt x="5182" y="63318"/>
                    <a:pt x="5858" y="63107"/>
                    <a:pt x="6370" y="62630"/>
                  </a:cubicBezTo>
                  <a:cubicBezTo>
                    <a:pt x="7862" y="61229"/>
                    <a:pt x="9330" y="59809"/>
                    <a:pt x="10791" y="58381"/>
                  </a:cubicBezTo>
                  <a:cubicBezTo>
                    <a:pt x="10867" y="59585"/>
                    <a:pt x="12395" y="60505"/>
                    <a:pt x="13856" y="60505"/>
                  </a:cubicBezTo>
                  <a:cubicBezTo>
                    <a:pt x="14344" y="60505"/>
                    <a:pt x="14824" y="60406"/>
                    <a:pt x="15241" y="60173"/>
                  </a:cubicBezTo>
                  <a:lnTo>
                    <a:pt x="15241" y="60173"/>
                  </a:lnTo>
                  <a:cubicBezTo>
                    <a:pt x="14912" y="60926"/>
                    <a:pt x="14604" y="61682"/>
                    <a:pt x="14332" y="62459"/>
                  </a:cubicBezTo>
                  <a:cubicBezTo>
                    <a:pt x="13856" y="63827"/>
                    <a:pt x="15272" y="65527"/>
                    <a:pt x="17001" y="65527"/>
                  </a:cubicBezTo>
                  <a:cubicBezTo>
                    <a:pt x="17281" y="65527"/>
                    <a:pt x="17573" y="65483"/>
                    <a:pt x="17861" y="65383"/>
                  </a:cubicBezTo>
                  <a:cubicBezTo>
                    <a:pt x="21290" y="64215"/>
                    <a:pt x="24371" y="62654"/>
                    <a:pt x="27228" y="60858"/>
                  </a:cubicBezTo>
                  <a:lnTo>
                    <a:pt x="27228" y="60858"/>
                  </a:lnTo>
                  <a:cubicBezTo>
                    <a:pt x="27076" y="61590"/>
                    <a:pt x="26960" y="62334"/>
                    <a:pt x="26919" y="63090"/>
                  </a:cubicBezTo>
                  <a:cubicBezTo>
                    <a:pt x="26847" y="64455"/>
                    <a:pt x="28296" y="65427"/>
                    <a:pt x="29820" y="65495"/>
                  </a:cubicBezTo>
                  <a:lnTo>
                    <a:pt x="29893" y="65495"/>
                  </a:lnTo>
                  <a:cubicBezTo>
                    <a:pt x="30513" y="66884"/>
                    <a:pt x="31729" y="68028"/>
                    <a:pt x="33778" y="68612"/>
                  </a:cubicBezTo>
                  <a:cubicBezTo>
                    <a:pt x="34958" y="68948"/>
                    <a:pt x="36158" y="69096"/>
                    <a:pt x="37355" y="69096"/>
                  </a:cubicBezTo>
                  <a:cubicBezTo>
                    <a:pt x="41888" y="69096"/>
                    <a:pt x="46441" y="66952"/>
                    <a:pt x="50262" y="64627"/>
                  </a:cubicBezTo>
                  <a:cubicBezTo>
                    <a:pt x="51059" y="64315"/>
                    <a:pt x="51822" y="63938"/>
                    <a:pt x="52543" y="63506"/>
                  </a:cubicBezTo>
                  <a:lnTo>
                    <a:pt x="52543" y="63506"/>
                  </a:lnTo>
                  <a:cubicBezTo>
                    <a:pt x="52419" y="64287"/>
                    <a:pt x="52339" y="65087"/>
                    <a:pt x="52311" y="65903"/>
                  </a:cubicBezTo>
                  <a:cubicBezTo>
                    <a:pt x="52271" y="67120"/>
                    <a:pt x="53479" y="68160"/>
                    <a:pt x="54871" y="68328"/>
                  </a:cubicBezTo>
                  <a:cubicBezTo>
                    <a:pt x="55900" y="69912"/>
                    <a:pt x="57833" y="71168"/>
                    <a:pt x="59977" y="71168"/>
                  </a:cubicBezTo>
                  <a:cubicBezTo>
                    <a:pt x="60169" y="71168"/>
                    <a:pt x="60365" y="71157"/>
                    <a:pt x="60561" y="71137"/>
                  </a:cubicBezTo>
                  <a:cubicBezTo>
                    <a:pt x="64062" y="70760"/>
                    <a:pt x="66615" y="68263"/>
                    <a:pt x="68712" y="66123"/>
                  </a:cubicBezTo>
                  <a:cubicBezTo>
                    <a:pt x="72237" y="62526"/>
                    <a:pt x="75282" y="58629"/>
                    <a:pt x="77870" y="54536"/>
                  </a:cubicBezTo>
                  <a:cubicBezTo>
                    <a:pt x="81003" y="49582"/>
                    <a:pt x="83964" y="44525"/>
                    <a:pt x="86285" y="39268"/>
                  </a:cubicBezTo>
                  <a:cubicBezTo>
                    <a:pt x="87789" y="35867"/>
                    <a:pt x="90190" y="30217"/>
                    <a:pt x="86388" y="27232"/>
                  </a:cubicBezTo>
                  <a:cubicBezTo>
                    <a:pt x="85184" y="26288"/>
                    <a:pt x="83904" y="25900"/>
                    <a:pt x="82615" y="25900"/>
                  </a:cubicBezTo>
                  <a:cubicBezTo>
                    <a:pt x="81579" y="25900"/>
                    <a:pt x="80539" y="26151"/>
                    <a:pt x="79539" y="26568"/>
                  </a:cubicBezTo>
                  <a:cubicBezTo>
                    <a:pt x="80971" y="24576"/>
                    <a:pt x="82451" y="22611"/>
                    <a:pt x="84048" y="20722"/>
                  </a:cubicBezTo>
                  <a:cubicBezTo>
                    <a:pt x="85533" y="18962"/>
                    <a:pt x="83504" y="17185"/>
                    <a:pt x="81419" y="17185"/>
                  </a:cubicBezTo>
                  <a:cubicBezTo>
                    <a:pt x="80743" y="17185"/>
                    <a:pt x="80063" y="17374"/>
                    <a:pt x="79495" y="17806"/>
                  </a:cubicBezTo>
                  <a:cubicBezTo>
                    <a:pt x="78102" y="18870"/>
                    <a:pt x="76818" y="19990"/>
                    <a:pt x="75602" y="21150"/>
                  </a:cubicBezTo>
                  <a:cubicBezTo>
                    <a:pt x="75057" y="20338"/>
                    <a:pt x="74061" y="19946"/>
                    <a:pt x="72948" y="19946"/>
                  </a:cubicBezTo>
                  <a:cubicBezTo>
                    <a:pt x="72732" y="19946"/>
                    <a:pt x="72512" y="19961"/>
                    <a:pt x="72292" y="19990"/>
                  </a:cubicBezTo>
                  <a:cubicBezTo>
                    <a:pt x="72213" y="20002"/>
                    <a:pt x="72132" y="20018"/>
                    <a:pt x="72052" y="20030"/>
                  </a:cubicBezTo>
                  <a:cubicBezTo>
                    <a:pt x="72252" y="19346"/>
                    <a:pt x="72364" y="18654"/>
                    <a:pt x="72348" y="17957"/>
                  </a:cubicBezTo>
                  <a:cubicBezTo>
                    <a:pt x="72292" y="15797"/>
                    <a:pt x="70576" y="14421"/>
                    <a:pt x="68416" y="13852"/>
                  </a:cubicBezTo>
                  <a:cubicBezTo>
                    <a:pt x="68023" y="13400"/>
                    <a:pt x="67447" y="13080"/>
                    <a:pt x="66735" y="13008"/>
                  </a:cubicBezTo>
                  <a:cubicBezTo>
                    <a:pt x="67147" y="11043"/>
                    <a:pt x="66675" y="9079"/>
                    <a:pt x="64738" y="7267"/>
                  </a:cubicBezTo>
                  <a:cubicBezTo>
                    <a:pt x="63678" y="6270"/>
                    <a:pt x="62385" y="5742"/>
                    <a:pt x="60974" y="5553"/>
                  </a:cubicBezTo>
                  <a:cubicBezTo>
                    <a:pt x="60561" y="3749"/>
                    <a:pt x="59312" y="2177"/>
                    <a:pt x="56773" y="1169"/>
                  </a:cubicBezTo>
                  <a:cubicBezTo>
                    <a:pt x="54708" y="353"/>
                    <a:pt x="52479" y="0"/>
                    <a:pt x="50186" y="0"/>
                  </a:cubicBezTo>
                  <a:close/>
                </a:path>
              </a:pathLst>
            </a:custGeom>
            <a:solidFill>
              <a:srgbClr val="FFFFFF">
                <a:alpha val="8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2748611" y="1192720"/>
              <a:ext cx="3311049" cy="2747418"/>
            </a:xfrm>
            <a:custGeom>
              <a:avLst/>
              <a:gdLst/>
              <a:ahLst/>
              <a:cxnLst/>
              <a:rect l="l" t="t" r="r" b="b"/>
              <a:pathLst>
                <a:path w="110793" h="91933" extrusionOk="0">
                  <a:moveTo>
                    <a:pt x="50743" y="6275"/>
                  </a:moveTo>
                  <a:cubicBezTo>
                    <a:pt x="53200" y="6275"/>
                    <a:pt x="56857" y="7419"/>
                    <a:pt x="59430" y="8276"/>
                  </a:cubicBezTo>
                  <a:cubicBezTo>
                    <a:pt x="59393" y="8455"/>
                    <a:pt x="59374" y="8636"/>
                    <a:pt x="59374" y="8815"/>
                  </a:cubicBezTo>
                  <a:cubicBezTo>
                    <a:pt x="57073" y="8172"/>
                    <a:pt x="54732" y="7731"/>
                    <a:pt x="52420" y="7679"/>
                  </a:cubicBezTo>
                  <a:cubicBezTo>
                    <a:pt x="52191" y="7535"/>
                    <a:pt x="51975" y="7387"/>
                    <a:pt x="51744" y="7243"/>
                  </a:cubicBezTo>
                  <a:cubicBezTo>
                    <a:pt x="51131" y="6867"/>
                    <a:pt x="50503" y="6708"/>
                    <a:pt x="49899" y="6708"/>
                  </a:cubicBezTo>
                  <a:cubicBezTo>
                    <a:pt x="49727" y="6708"/>
                    <a:pt x="49555" y="6719"/>
                    <a:pt x="49387" y="6743"/>
                  </a:cubicBezTo>
                  <a:cubicBezTo>
                    <a:pt x="49259" y="6667"/>
                    <a:pt x="49139" y="6623"/>
                    <a:pt x="49022" y="6623"/>
                  </a:cubicBezTo>
                  <a:cubicBezTo>
                    <a:pt x="48943" y="6623"/>
                    <a:pt x="48867" y="6647"/>
                    <a:pt x="48795" y="6691"/>
                  </a:cubicBezTo>
                  <a:cubicBezTo>
                    <a:pt x="49263" y="6395"/>
                    <a:pt x="49940" y="6275"/>
                    <a:pt x="50743" y="6275"/>
                  </a:cubicBezTo>
                  <a:close/>
                  <a:moveTo>
                    <a:pt x="80740" y="16318"/>
                  </a:moveTo>
                  <a:lnTo>
                    <a:pt x="80740" y="16318"/>
                  </a:lnTo>
                  <a:cubicBezTo>
                    <a:pt x="84017" y="17727"/>
                    <a:pt x="87121" y="19182"/>
                    <a:pt x="90214" y="20887"/>
                  </a:cubicBezTo>
                  <a:cubicBezTo>
                    <a:pt x="92648" y="22231"/>
                    <a:pt x="95072" y="23584"/>
                    <a:pt x="97381" y="25064"/>
                  </a:cubicBezTo>
                  <a:cubicBezTo>
                    <a:pt x="95116" y="23708"/>
                    <a:pt x="92687" y="22528"/>
                    <a:pt x="90386" y="21443"/>
                  </a:cubicBezTo>
                  <a:cubicBezTo>
                    <a:pt x="87382" y="20027"/>
                    <a:pt x="84293" y="18730"/>
                    <a:pt x="81188" y="17466"/>
                  </a:cubicBezTo>
                  <a:cubicBezTo>
                    <a:pt x="81068" y="17066"/>
                    <a:pt x="80916" y="16686"/>
                    <a:pt x="80740" y="16318"/>
                  </a:cubicBezTo>
                  <a:close/>
                  <a:moveTo>
                    <a:pt x="83589" y="25417"/>
                  </a:moveTo>
                  <a:lnTo>
                    <a:pt x="83589" y="25417"/>
                  </a:lnTo>
                  <a:cubicBezTo>
                    <a:pt x="86362" y="26565"/>
                    <a:pt x="89878" y="27965"/>
                    <a:pt x="92883" y="29734"/>
                  </a:cubicBezTo>
                  <a:cubicBezTo>
                    <a:pt x="91459" y="29509"/>
                    <a:pt x="90022" y="29221"/>
                    <a:pt x="88591" y="28874"/>
                  </a:cubicBezTo>
                  <a:cubicBezTo>
                    <a:pt x="88399" y="28802"/>
                    <a:pt x="88202" y="28726"/>
                    <a:pt x="88006" y="28650"/>
                  </a:cubicBezTo>
                  <a:cubicBezTo>
                    <a:pt x="86554" y="27553"/>
                    <a:pt x="85081" y="26477"/>
                    <a:pt x="83589" y="25417"/>
                  </a:cubicBezTo>
                  <a:close/>
                  <a:moveTo>
                    <a:pt x="20022" y="28573"/>
                  </a:moveTo>
                  <a:cubicBezTo>
                    <a:pt x="21687" y="28573"/>
                    <a:pt x="23488" y="29394"/>
                    <a:pt x="25108" y="30374"/>
                  </a:cubicBezTo>
                  <a:cubicBezTo>
                    <a:pt x="25688" y="31262"/>
                    <a:pt x="26332" y="32135"/>
                    <a:pt x="27017" y="32979"/>
                  </a:cubicBezTo>
                  <a:cubicBezTo>
                    <a:pt x="26949" y="32942"/>
                    <a:pt x="26873" y="32899"/>
                    <a:pt x="26801" y="32859"/>
                  </a:cubicBezTo>
                  <a:cubicBezTo>
                    <a:pt x="24384" y="31514"/>
                    <a:pt x="21199" y="30130"/>
                    <a:pt x="17918" y="29322"/>
                  </a:cubicBezTo>
                  <a:cubicBezTo>
                    <a:pt x="18086" y="29073"/>
                    <a:pt x="18338" y="28885"/>
                    <a:pt x="18683" y="28774"/>
                  </a:cubicBezTo>
                  <a:cubicBezTo>
                    <a:pt x="19115" y="28634"/>
                    <a:pt x="19562" y="28573"/>
                    <a:pt x="20022" y="28573"/>
                  </a:cubicBezTo>
                  <a:close/>
                  <a:moveTo>
                    <a:pt x="20775" y="36552"/>
                  </a:moveTo>
                  <a:cubicBezTo>
                    <a:pt x="21299" y="36800"/>
                    <a:pt x="21799" y="37048"/>
                    <a:pt x="22263" y="37288"/>
                  </a:cubicBezTo>
                  <a:cubicBezTo>
                    <a:pt x="22183" y="37572"/>
                    <a:pt x="22119" y="37856"/>
                    <a:pt x="22063" y="38140"/>
                  </a:cubicBezTo>
                  <a:cubicBezTo>
                    <a:pt x="21603" y="37604"/>
                    <a:pt x="21175" y="37076"/>
                    <a:pt x="20775" y="36552"/>
                  </a:cubicBezTo>
                  <a:close/>
                  <a:moveTo>
                    <a:pt x="29277" y="41930"/>
                  </a:moveTo>
                  <a:lnTo>
                    <a:pt x="29277" y="41930"/>
                  </a:lnTo>
                  <a:cubicBezTo>
                    <a:pt x="30378" y="42705"/>
                    <a:pt x="31414" y="43542"/>
                    <a:pt x="32386" y="44430"/>
                  </a:cubicBezTo>
                  <a:cubicBezTo>
                    <a:pt x="31710" y="44526"/>
                    <a:pt x="31070" y="44766"/>
                    <a:pt x="30526" y="45106"/>
                  </a:cubicBezTo>
                  <a:cubicBezTo>
                    <a:pt x="29946" y="44066"/>
                    <a:pt x="29505" y="43001"/>
                    <a:pt x="29277" y="41930"/>
                  </a:cubicBezTo>
                  <a:close/>
                  <a:moveTo>
                    <a:pt x="11292" y="34587"/>
                  </a:moveTo>
                  <a:cubicBezTo>
                    <a:pt x="12905" y="38401"/>
                    <a:pt x="16042" y="42149"/>
                    <a:pt x="18174" y="44350"/>
                  </a:cubicBezTo>
                  <a:cubicBezTo>
                    <a:pt x="18270" y="44450"/>
                    <a:pt x="18374" y="44554"/>
                    <a:pt x="18474" y="44658"/>
                  </a:cubicBezTo>
                  <a:cubicBezTo>
                    <a:pt x="17710" y="44942"/>
                    <a:pt x="17078" y="45466"/>
                    <a:pt x="16733" y="46166"/>
                  </a:cubicBezTo>
                  <a:cubicBezTo>
                    <a:pt x="16077" y="45618"/>
                    <a:pt x="15337" y="45387"/>
                    <a:pt x="14621" y="45387"/>
                  </a:cubicBezTo>
                  <a:cubicBezTo>
                    <a:pt x="12788" y="45387"/>
                    <a:pt x="11112" y="46911"/>
                    <a:pt x="11361" y="48635"/>
                  </a:cubicBezTo>
                  <a:cubicBezTo>
                    <a:pt x="9872" y="45282"/>
                    <a:pt x="9040" y="41753"/>
                    <a:pt x="9195" y="38072"/>
                  </a:cubicBezTo>
                  <a:cubicBezTo>
                    <a:pt x="9280" y="36111"/>
                    <a:pt x="10088" y="35051"/>
                    <a:pt x="11292" y="34587"/>
                  </a:cubicBezTo>
                  <a:close/>
                  <a:moveTo>
                    <a:pt x="71694" y="42469"/>
                  </a:moveTo>
                  <a:lnTo>
                    <a:pt x="71694" y="42469"/>
                  </a:lnTo>
                  <a:cubicBezTo>
                    <a:pt x="72497" y="42633"/>
                    <a:pt x="73310" y="42781"/>
                    <a:pt x="74122" y="42918"/>
                  </a:cubicBezTo>
                  <a:cubicBezTo>
                    <a:pt x="77167" y="44783"/>
                    <a:pt x="80104" y="46766"/>
                    <a:pt x="82957" y="48859"/>
                  </a:cubicBezTo>
                  <a:cubicBezTo>
                    <a:pt x="82728" y="48831"/>
                    <a:pt x="82497" y="48807"/>
                    <a:pt x="82272" y="48775"/>
                  </a:cubicBezTo>
                  <a:cubicBezTo>
                    <a:pt x="81516" y="48679"/>
                    <a:pt x="80760" y="48555"/>
                    <a:pt x="80008" y="48427"/>
                  </a:cubicBezTo>
                  <a:cubicBezTo>
                    <a:pt x="78911" y="47831"/>
                    <a:pt x="77823" y="47223"/>
                    <a:pt x="76739" y="46611"/>
                  </a:cubicBezTo>
                  <a:cubicBezTo>
                    <a:pt x="75075" y="45219"/>
                    <a:pt x="73394" y="43834"/>
                    <a:pt x="71694" y="42469"/>
                  </a:cubicBezTo>
                  <a:close/>
                  <a:moveTo>
                    <a:pt x="98873" y="50120"/>
                  </a:moveTo>
                  <a:cubicBezTo>
                    <a:pt x="99269" y="51124"/>
                    <a:pt x="99529" y="52140"/>
                    <a:pt x="99617" y="53156"/>
                  </a:cubicBezTo>
                  <a:cubicBezTo>
                    <a:pt x="99053" y="52153"/>
                    <a:pt x="98397" y="51164"/>
                    <a:pt x="97673" y="50192"/>
                  </a:cubicBezTo>
                  <a:lnTo>
                    <a:pt x="97673" y="50192"/>
                  </a:lnTo>
                  <a:cubicBezTo>
                    <a:pt x="97780" y="50199"/>
                    <a:pt x="97889" y="50203"/>
                    <a:pt x="97996" y="50203"/>
                  </a:cubicBezTo>
                  <a:cubicBezTo>
                    <a:pt x="98297" y="50203"/>
                    <a:pt x="98589" y="50175"/>
                    <a:pt x="98873" y="50120"/>
                  </a:cubicBezTo>
                  <a:close/>
                  <a:moveTo>
                    <a:pt x="40269" y="55789"/>
                  </a:moveTo>
                  <a:cubicBezTo>
                    <a:pt x="41144" y="56349"/>
                    <a:pt x="42025" y="56906"/>
                    <a:pt x="42906" y="57466"/>
                  </a:cubicBezTo>
                  <a:cubicBezTo>
                    <a:pt x="43946" y="58962"/>
                    <a:pt x="44994" y="60439"/>
                    <a:pt x="46074" y="61859"/>
                  </a:cubicBezTo>
                  <a:cubicBezTo>
                    <a:pt x="44001" y="59867"/>
                    <a:pt x="41981" y="57830"/>
                    <a:pt x="39957" y="55797"/>
                  </a:cubicBezTo>
                  <a:cubicBezTo>
                    <a:pt x="40060" y="55797"/>
                    <a:pt x="40164" y="55793"/>
                    <a:pt x="40269" y="55789"/>
                  </a:cubicBezTo>
                  <a:close/>
                  <a:moveTo>
                    <a:pt x="57753" y="48007"/>
                  </a:moveTo>
                  <a:lnTo>
                    <a:pt x="57753" y="48007"/>
                  </a:lnTo>
                  <a:cubicBezTo>
                    <a:pt x="59162" y="48567"/>
                    <a:pt x="60602" y="49111"/>
                    <a:pt x="62054" y="49640"/>
                  </a:cubicBezTo>
                  <a:cubicBezTo>
                    <a:pt x="66556" y="52604"/>
                    <a:pt x="71165" y="55429"/>
                    <a:pt x="75699" y="58046"/>
                  </a:cubicBezTo>
                  <a:cubicBezTo>
                    <a:pt x="76783" y="58670"/>
                    <a:pt x="78611" y="59623"/>
                    <a:pt x="80784" y="60587"/>
                  </a:cubicBezTo>
                  <a:cubicBezTo>
                    <a:pt x="82449" y="62083"/>
                    <a:pt x="84265" y="63804"/>
                    <a:pt x="85125" y="65744"/>
                  </a:cubicBezTo>
                  <a:cubicBezTo>
                    <a:pt x="83757" y="65556"/>
                    <a:pt x="82416" y="65168"/>
                    <a:pt x="81100" y="64672"/>
                  </a:cubicBezTo>
                  <a:cubicBezTo>
                    <a:pt x="74370" y="60947"/>
                    <a:pt x="68156" y="56474"/>
                    <a:pt x="61879" y="52076"/>
                  </a:cubicBezTo>
                  <a:cubicBezTo>
                    <a:pt x="60594" y="50676"/>
                    <a:pt x="59206" y="49324"/>
                    <a:pt x="57753" y="48007"/>
                  </a:cubicBezTo>
                  <a:close/>
                  <a:moveTo>
                    <a:pt x="58690" y="67497"/>
                  </a:moveTo>
                  <a:cubicBezTo>
                    <a:pt x="62311" y="69802"/>
                    <a:pt x="65919" y="72114"/>
                    <a:pt x="69505" y="74455"/>
                  </a:cubicBezTo>
                  <a:cubicBezTo>
                    <a:pt x="69521" y="74479"/>
                    <a:pt x="69533" y="74503"/>
                    <a:pt x="69548" y="74527"/>
                  </a:cubicBezTo>
                  <a:cubicBezTo>
                    <a:pt x="68076" y="73630"/>
                    <a:pt x="66648" y="72775"/>
                    <a:pt x="65284" y="72010"/>
                  </a:cubicBezTo>
                  <a:cubicBezTo>
                    <a:pt x="63587" y="71062"/>
                    <a:pt x="61827" y="70193"/>
                    <a:pt x="60038" y="69353"/>
                  </a:cubicBezTo>
                  <a:cubicBezTo>
                    <a:pt x="59594" y="68721"/>
                    <a:pt x="59142" y="68101"/>
                    <a:pt x="58690" y="67497"/>
                  </a:cubicBezTo>
                  <a:close/>
                  <a:moveTo>
                    <a:pt x="30729" y="77800"/>
                  </a:moveTo>
                  <a:cubicBezTo>
                    <a:pt x="34134" y="80208"/>
                    <a:pt x="37656" y="82513"/>
                    <a:pt x="41240" y="84742"/>
                  </a:cubicBezTo>
                  <a:cubicBezTo>
                    <a:pt x="37235" y="83349"/>
                    <a:pt x="33743" y="80681"/>
                    <a:pt x="30729" y="77800"/>
                  </a:cubicBezTo>
                  <a:close/>
                  <a:moveTo>
                    <a:pt x="50300" y="1"/>
                  </a:moveTo>
                  <a:cubicBezTo>
                    <a:pt x="47687" y="1"/>
                    <a:pt x="45246" y="557"/>
                    <a:pt x="43441" y="2138"/>
                  </a:cubicBezTo>
                  <a:cubicBezTo>
                    <a:pt x="40832" y="4418"/>
                    <a:pt x="41004" y="6967"/>
                    <a:pt x="42425" y="9319"/>
                  </a:cubicBezTo>
                  <a:cubicBezTo>
                    <a:pt x="39384" y="7820"/>
                    <a:pt x="36391" y="6263"/>
                    <a:pt x="33506" y="4590"/>
                  </a:cubicBezTo>
                  <a:cubicBezTo>
                    <a:pt x="32866" y="4218"/>
                    <a:pt x="32222" y="4058"/>
                    <a:pt x="31614" y="4058"/>
                  </a:cubicBezTo>
                  <a:cubicBezTo>
                    <a:pt x="28862" y="4058"/>
                    <a:pt x="26849" y="7367"/>
                    <a:pt x="29065" y="9364"/>
                  </a:cubicBezTo>
                  <a:cubicBezTo>
                    <a:pt x="30686" y="10824"/>
                    <a:pt x="32394" y="12172"/>
                    <a:pt x="34162" y="13445"/>
                  </a:cubicBezTo>
                  <a:cubicBezTo>
                    <a:pt x="32682" y="14130"/>
                    <a:pt x="32122" y="15482"/>
                    <a:pt x="32394" y="16918"/>
                  </a:cubicBezTo>
                  <a:cubicBezTo>
                    <a:pt x="32410" y="17002"/>
                    <a:pt x="32439" y="17082"/>
                    <a:pt x="32454" y="17166"/>
                  </a:cubicBezTo>
                  <a:cubicBezTo>
                    <a:pt x="31482" y="16970"/>
                    <a:pt x="30498" y="16854"/>
                    <a:pt x="29510" y="16854"/>
                  </a:cubicBezTo>
                  <a:cubicBezTo>
                    <a:pt x="29438" y="16854"/>
                    <a:pt x="29366" y="16854"/>
                    <a:pt x="29294" y="16858"/>
                  </a:cubicBezTo>
                  <a:cubicBezTo>
                    <a:pt x="25996" y="16914"/>
                    <a:pt x="23900" y="18715"/>
                    <a:pt x="23032" y="20975"/>
                  </a:cubicBezTo>
                  <a:cubicBezTo>
                    <a:pt x="22347" y="21391"/>
                    <a:pt x="21855" y="21995"/>
                    <a:pt x="21747" y="22736"/>
                  </a:cubicBezTo>
                  <a:cubicBezTo>
                    <a:pt x="21095" y="22643"/>
                    <a:pt x="20443" y="22595"/>
                    <a:pt x="19795" y="22591"/>
                  </a:cubicBezTo>
                  <a:cubicBezTo>
                    <a:pt x="17458" y="22591"/>
                    <a:pt x="15154" y="23244"/>
                    <a:pt x="12988" y="24833"/>
                  </a:cubicBezTo>
                  <a:cubicBezTo>
                    <a:pt x="11472" y="25945"/>
                    <a:pt x="10668" y="27297"/>
                    <a:pt x="10380" y="28781"/>
                  </a:cubicBezTo>
                  <a:cubicBezTo>
                    <a:pt x="7627" y="29210"/>
                    <a:pt x="5226" y="30518"/>
                    <a:pt x="3690" y="33182"/>
                  </a:cubicBezTo>
                  <a:cubicBezTo>
                    <a:pt x="0" y="39588"/>
                    <a:pt x="2541" y="47491"/>
                    <a:pt x="6759" y="54305"/>
                  </a:cubicBezTo>
                  <a:cubicBezTo>
                    <a:pt x="5222" y="54873"/>
                    <a:pt x="4118" y="56369"/>
                    <a:pt x="4711" y="57758"/>
                  </a:cubicBezTo>
                  <a:cubicBezTo>
                    <a:pt x="7111" y="63375"/>
                    <a:pt x="13573" y="67237"/>
                    <a:pt x="19562" y="70585"/>
                  </a:cubicBezTo>
                  <a:cubicBezTo>
                    <a:pt x="20967" y="72446"/>
                    <a:pt x="22456" y="74247"/>
                    <a:pt x="23952" y="75963"/>
                  </a:cubicBezTo>
                  <a:cubicBezTo>
                    <a:pt x="28561" y="81249"/>
                    <a:pt x="34843" y="87395"/>
                    <a:pt x="42877" y="88943"/>
                  </a:cubicBezTo>
                  <a:cubicBezTo>
                    <a:pt x="43045" y="88975"/>
                    <a:pt x="43221" y="88991"/>
                    <a:pt x="43397" y="88991"/>
                  </a:cubicBezTo>
                  <a:cubicBezTo>
                    <a:pt x="44354" y="88991"/>
                    <a:pt x="45322" y="88518"/>
                    <a:pt x="45538" y="87687"/>
                  </a:cubicBezTo>
                  <a:cubicBezTo>
                    <a:pt x="45562" y="87595"/>
                    <a:pt x="45570" y="87499"/>
                    <a:pt x="45589" y="87406"/>
                  </a:cubicBezTo>
                  <a:cubicBezTo>
                    <a:pt x="47862" y="88775"/>
                    <a:pt x="50143" y="90127"/>
                    <a:pt x="52428" y="91464"/>
                  </a:cubicBezTo>
                  <a:cubicBezTo>
                    <a:pt x="52980" y="91792"/>
                    <a:pt x="53556" y="91932"/>
                    <a:pt x="54117" y="91932"/>
                  </a:cubicBezTo>
                  <a:cubicBezTo>
                    <a:pt x="55657" y="91932"/>
                    <a:pt x="57065" y="90856"/>
                    <a:pt x="57513" y="89611"/>
                  </a:cubicBezTo>
                  <a:cubicBezTo>
                    <a:pt x="58854" y="89940"/>
                    <a:pt x="60242" y="90147"/>
                    <a:pt x="61679" y="90204"/>
                  </a:cubicBezTo>
                  <a:cubicBezTo>
                    <a:pt x="61718" y="90204"/>
                    <a:pt x="61759" y="90208"/>
                    <a:pt x="61799" y="90208"/>
                  </a:cubicBezTo>
                  <a:cubicBezTo>
                    <a:pt x="62939" y="90208"/>
                    <a:pt x="64307" y="89587"/>
                    <a:pt x="64795" y="88723"/>
                  </a:cubicBezTo>
                  <a:cubicBezTo>
                    <a:pt x="64959" y="88435"/>
                    <a:pt x="65099" y="88143"/>
                    <a:pt x="65232" y="87846"/>
                  </a:cubicBezTo>
                  <a:cubicBezTo>
                    <a:pt x="69225" y="89599"/>
                    <a:pt x="73402" y="91015"/>
                    <a:pt x="77895" y="91800"/>
                  </a:cubicBezTo>
                  <a:cubicBezTo>
                    <a:pt x="78135" y="91844"/>
                    <a:pt x="78375" y="91864"/>
                    <a:pt x="78615" y="91864"/>
                  </a:cubicBezTo>
                  <a:cubicBezTo>
                    <a:pt x="80928" y="91864"/>
                    <a:pt x="83093" y="90007"/>
                    <a:pt x="82233" y="88115"/>
                  </a:cubicBezTo>
                  <a:lnTo>
                    <a:pt x="82233" y="88115"/>
                  </a:lnTo>
                  <a:cubicBezTo>
                    <a:pt x="86297" y="89748"/>
                    <a:pt x="90527" y="90887"/>
                    <a:pt x="94912" y="91048"/>
                  </a:cubicBezTo>
                  <a:cubicBezTo>
                    <a:pt x="94960" y="91048"/>
                    <a:pt x="95008" y="91052"/>
                    <a:pt x="95056" y="91052"/>
                  </a:cubicBezTo>
                  <a:cubicBezTo>
                    <a:pt x="97985" y="91052"/>
                    <a:pt x="99697" y="87678"/>
                    <a:pt x="97425" y="86014"/>
                  </a:cubicBezTo>
                  <a:cubicBezTo>
                    <a:pt x="95289" y="84450"/>
                    <a:pt x="93123" y="82909"/>
                    <a:pt x="90947" y="81381"/>
                  </a:cubicBezTo>
                  <a:cubicBezTo>
                    <a:pt x="93392" y="81273"/>
                    <a:pt x="95080" y="78456"/>
                    <a:pt x="93684" y="76716"/>
                  </a:cubicBezTo>
                  <a:lnTo>
                    <a:pt x="93684" y="76716"/>
                  </a:lnTo>
                  <a:cubicBezTo>
                    <a:pt x="94824" y="77059"/>
                    <a:pt x="95980" y="77379"/>
                    <a:pt x="97165" y="77667"/>
                  </a:cubicBezTo>
                  <a:cubicBezTo>
                    <a:pt x="97444" y="77732"/>
                    <a:pt x="97732" y="77763"/>
                    <a:pt x="98020" y="77763"/>
                  </a:cubicBezTo>
                  <a:cubicBezTo>
                    <a:pt x="100249" y="77763"/>
                    <a:pt x="102582" y="75896"/>
                    <a:pt x="101626" y="73966"/>
                  </a:cubicBezTo>
                  <a:cubicBezTo>
                    <a:pt x="99845" y="70374"/>
                    <a:pt x="97464" y="67148"/>
                    <a:pt x="94720" y="64151"/>
                  </a:cubicBezTo>
                  <a:lnTo>
                    <a:pt x="94720" y="64151"/>
                  </a:lnTo>
                  <a:cubicBezTo>
                    <a:pt x="95841" y="64312"/>
                    <a:pt x="96973" y="64432"/>
                    <a:pt x="98129" y="64476"/>
                  </a:cubicBezTo>
                  <a:lnTo>
                    <a:pt x="98277" y="64476"/>
                  </a:lnTo>
                  <a:cubicBezTo>
                    <a:pt x="100277" y="64476"/>
                    <a:pt x="101694" y="62995"/>
                    <a:pt x="101794" y="61435"/>
                  </a:cubicBezTo>
                  <a:cubicBezTo>
                    <a:pt x="101798" y="61407"/>
                    <a:pt x="101794" y="61383"/>
                    <a:pt x="101798" y="61359"/>
                  </a:cubicBezTo>
                  <a:cubicBezTo>
                    <a:pt x="103911" y="60707"/>
                    <a:pt x="105659" y="59434"/>
                    <a:pt x="106548" y="57285"/>
                  </a:cubicBezTo>
                  <a:cubicBezTo>
                    <a:pt x="109000" y="51364"/>
                    <a:pt x="104955" y="45071"/>
                    <a:pt x="100469" y="40009"/>
                  </a:cubicBezTo>
                  <a:cubicBezTo>
                    <a:pt x="99994" y="39173"/>
                    <a:pt x="99422" y="38373"/>
                    <a:pt x="98761" y="37612"/>
                  </a:cubicBezTo>
                  <a:lnTo>
                    <a:pt x="98761" y="37612"/>
                  </a:lnTo>
                  <a:cubicBezTo>
                    <a:pt x="99954" y="37744"/>
                    <a:pt x="101174" y="37828"/>
                    <a:pt x="102419" y="37856"/>
                  </a:cubicBezTo>
                  <a:cubicBezTo>
                    <a:pt x="102450" y="37856"/>
                    <a:pt x="102478" y="37860"/>
                    <a:pt x="102510" y="37860"/>
                  </a:cubicBezTo>
                  <a:cubicBezTo>
                    <a:pt x="104327" y="37860"/>
                    <a:pt x="105863" y="36608"/>
                    <a:pt x="106119" y="35175"/>
                  </a:cubicBezTo>
                  <a:cubicBezTo>
                    <a:pt x="108752" y="33999"/>
                    <a:pt x="110792" y="31699"/>
                    <a:pt x="110400" y="29210"/>
                  </a:cubicBezTo>
                  <a:cubicBezTo>
                    <a:pt x="109824" y="25540"/>
                    <a:pt x="106020" y="22864"/>
                    <a:pt x="102755" y="20667"/>
                  </a:cubicBezTo>
                  <a:cubicBezTo>
                    <a:pt x="97269" y="16970"/>
                    <a:pt x="91327" y="13781"/>
                    <a:pt x="85081" y="11068"/>
                  </a:cubicBezTo>
                  <a:cubicBezTo>
                    <a:pt x="77523" y="7783"/>
                    <a:pt x="69817" y="4678"/>
                    <a:pt x="61794" y="2246"/>
                  </a:cubicBezTo>
                  <a:cubicBezTo>
                    <a:pt x="58666" y="1293"/>
                    <a:pt x="54280" y="1"/>
                    <a:pt x="50300" y="1"/>
                  </a:cubicBezTo>
                  <a:close/>
                </a:path>
              </a:pathLst>
            </a:custGeom>
            <a:solidFill>
              <a:srgbClr val="FFFFFF">
                <a:alpha val="8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300">
        <p159:morph option="byObject"/>
      </p:transition>
    </mc:Choice>
    <mc:Fallback>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mp; TEXT 5">
  <p:cSld name="CUSTOM_11_1">
    <p:bg>
      <p:bgPr>
        <a:blipFill>
          <a:blip r:embed="rId2">
            <a:alphaModFix/>
          </a:blip>
          <a:stretch>
            <a:fillRect/>
          </a:stretch>
        </a:blipFill>
        <a:effectLst/>
      </p:bgPr>
    </p:bg>
    <p:spTree>
      <p:nvGrpSpPr>
        <p:cNvPr id="1" name="Shape 101"/>
        <p:cNvGrpSpPr/>
        <p:nvPr/>
      </p:nvGrpSpPr>
      <p:grpSpPr>
        <a:xfrm>
          <a:off x="0" y="0"/>
          <a:ext cx="0" cy="0"/>
          <a:chOff x="0" y="0"/>
          <a:chExt cx="0" cy="0"/>
        </a:xfrm>
      </p:grpSpPr>
      <p:sp>
        <p:nvSpPr>
          <p:cNvPr id="102" name="Google Shape;102;p19"/>
          <p:cNvSpPr txBox="1">
            <a:spLocks noGrp="1"/>
          </p:cNvSpPr>
          <p:nvPr>
            <p:ph type="title"/>
          </p:nvPr>
        </p:nvSpPr>
        <p:spPr>
          <a:xfrm>
            <a:off x="2784171" y="1838000"/>
            <a:ext cx="1062600" cy="705600"/>
          </a:xfrm>
          <a:prstGeom prst="rect">
            <a:avLst/>
          </a:prstGeom>
          <a:noFill/>
          <a:ln>
            <a:noFill/>
          </a:ln>
        </p:spPr>
        <p:txBody>
          <a:bodyPr spcFirstLastPara="1" wrap="square" lIns="0" tIns="0" rIns="0" bIns="0" anchor="b" anchorCtr="0">
            <a:noAutofit/>
          </a:bodyPr>
          <a:lstStyle>
            <a:lvl1pPr lvl="0" algn="r" rtl="0">
              <a:spcBef>
                <a:spcPts val="0"/>
              </a:spcBef>
              <a:spcAft>
                <a:spcPts val="0"/>
              </a:spcAft>
              <a:buClr>
                <a:srgbClr val="F3F3F3"/>
              </a:buClr>
              <a:buSzPts val="2200"/>
              <a:buNone/>
              <a:defRPr sz="2200" i="0">
                <a:solidFill>
                  <a:schemeClr val="accent1"/>
                </a:solidFill>
              </a:defRPr>
            </a:lvl1pPr>
            <a:lvl2pPr lvl="1" rtl="0">
              <a:spcBef>
                <a:spcPts val="0"/>
              </a:spcBef>
              <a:spcAft>
                <a:spcPts val="0"/>
              </a:spcAft>
              <a:buClr>
                <a:srgbClr val="F3F3F3"/>
              </a:buClr>
              <a:buSzPts val="2500"/>
              <a:buNone/>
              <a:defRPr sz="2500">
                <a:solidFill>
                  <a:srgbClr val="F3F3F3"/>
                </a:solidFill>
              </a:defRPr>
            </a:lvl2pPr>
            <a:lvl3pPr lvl="2" rtl="0">
              <a:spcBef>
                <a:spcPts val="0"/>
              </a:spcBef>
              <a:spcAft>
                <a:spcPts val="0"/>
              </a:spcAft>
              <a:buClr>
                <a:srgbClr val="F3F3F3"/>
              </a:buClr>
              <a:buSzPts val="2500"/>
              <a:buNone/>
              <a:defRPr sz="2500">
                <a:solidFill>
                  <a:srgbClr val="F3F3F3"/>
                </a:solidFill>
              </a:defRPr>
            </a:lvl3pPr>
            <a:lvl4pPr lvl="3" rtl="0">
              <a:spcBef>
                <a:spcPts val="0"/>
              </a:spcBef>
              <a:spcAft>
                <a:spcPts val="0"/>
              </a:spcAft>
              <a:buClr>
                <a:srgbClr val="F3F3F3"/>
              </a:buClr>
              <a:buSzPts val="2500"/>
              <a:buNone/>
              <a:defRPr sz="2500">
                <a:solidFill>
                  <a:srgbClr val="F3F3F3"/>
                </a:solidFill>
              </a:defRPr>
            </a:lvl4pPr>
            <a:lvl5pPr lvl="4" rtl="0">
              <a:spcBef>
                <a:spcPts val="0"/>
              </a:spcBef>
              <a:spcAft>
                <a:spcPts val="0"/>
              </a:spcAft>
              <a:buClr>
                <a:srgbClr val="F3F3F3"/>
              </a:buClr>
              <a:buSzPts val="2500"/>
              <a:buNone/>
              <a:defRPr sz="2500">
                <a:solidFill>
                  <a:srgbClr val="F3F3F3"/>
                </a:solidFill>
              </a:defRPr>
            </a:lvl5pPr>
            <a:lvl6pPr lvl="5" rtl="0">
              <a:spcBef>
                <a:spcPts val="0"/>
              </a:spcBef>
              <a:spcAft>
                <a:spcPts val="0"/>
              </a:spcAft>
              <a:buClr>
                <a:srgbClr val="F3F3F3"/>
              </a:buClr>
              <a:buSzPts val="2500"/>
              <a:buNone/>
              <a:defRPr sz="2500">
                <a:solidFill>
                  <a:srgbClr val="F3F3F3"/>
                </a:solidFill>
              </a:defRPr>
            </a:lvl6pPr>
            <a:lvl7pPr lvl="6" rtl="0">
              <a:spcBef>
                <a:spcPts val="0"/>
              </a:spcBef>
              <a:spcAft>
                <a:spcPts val="0"/>
              </a:spcAft>
              <a:buClr>
                <a:srgbClr val="F3F3F3"/>
              </a:buClr>
              <a:buSzPts val="2500"/>
              <a:buNone/>
              <a:defRPr sz="2500">
                <a:solidFill>
                  <a:srgbClr val="F3F3F3"/>
                </a:solidFill>
              </a:defRPr>
            </a:lvl7pPr>
            <a:lvl8pPr lvl="7" rtl="0">
              <a:spcBef>
                <a:spcPts val="0"/>
              </a:spcBef>
              <a:spcAft>
                <a:spcPts val="0"/>
              </a:spcAft>
              <a:buClr>
                <a:srgbClr val="F3F3F3"/>
              </a:buClr>
              <a:buSzPts val="2500"/>
              <a:buNone/>
              <a:defRPr sz="2500">
                <a:solidFill>
                  <a:srgbClr val="F3F3F3"/>
                </a:solidFill>
              </a:defRPr>
            </a:lvl8pPr>
            <a:lvl9pPr lvl="8" rtl="0">
              <a:spcBef>
                <a:spcPts val="0"/>
              </a:spcBef>
              <a:spcAft>
                <a:spcPts val="0"/>
              </a:spcAft>
              <a:buClr>
                <a:srgbClr val="F3F3F3"/>
              </a:buClr>
              <a:buSzPts val="2500"/>
              <a:buNone/>
              <a:defRPr sz="2500">
                <a:solidFill>
                  <a:srgbClr val="F3F3F3"/>
                </a:solidFill>
              </a:defRPr>
            </a:lvl9pPr>
          </a:lstStyle>
          <a:p>
            <a:endParaRPr/>
          </a:p>
        </p:txBody>
      </p:sp>
      <p:sp>
        <p:nvSpPr>
          <p:cNvPr id="103" name="Google Shape;103;p19"/>
          <p:cNvSpPr txBox="1">
            <a:spLocks noGrp="1"/>
          </p:cNvSpPr>
          <p:nvPr>
            <p:ph type="subTitle" idx="1"/>
          </p:nvPr>
        </p:nvSpPr>
        <p:spPr>
          <a:xfrm>
            <a:off x="2274138" y="2731764"/>
            <a:ext cx="1572600" cy="840600"/>
          </a:xfrm>
          <a:prstGeom prst="rect">
            <a:avLst/>
          </a:prstGeom>
        </p:spPr>
        <p:txBody>
          <a:bodyPr spcFirstLastPara="1" wrap="square" lIns="0" tIns="0" rIns="0" bIns="0" anchor="t" anchorCtr="0">
            <a:noAutofit/>
          </a:bodyPr>
          <a:lstStyle>
            <a:lvl1pPr lvl="0" algn="r" rtl="0">
              <a:spcBef>
                <a:spcPts val="0"/>
              </a:spcBef>
              <a:spcAft>
                <a:spcPts val="0"/>
              </a:spcAft>
              <a:buNone/>
              <a:defRPr sz="1000">
                <a:solidFill>
                  <a:srgbClr val="F3F3F3"/>
                </a:solidFill>
              </a:defRPr>
            </a:lvl1pPr>
            <a:lvl2pPr lvl="1" algn="r" rtl="0">
              <a:spcBef>
                <a:spcPts val="0"/>
              </a:spcBef>
              <a:spcAft>
                <a:spcPts val="0"/>
              </a:spcAft>
              <a:buNone/>
              <a:defRPr sz="600">
                <a:solidFill>
                  <a:srgbClr val="F3F3F3"/>
                </a:solidFill>
              </a:defRPr>
            </a:lvl2pPr>
            <a:lvl3pPr lvl="2" algn="r" rtl="0">
              <a:spcBef>
                <a:spcPts val="0"/>
              </a:spcBef>
              <a:spcAft>
                <a:spcPts val="0"/>
              </a:spcAft>
              <a:buNone/>
              <a:defRPr sz="600">
                <a:solidFill>
                  <a:srgbClr val="F3F3F3"/>
                </a:solidFill>
              </a:defRPr>
            </a:lvl3pPr>
            <a:lvl4pPr lvl="3" algn="r" rtl="0">
              <a:spcBef>
                <a:spcPts val="0"/>
              </a:spcBef>
              <a:spcAft>
                <a:spcPts val="0"/>
              </a:spcAft>
              <a:buNone/>
              <a:defRPr sz="600">
                <a:solidFill>
                  <a:srgbClr val="F3F3F3"/>
                </a:solidFill>
              </a:defRPr>
            </a:lvl4pPr>
            <a:lvl5pPr lvl="4" algn="r" rtl="0">
              <a:spcBef>
                <a:spcPts val="0"/>
              </a:spcBef>
              <a:spcAft>
                <a:spcPts val="0"/>
              </a:spcAft>
              <a:buNone/>
              <a:defRPr sz="600">
                <a:solidFill>
                  <a:srgbClr val="F3F3F3"/>
                </a:solidFill>
              </a:defRPr>
            </a:lvl5pPr>
            <a:lvl6pPr lvl="5" algn="r" rtl="0">
              <a:spcBef>
                <a:spcPts val="0"/>
              </a:spcBef>
              <a:spcAft>
                <a:spcPts val="0"/>
              </a:spcAft>
              <a:buNone/>
              <a:defRPr sz="600">
                <a:solidFill>
                  <a:srgbClr val="F3F3F3"/>
                </a:solidFill>
              </a:defRPr>
            </a:lvl6pPr>
            <a:lvl7pPr lvl="6" algn="r" rtl="0">
              <a:spcBef>
                <a:spcPts val="0"/>
              </a:spcBef>
              <a:spcAft>
                <a:spcPts val="0"/>
              </a:spcAft>
              <a:buNone/>
              <a:defRPr sz="600">
                <a:solidFill>
                  <a:srgbClr val="F3F3F3"/>
                </a:solidFill>
              </a:defRPr>
            </a:lvl7pPr>
            <a:lvl8pPr lvl="7" algn="r" rtl="0">
              <a:spcBef>
                <a:spcPts val="0"/>
              </a:spcBef>
              <a:spcAft>
                <a:spcPts val="0"/>
              </a:spcAft>
              <a:buNone/>
              <a:defRPr sz="600">
                <a:solidFill>
                  <a:srgbClr val="F3F3F3"/>
                </a:solidFill>
              </a:defRPr>
            </a:lvl8pPr>
            <a:lvl9pPr lvl="8" algn="r" rtl="0">
              <a:spcBef>
                <a:spcPts val="0"/>
              </a:spcBef>
              <a:spcAft>
                <a:spcPts val="0"/>
              </a:spcAft>
              <a:buNone/>
              <a:defRPr sz="600">
                <a:solidFill>
                  <a:srgbClr val="F3F3F3"/>
                </a:solidFill>
              </a:defRPr>
            </a:lvl9pPr>
          </a:lstStyle>
          <a:p>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300">
        <p159:morph option="byObject"/>
      </p:transition>
    </mc:Choice>
    <mc:Fallback>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mp; TEXT 6">
  <p:cSld name="CUSTOM_10">
    <p:bg>
      <p:bgPr>
        <a:blipFill>
          <a:blip r:embed="rId2">
            <a:alphaModFix/>
          </a:blip>
          <a:stretch>
            <a:fillRect/>
          </a:stretch>
        </a:blipFill>
        <a:effectLst/>
      </p:bgPr>
    </p:bg>
    <p:spTree>
      <p:nvGrpSpPr>
        <p:cNvPr id="1" name="Shape 104"/>
        <p:cNvGrpSpPr/>
        <p:nvPr/>
      </p:nvGrpSpPr>
      <p:grpSpPr>
        <a:xfrm>
          <a:off x="0" y="0"/>
          <a:ext cx="0" cy="0"/>
          <a:chOff x="0" y="0"/>
          <a:chExt cx="0" cy="0"/>
        </a:xfrm>
      </p:grpSpPr>
      <p:sp>
        <p:nvSpPr>
          <p:cNvPr id="105" name="Google Shape;105;p20"/>
          <p:cNvSpPr txBox="1">
            <a:spLocks noGrp="1"/>
          </p:cNvSpPr>
          <p:nvPr>
            <p:ph type="title"/>
          </p:nvPr>
        </p:nvSpPr>
        <p:spPr>
          <a:xfrm>
            <a:off x="5560074" y="1838000"/>
            <a:ext cx="926100" cy="705600"/>
          </a:xfrm>
          <a:prstGeom prst="rect">
            <a:avLst/>
          </a:prstGeom>
          <a:noFill/>
          <a:ln>
            <a:noFill/>
          </a:ln>
        </p:spPr>
        <p:txBody>
          <a:bodyPr spcFirstLastPara="1" wrap="square" lIns="0" tIns="0" rIns="0" bIns="0" anchor="b" anchorCtr="0">
            <a:noAutofit/>
          </a:bodyPr>
          <a:lstStyle>
            <a:lvl1pPr lvl="0" rtl="0">
              <a:spcBef>
                <a:spcPts val="0"/>
              </a:spcBef>
              <a:spcAft>
                <a:spcPts val="0"/>
              </a:spcAft>
              <a:buClr>
                <a:srgbClr val="FFC39F"/>
              </a:buClr>
              <a:buSzPts val="2200"/>
              <a:buNone/>
              <a:defRPr sz="2200" i="0">
                <a:solidFill>
                  <a:schemeClr val="lt2"/>
                </a:solidFill>
              </a:defRPr>
            </a:lvl1pPr>
            <a:lvl2pPr lvl="1" rtl="0">
              <a:spcBef>
                <a:spcPts val="0"/>
              </a:spcBef>
              <a:spcAft>
                <a:spcPts val="0"/>
              </a:spcAft>
              <a:buClr>
                <a:srgbClr val="FFC39F"/>
              </a:buClr>
              <a:buSzPts val="2500"/>
              <a:buNone/>
              <a:defRPr sz="2500">
                <a:solidFill>
                  <a:srgbClr val="FFC39F"/>
                </a:solidFill>
              </a:defRPr>
            </a:lvl2pPr>
            <a:lvl3pPr lvl="2" rtl="0">
              <a:spcBef>
                <a:spcPts val="0"/>
              </a:spcBef>
              <a:spcAft>
                <a:spcPts val="0"/>
              </a:spcAft>
              <a:buClr>
                <a:srgbClr val="FFC39F"/>
              </a:buClr>
              <a:buSzPts val="2500"/>
              <a:buNone/>
              <a:defRPr sz="2500">
                <a:solidFill>
                  <a:srgbClr val="FFC39F"/>
                </a:solidFill>
              </a:defRPr>
            </a:lvl3pPr>
            <a:lvl4pPr lvl="3" rtl="0">
              <a:spcBef>
                <a:spcPts val="0"/>
              </a:spcBef>
              <a:spcAft>
                <a:spcPts val="0"/>
              </a:spcAft>
              <a:buClr>
                <a:srgbClr val="FFC39F"/>
              </a:buClr>
              <a:buSzPts val="2500"/>
              <a:buNone/>
              <a:defRPr sz="2500">
                <a:solidFill>
                  <a:srgbClr val="FFC39F"/>
                </a:solidFill>
              </a:defRPr>
            </a:lvl4pPr>
            <a:lvl5pPr lvl="4" rtl="0">
              <a:spcBef>
                <a:spcPts val="0"/>
              </a:spcBef>
              <a:spcAft>
                <a:spcPts val="0"/>
              </a:spcAft>
              <a:buClr>
                <a:srgbClr val="FFC39F"/>
              </a:buClr>
              <a:buSzPts val="2500"/>
              <a:buNone/>
              <a:defRPr sz="2500">
                <a:solidFill>
                  <a:srgbClr val="FFC39F"/>
                </a:solidFill>
              </a:defRPr>
            </a:lvl5pPr>
            <a:lvl6pPr lvl="5" rtl="0">
              <a:spcBef>
                <a:spcPts val="0"/>
              </a:spcBef>
              <a:spcAft>
                <a:spcPts val="0"/>
              </a:spcAft>
              <a:buClr>
                <a:srgbClr val="FFC39F"/>
              </a:buClr>
              <a:buSzPts val="2500"/>
              <a:buNone/>
              <a:defRPr sz="2500">
                <a:solidFill>
                  <a:srgbClr val="FFC39F"/>
                </a:solidFill>
              </a:defRPr>
            </a:lvl6pPr>
            <a:lvl7pPr lvl="6" rtl="0">
              <a:spcBef>
                <a:spcPts val="0"/>
              </a:spcBef>
              <a:spcAft>
                <a:spcPts val="0"/>
              </a:spcAft>
              <a:buClr>
                <a:srgbClr val="FFC39F"/>
              </a:buClr>
              <a:buSzPts val="2500"/>
              <a:buNone/>
              <a:defRPr sz="2500">
                <a:solidFill>
                  <a:srgbClr val="FFC39F"/>
                </a:solidFill>
              </a:defRPr>
            </a:lvl7pPr>
            <a:lvl8pPr lvl="7" rtl="0">
              <a:spcBef>
                <a:spcPts val="0"/>
              </a:spcBef>
              <a:spcAft>
                <a:spcPts val="0"/>
              </a:spcAft>
              <a:buClr>
                <a:srgbClr val="FFC39F"/>
              </a:buClr>
              <a:buSzPts val="2500"/>
              <a:buNone/>
              <a:defRPr sz="2500">
                <a:solidFill>
                  <a:srgbClr val="FFC39F"/>
                </a:solidFill>
              </a:defRPr>
            </a:lvl8pPr>
            <a:lvl9pPr lvl="8" rtl="0">
              <a:spcBef>
                <a:spcPts val="0"/>
              </a:spcBef>
              <a:spcAft>
                <a:spcPts val="0"/>
              </a:spcAft>
              <a:buClr>
                <a:srgbClr val="FFC39F"/>
              </a:buClr>
              <a:buSzPts val="2500"/>
              <a:buNone/>
              <a:defRPr sz="2500">
                <a:solidFill>
                  <a:srgbClr val="FFC39F"/>
                </a:solidFill>
              </a:defRPr>
            </a:lvl9pPr>
          </a:lstStyle>
          <a:p>
            <a:endParaRPr/>
          </a:p>
        </p:txBody>
      </p:sp>
      <p:sp>
        <p:nvSpPr>
          <p:cNvPr id="106" name="Google Shape;106;p20"/>
          <p:cNvSpPr txBox="1">
            <a:spLocks noGrp="1"/>
          </p:cNvSpPr>
          <p:nvPr>
            <p:ph type="subTitle" idx="1"/>
          </p:nvPr>
        </p:nvSpPr>
        <p:spPr>
          <a:xfrm>
            <a:off x="5560063" y="2731762"/>
            <a:ext cx="1572600" cy="746100"/>
          </a:xfrm>
          <a:prstGeom prst="rect">
            <a:avLst/>
          </a:prstGeom>
        </p:spPr>
        <p:txBody>
          <a:bodyPr spcFirstLastPara="1" wrap="square" lIns="0" tIns="0" rIns="0" bIns="0" anchor="t"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300">
        <p159:morph option="byObject"/>
      </p:transition>
    </mc:Choice>
    <mc:Fallback>
      <p:transition>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HANKS">
  <p:cSld name="OBJECT_2">
    <p:bg>
      <p:bgPr>
        <a:blipFill>
          <a:blip r:embed="rId2">
            <a:alphaModFix/>
          </a:blip>
          <a:stretch>
            <a:fillRect/>
          </a:stretch>
        </a:blipFill>
        <a:effectLst/>
      </p:bgPr>
    </p:bg>
    <p:spTree>
      <p:nvGrpSpPr>
        <p:cNvPr id="1" name="Shape 107"/>
        <p:cNvGrpSpPr/>
        <p:nvPr/>
      </p:nvGrpSpPr>
      <p:grpSpPr>
        <a:xfrm>
          <a:off x="0" y="0"/>
          <a:ext cx="0" cy="0"/>
          <a:chOff x="0" y="0"/>
          <a:chExt cx="0" cy="0"/>
        </a:xfrm>
      </p:grpSpPr>
      <p:sp>
        <p:nvSpPr>
          <p:cNvPr id="108" name="Google Shape;108;p21"/>
          <p:cNvSpPr txBox="1">
            <a:spLocks noGrp="1"/>
          </p:cNvSpPr>
          <p:nvPr>
            <p:ph type="title"/>
          </p:nvPr>
        </p:nvSpPr>
        <p:spPr>
          <a:xfrm flipH="1">
            <a:off x="2714350" y="1535100"/>
            <a:ext cx="3715200" cy="1018800"/>
          </a:xfrm>
          <a:prstGeom prst="rect">
            <a:avLst/>
          </a:prstGeom>
          <a:noFill/>
          <a:ln>
            <a:noFill/>
          </a:ln>
        </p:spPr>
        <p:txBody>
          <a:bodyPr spcFirstLastPara="1" wrap="square" lIns="0" tIns="0" rIns="0" bIns="0" anchor="b" anchorCtr="0">
            <a:noAutofit/>
          </a:bodyPr>
          <a:lstStyle>
            <a:lvl1pPr lvl="0" algn="ctr" rtl="0">
              <a:spcBef>
                <a:spcPts val="0"/>
              </a:spcBef>
              <a:spcAft>
                <a:spcPts val="0"/>
              </a:spcAft>
              <a:buSzPts val="6000"/>
              <a:buNone/>
              <a:defRPr sz="6000" i="0">
                <a:solidFill>
                  <a:srgbClr val="F9CB9C"/>
                </a:solidFill>
              </a:defRPr>
            </a:lvl1pPr>
            <a:lvl2pPr lvl="1" algn="r" rtl="0">
              <a:spcBef>
                <a:spcPts val="0"/>
              </a:spcBef>
              <a:spcAft>
                <a:spcPts val="0"/>
              </a:spcAft>
              <a:buSzPts val="3300"/>
              <a:buNone/>
              <a:defRPr sz="3300"/>
            </a:lvl2pPr>
            <a:lvl3pPr lvl="2" algn="r" rtl="0">
              <a:spcBef>
                <a:spcPts val="0"/>
              </a:spcBef>
              <a:spcAft>
                <a:spcPts val="0"/>
              </a:spcAft>
              <a:buSzPts val="3300"/>
              <a:buNone/>
              <a:defRPr sz="3300"/>
            </a:lvl3pPr>
            <a:lvl4pPr lvl="3" algn="r" rtl="0">
              <a:spcBef>
                <a:spcPts val="0"/>
              </a:spcBef>
              <a:spcAft>
                <a:spcPts val="0"/>
              </a:spcAft>
              <a:buSzPts val="3300"/>
              <a:buNone/>
              <a:defRPr sz="3300"/>
            </a:lvl4pPr>
            <a:lvl5pPr lvl="4" algn="r" rtl="0">
              <a:spcBef>
                <a:spcPts val="0"/>
              </a:spcBef>
              <a:spcAft>
                <a:spcPts val="0"/>
              </a:spcAft>
              <a:buSzPts val="3300"/>
              <a:buNone/>
              <a:defRPr sz="3300"/>
            </a:lvl5pPr>
            <a:lvl6pPr lvl="5" algn="r" rtl="0">
              <a:spcBef>
                <a:spcPts val="0"/>
              </a:spcBef>
              <a:spcAft>
                <a:spcPts val="0"/>
              </a:spcAft>
              <a:buSzPts val="3300"/>
              <a:buNone/>
              <a:defRPr sz="3300"/>
            </a:lvl6pPr>
            <a:lvl7pPr lvl="6" algn="r" rtl="0">
              <a:spcBef>
                <a:spcPts val="0"/>
              </a:spcBef>
              <a:spcAft>
                <a:spcPts val="0"/>
              </a:spcAft>
              <a:buSzPts val="3300"/>
              <a:buNone/>
              <a:defRPr sz="3300"/>
            </a:lvl7pPr>
            <a:lvl8pPr lvl="7" algn="r" rtl="0">
              <a:spcBef>
                <a:spcPts val="0"/>
              </a:spcBef>
              <a:spcAft>
                <a:spcPts val="0"/>
              </a:spcAft>
              <a:buSzPts val="3300"/>
              <a:buNone/>
              <a:defRPr sz="3300"/>
            </a:lvl8pPr>
            <a:lvl9pPr lvl="8" algn="r" rtl="0">
              <a:spcBef>
                <a:spcPts val="0"/>
              </a:spcBef>
              <a:spcAft>
                <a:spcPts val="0"/>
              </a:spcAft>
              <a:buSzPts val="3300"/>
              <a:buNone/>
              <a:defRPr sz="3300"/>
            </a:lvl9pPr>
          </a:lstStyle>
          <a:p>
            <a:endParaRPr/>
          </a:p>
        </p:txBody>
      </p:sp>
      <p:sp>
        <p:nvSpPr>
          <p:cNvPr id="109" name="Google Shape;109;p21"/>
          <p:cNvSpPr txBox="1">
            <a:spLocks noGrp="1"/>
          </p:cNvSpPr>
          <p:nvPr>
            <p:ph type="subTitle" idx="1"/>
          </p:nvPr>
        </p:nvSpPr>
        <p:spPr>
          <a:xfrm flipH="1">
            <a:off x="2597100" y="2753700"/>
            <a:ext cx="3949800" cy="854700"/>
          </a:xfrm>
          <a:prstGeom prst="rect">
            <a:avLst/>
          </a:prstGeom>
        </p:spPr>
        <p:txBody>
          <a:bodyPr spcFirstLastPara="1" wrap="square" lIns="0" tIns="0" rIns="0" bIns="0" anchor="t" anchorCtr="0">
            <a:noAutofit/>
          </a:bodyPr>
          <a:lstStyle>
            <a:lvl1pPr lvl="0" algn="ctr" rtl="0">
              <a:spcBef>
                <a:spcPts val="0"/>
              </a:spcBef>
              <a:spcAft>
                <a:spcPts val="0"/>
              </a:spcAft>
              <a:buNone/>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110" name="Google Shape;110;p21"/>
          <p:cNvSpPr txBox="1"/>
          <p:nvPr/>
        </p:nvSpPr>
        <p:spPr>
          <a:xfrm>
            <a:off x="1360050" y="3845025"/>
            <a:ext cx="6423900" cy="854700"/>
          </a:xfrm>
          <a:prstGeom prst="rect">
            <a:avLst/>
          </a:prstGeom>
          <a:noFill/>
          <a:ln>
            <a:noFill/>
          </a:ln>
        </p:spPr>
        <p:txBody>
          <a:bodyPr spcFirstLastPara="1" wrap="square" lIns="91425" tIns="91425" rIns="91425" bIns="91425" anchor="b" anchorCtr="0">
            <a:noAutofit/>
          </a:bodyPr>
          <a:lstStyle/>
          <a:p>
            <a:pPr marL="0" lvl="0" indent="0" algn="ctr" rtl="0">
              <a:spcBef>
                <a:spcPts val="300"/>
              </a:spcBef>
              <a:spcAft>
                <a:spcPts val="0"/>
              </a:spcAft>
              <a:buNone/>
            </a:pPr>
            <a:r>
              <a:rPr lang="en" sz="900">
                <a:solidFill>
                  <a:srgbClr val="FFFFFF"/>
                </a:solidFill>
                <a:latin typeface="Barlow Semi Condensed Light"/>
                <a:ea typeface="Barlow Semi Condensed Light"/>
                <a:cs typeface="Barlow Semi Condensed Light"/>
                <a:sym typeface="Barlow Semi Condensed Light"/>
              </a:rPr>
              <a:t>CREDITS: This presentation template was created by </a:t>
            </a:r>
            <a:r>
              <a:rPr lang="en" sz="900" b="1">
                <a:solidFill>
                  <a:srgbClr val="FFFFFF"/>
                </a:solidFill>
                <a:uFill>
                  <a:noFill/>
                </a:uFill>
                <a:latin typeface="Barlow Semi Condensed"/>
                <a:ea typeface="Barlow Semi Condensed"/>
                <a:cs typeface="Barlow Semi Condensed"/>
                <a:sym typeface="Barlow Semi Condensed"/>
                <a:hlinkClick r:id="rId3"/>
              </a:rPr>
              <a:t>Slidesgo</a:t>
            </a:r>
            <a:r>
              <a:rPr lang="en" sz="900">
                <a:solidFill>
                  <a:srgbClr val="FFFFFF"/>
                </a:solidFill>
                <a:latin typeface="Barlow Semi Condensed Light"/>
                <a:ea typeface="Barlow Semi Condensed Light"/>
                <a:cs typeface="Barlow Semi Condensed Light"/>
                <a:sym typeface="Barlow Semi Condensed Light"/>
              </a:rPr>
              <a:t>, including icons by </a:t>
            </a:r>
            <a:r>
              <a:rPr lang="en" sz="900" b="1">
                <a:solidFill>
                  <a:srgbClr val="FFFFFF"/>
                </a:solidFill>
                <a:uFill>
                  <a:noFill/>
                </a:uFill>
                <a:latin typeface="Barlow Semi Condensed"/>
                <a:ea typeface="Barlow Semi Condensed"/>
                <a:cs typeface="Barlow Semi Condensed"/>
                <a:sym typeface="Barlow Semi Condensed"/>
                <a:hlinkClick r:id="rId4"/>
              </a:rPr>
              <a:t>Flaticon</a:t>
            </a:r>
            <a:r>
              <a:rPr lang="en" sz="900">
                <a:solidFill>
                  <a:srgbClr val="FFFFFF"/>
                </a:solidFill>
                <a:latin typeface="Barlow Semi Condensed Light"/>
                <a:ea typeface="Barlow Semi Condensed Light"/>
                <a:cs typeface="Barlow Semi Condensed Light"/>
                <a:sym typeface="Barlow Semi Condensed Light"/>
              </a:rPr>
              <a:t>, and infographics &amp; images by </a:t>
            </a:r>
            <a:r>
              <a:rPr lang="en" sz="900">
                <a:solidFill>
                  <a:srgbClr val="FFFFFF"/>
                </a:solidFill>
                <a:uFill>
                  <a:noFill/>
                </a:uFill>
                <a:latin typeface="Barlow Semi Condensed Light"/>
                <a:ea typeface="Barlow Semi Condensed Light"/>
                <a:cs typeface="Barlow Semi Condensed Light"/>
                <a:sym typeface="Barlow Semi Condensed Light"/>
                <a:hlinkClick r:id="rId5"/>
              </a:rPr>
              <a:t>Freepik</a:t>
            </a:r>
            <a:r>
              <a:rPr lang="en" sz="900">
                <a:solidFill>
                  <a:srgbClr val="FFFFFF"/>
                </a:solidFill>
                <a:latin typeface="Barlow Semi Condensed Light"/>
                <a:ea typeface="Barlow Semi Condensed Light"/>
                <a:cs typeface="Barlow Semi Condensed Light"/>
                <a:sym typeface="Barlow Semi Condensed Light"/>
              </a:rPr>
              <a:t>. </a:t>
            </a:r>
            <a:endParaRPr sz="900">
              <a:solidFill>
                <a:srgbClr val="FFFFFF"/>
              </a:solidFill>
              <a:latin typeface="Barlow Semi Condensed Light"/>
              <a:ea typeface="Barlow Semi Condensed Light"/>
              <a:cs typeface="Barlow Semi Condensed Light"/>
              <a:sym typeface="Barlow Semi Condensed Light"/>
            </a:endParaRPr>
          </a:p>
          <a:p>
            <a:pPr marL="0" lvl="0" indent="0" algn="ctr" rtl="0">
              <a:spcBef>
                <a:spcPts val="300"/>
              </a:spcBef>
              <a:spcAft>
                <a:spcPts val="0"/>
              </a:spcAft>
              <a:buNone/>
            </a:pPr>
            <a:r>
              <a:rPr lang="en" sz="900">
                <a:solidFill>
                  <a:srgbClr val="FFFFFF"/>
                </a:solidFill>
                <a:latin typeface="Barlow Semi Condensed Light"/>
                <a:ea typeface="Barlow Semi Condensed Light"/>
                <a:cs typeface="Barlow Semi Condensed Light"/>
                <a:sym typeface="Barlow Semi Condensed Light"/>
              </a:rPr>
              <a:t>Please keep this slide for attribution.</a:t>
            </a:r>
            <a:endParaRPr sz="900">
              <a:solidFill>
                <a:srgbClr val="FFFFFF"/>
              </a:solidFill>
              <a:latin typeface="Barlow Semi Condensed Light"/>
              <a:ea typeface="Barlow Semi Condensed Light"/>
              <a:cs typeface="Barlow Semi Condensed Light"/>
              <a:sym typeface="Barlow Semi Condensed Light"/>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300">
        <p159:morph option="byObject"/>
      </p:transition>
    </mc:Choice>
    <mc:Fallback>
      <p:transition>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
  <p:cSld name="CUSTOM_12">
    <p:bg>
      <p:bgPr>
        <a:blipFill>
          <a:blip r:embed="rId2">
            <a:alphaModFix/>
          </a:blip>
          <a:stretch>
            <a:fillRect/>
          </a:stretch>
        </a:blipFill>
        <a:effectLst/>
      </p:bgPr>
    </p:bg>
    <p:spTree>
      <p:nvGrpSpPr>
        <p:cNvPr id="1" name="Shape 111"/>
        <p:cNvGrpSpPr/>
        <p:nvPr/>
      </p:nvGrpSpPr>
      <p:grpSpPr>
        <a:xfrm>
          <a:off x="0" y="0"/>
          <a:ext cx="0" cy="0"/>
          <a:chOff x="0" y="0"/>
          <a:chExt cx="0" cy="0"/>
        </a:xfrm>
      </p:grpSpPr>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300">
        <p159:morph option="byObject"/>
      </p:transition>
    </mc:Choice>
    <mc:Fallback>
      <p:transition>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LANK SLIDE ">
  <p:cSld name="CUSTOM_12_3_1">
    <p:bg>
      <p:bgPr>
        <a:solidFill>
          <a:srgbClr val="FFFFFF"/>
        </a:solidFill>
        <a:effectLst/>
      </p:bgPr>
    </p:bg>
    <p:spTree>
      <p:nvGrpSpPr>
        <p:cNvPr id="1" name="Shape 112"/>
        <p:cNvGrpSpPr/>
        <p:nvPr/>
      </p:nvGrpSpPr>
      <p:grpSpPr>
        <a:xfrm>
          <a:off x="0" y="0"/>
          <a:ext cx="0" cy="0"/>
          <a:chOff x="0" y="0"/>
          <a:chExt cx="0" cy="0"/>
        </a:xfrm>
      </p:grpSpPr>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300">
        <p159:morph option="byObject"/>
      </p:transition>
    </mc:Choice>
    <mc:Fallback>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mp; TEXT 1">
  <p:cSld name="OBJECT_1">
    <p:bg>
      <p:bgPr>
        <a:blipFill>
          <a:blip r:embed="rId2">
            <a:alphaModFix/>
          </a:blip>
          <a:stretch>
            <a:fillRect/>
          </a:stretch>
        </a:blipFill>
        <a:effectLst/>
      </p:bgPr>
    </p:bg>
    <p:spTree>
      <p:nvGrpSpPr>
        <p:cNvPr id="1" name="Shape 17"/>
        <p:cNvGrpSpPr/>
        <p:nvPr/>
      </p:nvGrpSpPr>
      <p:grpSpPr>
        <a:xfrm>
          <a:off x="0" y="0"/>
          <a:ext cx="0" cy="0"/>
          <a:chOff x="0" y="0"/>
          <a:chExt cx="0" cy="0"/>
        </a:xfrm>
      </p:grpSpPr>
      <p:sp>
        <p:nvSpPr>
          <p:cNvPr id="18" name="Google Shape;18;p4"/>
          <p:cNvSpPr txBox="1">
            <a:spLocks noGrp="1"/>
          </p:cNvSpPr>
          <p:nvPr>
            <p:ph type="title"/>
          </p:nvPr>
        </p:nvSpPr>
        <p:spPr>
          <a:xfrm>
            <a:off x="3137700" y="1815411"/>
            <a:ext cx="2868600" cy="909900"/>
          </a:xfrm>
          <a:prstGeom prst="rect">
            <a:avLst/>
          </a:prstGeom>
          <a:noFill/>
          <a:ln>
            <a:noFill/>
          </a:ln>
        </p:spPr>
        <p:txBody>
          <a:bodyPr spcFirstLastPara="1" wrap="square" lIns="0" tIns="0" rIns="0" bIns="0" anchor="b" anchorCtr="0">
            <a:noAutofit/>
          </a:bodyPr>
          <a:lstStyle>
            <a:lvl1pPr lvl="0" algn="ctr" rtl="0">
              <a:spcBef>
                <a:spcPts val="0"/>
              </a:spcBef>
              <a:spcAft>
                <a:spcPts val="0"/>
              </a:spcAft>
              <a:buSzPts val="6000"/>
              <a:buNone/>
              <a:defRPr sz="6000" i="0">
                <a:solidFill>
                  <a:schemeClr val="accent6"/>
                </a:solidFill>
              </a:defRPr>
            </a:lvl1pPr>
            <a:lvl2pPr lvl="1" algn="ctr" rtl="0">
              <a:spcBef>
                <a:spcPts val="0"/>
              </a:spcBef>
              <a:spcAft>
                <a:spcPts val="0"/>
              </a:spcAft>
              <a:buSzPts val="3300"/>
              <a:buNone/>
              <a:defRPr sz="3300"/>
            </a:lvl2pPr>
            <a:lvl3pPr lvl="2" algn="ctr" rtl="0">
              <a:spcBef>
                <a:spcPts val="0"/>
              </a:spcBef>
              <a:spcAft>
                <a:spcPts val="0"/>
              </a:spcAft>
              <a:buSzPts val="3300"/>
              <a:buNone/>
              <a:defRPr sz="3300"/>
            </a:lvl3pPr>
            <a:lvl4pPr lvl="3" algn="ctr" rtl="0">
              <a:spcBef>
                <a:spcPts val="0"/>
              </a:spcBef>
              <a:spcAft>
                <a:spcPts val="0"/>
              </a:spcAft>
              <a:buSzPts val="3300"/>
              <a:buNone/>
              <a:defRPr sz="3300"/>
            </a:lvl4pPr>
            <a:lvl5pPr lvl="4" algn="ctr" rtl="0">
              <a:spcBef>
                <a:spcPts val="0"/>
              </a:spcBef>
              <a:spcAft>
                <a:spcPts val="0"/>
              </a:spcAft>
              <a:buSzPts val="3300"/>
              <a:buNone/>
              <a:defRPr sz="3300"/>
            </a:lvl5pPr>
            <a:lvl6pPr lvl="5" algn="ctr" rtl="0">
              <a:spcBef>
                <a:spcPts val="0"/>
              </a:spcBef>
              <a:spcAft>
                <a:spcPts val="0"/>
              </a:spcAft>
              <a:buSzPts val="3300"/>
              <a:buNone/>
              <a:defRPr sz="3300"/>
            </a:lvl6pPr>
            <a:lvl7pPr lvl="6" algn="ctr" rtl="0">
              <a:spcBef>
                <a:spcPts val="0"/>
              </a:spcBef>
              <a:spcAft>
                <a:spcPts val="0"/>
              </a:spcAft>
              <a:buSzPts val="3300"/>
              <a:buNone/>
              <a:defRPr sz="3300"/>
            </a:lvl7pPr>
            <a:lvl8pPr lvl="7" algn="ctr" rtl="0">
              <a:spcBef>
                <a:spcPts val="0"/>
              </a:spcBef>
              <a:spcAft>
                <a:spcPts val="0"/>
              </a:spcAft>
              <a:buSzPts val="3300"/>
              <a:buNone/>
              <a:defRPr sz="3300"/>
            </a:lvl8pPr>
            <a:lvl9pPr lvl="8" algn="ctr" rtl="0">
              <a:spcBef>
                <a:spcPts val="0"/>
              </a:spcBef>
              <a:spcAft>
                <a:spcPts val="0"/>
              </a:spcAft>
              <a:buSzPts val="3300"/>
              <a:buNone/>
              <a:defRPr sz="3300"/>
            </a:lvl9pPr>
          </a:lstStyle>
          <a:p>
            <a:endParaRPr/>
          </a:p>
        </p:txBody>
      </p:sp>
      <p:sp>
        <p:nvSpPr>
          <p:cNvPr id="19" name="Google Shape;19;p4"/>
          <p:cNvSpPr txBox="1">
            <a:spLocks noGrp="1"/>
          </p:cNvSpPr>
          <p:nvPr>
            <p:ph type="subTitle" idx="1"/>
          </p:nvPr>
        </p:nvSpPr>
        <p:spPr>
          <a:xfrm>
            <a:off x="2897400" y="2868788"/>
            <a:ext cx="3349200" cy="459300"/>
          </a:xfrm>
          <a:prstGeom prst="rect">
            <a:avLst/>
          </a:prstGeom>
        </p:spPr>
        <p:txBody>
          <a:bodyPr spcFirstLastPara="1" wrap="square" lIns="0" tIns="0" rIns="0" bIns="0" anchor="t" anchorCtr="0">
            <a:noAutofit/>
          </a:bodyPr>
          <a:lstStyle>
            <a:lvl1pPr lvl="0" algn="ctr" rtl="0">
              <a:spcBef>
                <a:spcPts val="0"/>
              </a:spcBef>
              <a:spcAft>
                <a:spcPts val="0"/>
              </a:spcAft>
              <a:buNone/>
              <a:defRPr sz="1400">
                <a:solidFill>
                  <a:srgbClr val="F5F6F6"/>
                </a:solidFill>
              </a:defRPr>
            </a:lvl1pPr>
            <a:lvl2pPr lvl="1" algn="ctr" rtl="0">
              <a:spcBef>
                <a:spcPts val="0"/>
              </a:spcBef>
              <a:spcAft>
                <a:spcPts val="0"/>
              </a:spcAft>
              <a:buNone/>
              <a:defRPr sz="1400">
                <a:solidFill>
                  <a:srgbClr val="F5F6F6"/>
                </a:solidFill>
              </a:defRPr>
            </a:lvl2pPr>
            <a:lvl3pPr lvl="2" algn="ctr" rtl="0">
              <a:spcBef>
                <a:spcPts val="0"/>
              </a:spcBef>
              <a:spcAft>
                <a:spcPts val="0"/>
              </a:spcAft>
              <a:buNone/>
              <a:defRPr sz="1400">
                <a:solidFill>
                  <a:srgbClr val="F5F6F6"/>
                </a:solidFill>
              </a:defRPr>
            </a:lvl3pPr>
            <a:lvl4pPr lvl="3" algn="ctr" rtl="0">
              <a:spcBef>
                <a:spcPts val="0"/>
              </a:spcBef>
              <a:spcAft>
                <a:spcPts val="0"/>
              </a:spcAft>
              <a:buNone/>
              <a:defRPr sz="1400">
                <a:solidFill>
                  <a:srgbClr val="F5F6F6"/>
                </a:solidFill>
              </a:defRPr>
            </a:lvl4pPr>
            <a:lvl5pPr lvl="4" algn="ctr" rtl="0">
              <a:spcBef>
                <a:spcPts val="0"/>
              </a:spcBef>
              <a:spcAft>
                <a:spcPts val="0"/>
              </a:spcAft>
              <a:buNone/>
              <a:defRPr sz="1400">
                <a:solidFill>
                  <a:srgbClr val="F5F6F6"/>
                </a:solidFill>
              </a:defRPr>
            </a:lvl5pPr>
            <a:lvl6pPr lvl="5" algn="ctr" rtl="0">
              <a:spcBef>
                <a:spcPts val="0"/>
              </a:spcBef>
              <a:spcAft>
                <a:spcPts val="0"/>
              </a:spcAft>
              <a:buNone/>
              <a:defRPr sz="1400">
                <a:solidFill>
                  <a:srgbClr val="F5F6F6"/>
                </a:solidFill>
              </a:defRPr>
            </a:lvl6pPr>
            <a:lvl7pPr lvl="6" algn="ctr" rtl="0">
              <a:spcBef>
                <a:spcPts val="0"/>
              </a:spcBef>
              <a:spcAft>
                <a:spcPts val="0"/>
              </a:spcAft>
              <a:buNone/>
              <a:defRPr sz="1400">
                <a:solidFill>
                  <a:srgbClr val="F5F6F6"/>
                </a:solidFill>
              </a:defRPr>
            </a:lvl7pPr>
            <a:lvl8pPr lvl="7" algn="ctr" rtl="0">
              <a:spcBef>
                <a:spcPts val="0"/>
              </a:spcBef>
              <a:spcAft>
                <a:spcPts val="0"/>
              </a:spcAft>
              <a:buNone/>
              <a:defRPr sz="1400">
                <a:solidFill>
                  <a:srgbClr val="F5F6F6"/>
                </a:solidFill>
              </a:defRPr>
            </a:lvl8pPr>
            <a:lvl9pPr lvl="8" algn="ctr" rtl="0">
              <a:spcBef>
                <a:spcPts val="0"/>
              </a:spcBef>
              <a:spcAft>
                <a:spcPts val="0"/>
              </a:spcAft>
              <a:buNone/>
              <a:defRPr sz="1400">
                <a:solidFill>
                  <a:srgbClr val="F5F6F6"/>
                </a:solidFill>
              </a:defRPr>
            </a:lvl9pPr>
          </a:lstStyle>
          <a:p>
            <a:endParaRPr/>
          </a:p>
        </p:txBody>
      </p:sp>
      <p:grpSp>
        <p:nvGrpSpPr>
          <p:cNvPr id="20" name="Google Shape;20;p4"/>
          <p:cNvGrpSpPr/>
          <p:nvPr/>
        </p:nvGrpSpPr>
        <p:grpSpPr>
          <a:xfrm rot="10800000" flipH="1">
            <a:off x="2326312" y="871270"/>
            <a:ext cx="4491275" cy="3544029"/>
            <a:chOff x="2256903" y="816487"/>
            <a:chExt cx="4630180" cy="3653639"/>
          </a:xfrm>
        </p:grpSpPr>
        <p:sp>
          <p:nvSpPr>
            <p:cNvPr id="21" name="Google Shape;21;p4"/>
            <p:cNvSpPr/>
            <p:nvPr/>
          </p:nvSpPr>
          <p:spPr>
            <a:xfrm>
              <a:off x="2256903" y="816487"/>
              <a:ext cx="4630180" cy="3653639"/>
            </a:xfrm>
            <a:custGeom>
              <a:avLst/>
              <a:gdLst/>
              <a:ahLst/>
              <a:cxnLst/>
              <a:rect l="l" t="t" r="r" b="b"/>
              <a:pathLst>
                <a:path w="90191" h="71169" extrusionOk="0">
                  <a:moveTo>
                    <a:pt x="51262" y="4765"/>
                  </a:moveTo>
                  <a:cubicBezTo>
                    <a:pt x="51543" y="4765"/>
                    <a:pt x="51822" y="4770"/>
                    <a:pt x="52107" y="4781"/>
                  </a:cubicBezTo>
                  <a:cubicBezTo>
                    <a:pt x="53975" y="4833"/>
                    <a:pt x="54987" y="5361"/>
                    <a:pt x="55432" y="6154"/>
                  </a:cubicBezTo>
                  <a:cubicBezTo>
                    <a:pt x="51794" y="7210"/>
                    <a:pt x="48217" y="9267"/>
                    <a:pt x="46121" y="10663"/>
                  </a:cubicBezTo>
                  <a:cubicBezTo>
                    <a:pt x="46025" y="10731"/>
                    <a:pt x="45925" y="10799"/>
                    <a:pt x="45825" y="10863"/>
                  </a:cubicBezTo>
                  <a:cubicBezTo>
                    <a:pt x="45553" y="10363"/>
                    <a:pt x="45052" y="9947"/>
                    <a:pt x="44389" y="9719"/>
                  </a:cubicBezTo>
                  <a:cubicBezTo>
                    <a:pt x="46153" y="8262"/>
                    <a:pt x="44493" y="6181"/>
                    <a:pt x="42360" y="6181"/>
                  </a:cubicBezTo>
                  <a:cubicBezTo>
                    <a:pt x="42252" y="6181"/>
                    <a:pt x="42140" y="6190"/>
                    <a:pt x="42032" y="6198"/>
                  </a:cubicBezTo>
                  <a:cubicBezTo>
                    <a:pt x="44973" y="5302"/>
                    <a:pt x="48058" y="4765"/>
                    <a:pt x="51262" y="4765"/>
                  </a:cubicBezTo>
                  <a:close/>
                  <a:moveTo>
                    <a:pt x="53559" y="12371"/>
                  </a:moveTo>
                  <a:lnTo>
                    <a:pt x="53559" y="12371"/>
                  </a:lnTo>
                  <a:cubicBezTo>
                    <a:pt x="53323" y="12716"/>
                    <a:pt x="53087" y="13044"/>
                    <a:pt x="52859" y="13348"/>
                  </a:cubicBezTo>
                  <a:cubicBezTo>
                    <a:pt x="52583" y="13296"/>
                    <a:pt x="52315" y="13252"/>
                    <a:pt x="52038" y="13216"/>
                  </a:cubicBezTo>
                  <a:cubicBezTo>
                    <a:pt x="52551" y="12916"/>
                    <a:pt x="53059" y="12632"/>
                    <a:pt x="53559" y="12371"/>
                  </a:cubicBezTo>
                  <a:close/>
                  <a:moveTo>
                    <a:pt x="60457" y="10499"/>
                  </a:moveTo>
                  <a:cubicBezTo>
                    <a:pt x="60693" y="10607"/>
                    <a:pt x="60869" y="10772"/>
                    <a:pt x="60978" y="10999"/>
                  </a:cubicBezTo>
                  <a:cubicBezTo>
                    <a:pt x="61593" y="12308"/>
                    <a:pt x="60645" y="13856"/>
                    <a:pt x="59453" y="15213"/>
                  </a:cubicBezTo>
                  <a:cubicBezTo>
                    <a:pt x="58601" y="15592"/>
                    <a:pt x="57772" y="16017"/>
                    <a:pt x="56965" y="16465"/>
                  </a:cubicBezTo>
                  <a:cubicBezTo>
                    <a:pt x="57004" y="16417"/>
                    <a:pt x="57044" y="16369"/>
                    <a:pt x="57080" y="16325"/>
                  </a:cubicBezTo>
                  <a:cubicBezTo>
                    <a:pt x="58365" y="14737"/>
                    <a:pt x="59685" y="12648"/>
                    <a:pt x="60457" y="10499"/>
                  </a:cubicBezTo>
                  <a:close/>
                  <a:moveTo>
                    <a:pt x="48430" y="17945"/>
                  </a:moveTo>
                  <a:lnTo>
                    <a:pt x="48430" y="17945"/>
                  </a:lnTo>
                  <a:cubicBezTo>
                    <a:pt x="47685" y="18670"/>
                    <a:pt x="46889" y="19346"/>
                    <a:pt x="46041" y="19985"/>
                  </a:cubicBezTo>
                  <a:cubicBezTo>
                    <a:pt x="45949" y="19542"/>
                    <a:pt x="45721" y="19121"/>
                    <a:pt x="45397" y="18766"/>
                  </a:cubicBezTo>
                  <a:cubicBezTo>
                    <a:pt x="46389" y="18382"/>
                    <a:pt x="47405" y="18098"/>
                    <a:pt x="48430" y="17945"/>
                  </a:cubicBezTo>
                  <a:close/>
                  <a:moveTo>
                    <a:pt x="14204" y="18897"/>
                  </a:moveTo>
                  <a:lnTo>
                    <a:pt x="14204" y="18897"/>
                  </a:lnTo>
                  <a:cubicBezTo>
                    <a:pt x="11908" y="21130"/>
                    <a:pt x="9710" y="23439"/>
                    <a:pt x="7582" y="25787"/>
                  </a:cubicBezTo>
                  <a:cubicBezTo>
                    <a:pt x="8911" y="23163"/>
                    <a:pt x="11455" y="20874"/>
                    <a:pt x="14204" y="18897"/>
                  </a:cubicBezTo>
                  <a:close/>
                  <a:moveTo>
                    <a:pt x="35198" y="24947"/>
                  </a:moveTo>
                  <a:cubicBezTo>
                    <a:pt x="35198" y="25015"/>
                    <a:pt x="35202" y="25084"/>
                    <a:pt x="35206" y="25152"/>
                  </a:cubicBezTo>
                  <a:cubicBezTo>
                    <a:pt x="34670" y="25728"/>
                    <a:pt x="34138" y="26304"/>
                    <a:pt x="33606" y="26880"/>
                  </a:cubicBezTo>
                  <a:cubicBezTo>
                    <a:pt x="32177" y="27564"/>
                    <a:pt x="30768" y="28253"/>
                    <a:pt x="29412" y="28960"/>
                  </a:cubicBezTo>
                  <a:cubicBezTo>
                    <a:pt x="31313" y="27600"/>
                    <a:pt x="33257" y="26275"/>
                    <a:pt x="35198" y="24947"/>
                  </a:cubicBezTo>
                  <a:close/>
                  <a:moveTo>
                    <a:pt x="82050" y="30753"/>
                  </a:moveTo>
                  <a:cubicBezTo>
                    <a:pt x="83182" y="32002"/>
                    <a:pt x="81618" y="35483"/>
                    <a:pt x="80535" y="37715"/>
                  </a:cubicBezTo>
                  <a:cubicBezTo>
                    <a:pt x="80363" y="37691"/>
                    <a:pt x="80191" y="37683"/>
                    <a:pt x="80015" y="37679"/>
                  </a:cubicBezTo>
                  <a:cubicBezTo>
                    <a:pt x="80631" y="36171"/>
                    <a:pt x="81051" y="34635"/>
                    <a:pt x="81103" y="33122"/>
                  </a:cubicBezTo>
                  <a:cubicBezTo>
                    <a:pt x="81243" y="32969"/>
                    <a:pt x="81383" y="32829"/>
                    <a:pt x="81519" y="32677"/>
                  </a:cubicBezTo>
                  <a:cubicBezTo>
                    <a:pt x="81984" y="32162"/>
                    <a:pt x="82100" y="31625"/>
                    <a:pt x="81995" y="31133"/>
                  </a:cubicBezTo>
                  <a:cubicBezTo>
                    <a:pt x="82113" y="30996"/>
                    <a:pt x="82150" y="30866"/>
                    <a:pt x="82050" y="30753"/>
                  </a:cubicBezTo>
                  <a:close/>
                  <a:moveTo>
                    <a:pt x="24039" y="37231"/>
                  </a:moveTo>
                  <a:lnTo>
                    <a:pt x="24039" y="37231"/>
                  </a:lnTo>
                  <a:cubicBezTo>
                    <a:pt x="21838" y="39604"/>
                    <a:pt x="19629" y="41972"/>
                    <a:pt x="17396" y="44321"/>
                  </a:cubicBezTo>
                  <a:cubicBezTo>
                    <a:pt x="17372" y="44333"/>
                    <a:pt x="17353" y="44341"/>
                    <a:pt x="17329" y="44353"/>
                  </a:cubicBezTo>
                  <a:lnTo>
                    <a:pt x="17329" y="44353"/>
                  </a:lnTo>
                  <a:cubicBezTo>
                    <a:pt x="18181" y="43385"/>
                    <a:pt x="19001" y="42448"/>
                    <a:pt x="19730" y="41552"/>
                  </a:cubicBezTo>
                  <a:cubicBezTo>
                    <a:pt x="20634" y="40444"/>
                    <a:pt x="21462" y="39287"/>
                    <a:pt x="22262" y="38116"/>
                  </a:cubicBezTo>
                  <a:cubicBezTo>
                    <a:pt x="22866" y="37823"/>
                    <a:pt x="23459" y="37527"/>
                    <a:pt x="24039" y="37231"/>
                  </a:cubicBezTo>
                  <a:close/>
                  <a:moveTo>
                    <a:pt x="47909" y="45757"/>
                  </a:moveTo>
                  <a:lnTo>
                    <a:pt x="47909" y="45757"/>
                  </a:lnTo>
                  <a:cubicBezTo>
                    <a:pt x="47757" y="46286"/>
                    <a:pt x="47613" y="46818"/>
                    <a:pt x="47486" y="47350"/>
                  </a:cubicBezTo>
                  <a:cubicBezTo>
                    <a:pt x="45705" y="49346"/>
                    <a:pt x="43813" y="51271"/>
                    <a:pt x="41816" y="53144"/>
                  </a:cubicBezTo>
                  <a:cubicBezTo>
                    <a:pt x="41844" y="52991"/>
                    <a:pt x="41868" y="52843"/>
                    <a:pt x="41896" y="52695"/>
                  </a:cubicBezTo>
                  <a:cubicBezTo>
                    <a:pt x="41988" y="52195"/>
                    <a:pt x="42108" y="51703"/>
                    <a:pt x="42228" y="51207"/>
                  </a:cubicBezTo>
                  <a:cubicBezTo>
                    <a:pt x="42801" y="50491"/>
                    <a:pt x="43377" y="49778"/>
                    <a:pt x="43961" y="49067"/>
                  </a:cubicBezTo>
                  <a:cubicBezTo>
                    <a:pt x="45292" y="47974"/>
                    <a:pt x="46609" y="46873"/>
                    <a:pt x="47909" y="45757"/>
                  </a:cubicBezTo>
                  <a:close/>
                  <a:moveTo>
                    <a:pt x="42628" y="36615"/>
                  </a:moveTo>
                  <a:lnTo>
                    <a:pt x="42628" y="36615"/>
                  </a:lnTo>
                  <a:cubicBezTo>
                    <a:pt x="42092" y="37539"/>
                    <a:pt x="41576" y="38483"/>
                    <a:pt x="41072" y="39440"/>
                  </a:cubicBezTo>
                  <a:cubicBezTo>
                    <a:pt x="38243" y="42389"/>
                    <a:pt x="35550" y="45409"/>
                    <a:pt x="33054" y="48386"/>
                  </a:cubicBezTo>
                  <a:cubicBezTo>
                    <a:pt x="32457" y="49094"/>
                    <a:pt x="31549" y="50295"/>
                    <a:pt x="30624" y="51719"/>
                  </a:cubicBezTo>
                  <a:cubicBezTo>
                    <a:pt x="29200" y="52808"/>
                    <a:pt x="27560" y="53999"/>
                    <a:pt x="25708" y="54564"/>
                  </a:cubicBezTo>
                  <a:cubicBezTo>
                    <a:pt x="25887" y="53667"/>
                    <a:pt x="26260" y="52788"/>
                    <a:pt x="26727" y="51927"/>
                  </a:cubicBezTo>
                  <a:cubicBezTo>
                    <a:pt x="30284" y="47514"/>
                    <a:pt x="34550" y="43436"/>
                    <a:pt x="38747" y="39324"/>
                  </a:cubicBezTo>
                  <a:cubicBezTo>
                    <a:pt x="40083" y="38479"/>
                    <a:pt x="41372" y="37571"/>
                    <a:pt x="42628" y="36615"/>
                  </a:cubicBezTo>
                  <a:close/>
                  <a:moveTo>
                    <a:pt x="64182" y="53560"/>
                  </a:moveTo>
                  <a:lnTo>
                    <a:pt x="64182" y="53560"/>
                  </a:lnTo>
                  <a:cubicBezTo>
                    <a:pt x="63086" y="55377"/>
                    <a:pt x="61750" y="57681"/>
                    <a:pt x="60065" y="59650"/>
                  </a:cubicBezTo>
                  <a:cubicBezTo>
                    <a:pt x="60278" y="58717"/>
                    <a:pt x="60553" y="57777"/>
                    <a:pt x="60885" y="56836"/>
                  </a:cubicBezTo>
                  <a:cubicBezTo>
                    <a:pt x="60954" y="56708"/>
                    <a:pt x="61026" y="56581"/>
                    <a:pt x="61098" y="56452"/>
                  </a:cubicBezTo>
                  <a:cubicBezTo>
                    <a:pt x="62141" y="55504"/>
                    <a:pt x="63170" y="54536"/>
                    <a:pt x="64182" y="53560"/>
                  </a:cubicBezTo>
                  <a:close/>
                  <a:moveTo>
                    <a:pt x="72865" y="51691"/>
                  </a:moveTo>
                  <a:cubicBezTo>
                    <a:pt x="71520" y="53840"/>
                    <a:pt x="70128" y="55876"/>
                    <a:pt x="68499" y="57901"/>
                  </a:cubicBezTo>
                  <a:cubicBezTo>
                    <a:pt x="67219" y="59497"/>
                    <a:pt x="65931" y="61085"/>
                    <a:pt x="64518" y="62598"/>
                  </a:cubicBezTo>
                  <a:cubicBezTo>
                    <a:pt x="65811" y="61118"/>
                    <a:pt x="66939" y="59521"/>
                    <a:pt x="67971" y="58012"/>
                  </a:cubicBezTo>
                  <a:cubicBezTo>
                    <a:pt x="69323" y="56044"/>
                    <a:pt x="70560" y="54020"/>
                    <a:pt x="71768" y="51983"/>
                  </a:cubicBezTo>
                  <a:cubicBezTo>
                    <a:pt x="72148" y="51903"/>
                    <a:pt x="72509" y="51803"/>
                    <a:pt x="72865" y="51691"/>
                  </a:cubicBezTo>
                  <a:close/>
                  <a:moveTo>
                    <a:pt x="40544" y="62790"/>
                  </a:moveTo>
                  <a:lnTo>
                    <a:pt x="40544" y="62790"/>
                  </a:lnTo>
                  <a:cubicBezTo>
                    <a:pt x="40515" y="63059"/>
                    <a:pt x="40544" y="63323"/>
                    <a:pt x="40616" y="63578"/>
                  </a:cubicBezTo>
                  <a:cubicBezTo>
                    <a:pt x="39656" y="63839"/>
                    <a:pt x="38687" y="64010"/>
                    <a:pt x="37715" y="64067"/>
                  </a:cubicBezTo>
                  <a:cubicBezTo>
                    <a:pt x="38675" y="63694"/>
                    <a:pt x="39619" y="63266"/>
                    <a:pt x="40544" y="62790"/>
                  </a:cubicBezTo>
                  <a:close/>
                  <a:moveTo>
                    <a:pt x="50186" y="0"/>
                  </a:moveTo>
                  <a:cubicBezTo>
                    <a:pt x="45685" y="0"/>
                    <a:pt x="40923" y="1348"/>
                    <a:pt x="36618" y="3181"/>
                  </a:cubicBezTo>
                  <a:cubicBezTo>
                    <a:pt x="36178" y="2361"/>
                    <a:pt x="35154" y="1729"/>
                    <a:pt x="34077" y="1729"/>
                  </a:cubicBezTo>
                  <a:cubicBezTo>
                    <a:pt x="33826" y="1729"/>
                    <a:pt x="33573" y="1764"/>
                    <a:pt x="33325" y="1836"/>
                  </a:cubicBezTo>
                  <a:cubicBezTo>
                    <a:pt x="27968" y="3409"/>
                    <a:pt x="24286" y="7651"/>
                    <a:pt x="21090" y="11575"/>
                  </a:cubicBezTo>
                  <a:cubicBezTo>
                    <a:pt x="19313" y="12495"/>
                    <a:pt x="17597" y="13472"/>
                    <a:pt x="15956" y="14456"/>
                  </a:cubicBezTo>
                  <a:cubicBezTo>
                    <a:pt x="10915" y="17477"/>
                    <a:pt x="5053" y="21594"/>
                    <a:pt x="3577" y="26860"/>
                  </a:cubicBezTo>
                  <a:cubicBezTo>
                    <a:pt x="3376" y="27580"/>
                    <a:pt x="3833" y="28441"/>
                    <a:pt x="4774" y="28609"/>
                  </a:cubicBezTo>
                  <a:cubicBezTo>
                    <a:pt x="4861" y="28624"/>
                    <a:pt x="4953" y="28628"/>
                    <a:pt x="5042" y="28640"/>
                  </a:cubicBezTo>
                  <a:cubicBezTo>
                    <a:pt x="3733" y="30133"/>
                    <a:pt x="2445" y="31629"/>
                    <a:pt x="1168" y="33126"/>
                  </a:cubicBezTo>
                  <a:cubicBezTo>
                    <a:pt x="0" y="34490"/>
                    <a:pt x="1320" y="36059"/>
                    <a:pt x="2937" y="36459"/>
                  </a:cubicBezTo>
                  <a:cubicBezTo>
                    <a:pt x="2625" y="37339"/>
                    <a:pt x="2429" y="38247"/>
                    <a:pt x="2373" y="39191"/>
                  </a:cubicBezTo>
                  <a:cubicBezTo>
                    <a:pt x="2329" y="39955"/>
                    <a:pt x="2933" y="40904"/>
                    <a:pt x="3789" y="41236"/>
                  </a:cubicBezTo>
                  <a:cubicBezTo>
                    <a:pt x="4061" y="41340"/>
                    <a:pt x="4342" y="41436"/>
                    <a:pt x="4621" y="41520"/>
                  </a:cubicBezTo>
                  <a:cubicBezTo>
                    <a:pt x="2949" y="44141"/>
                    <a:pt x="1600" y="46878"/>
                    <a:pt x="848" y="49826"/>
                  </a:cubicBezTo>
                  <a:cubicBezTo>
                    <a:pt x="484" y="51263"/>
                    <a:pt x="1876" y="52795"/>
                    <a:pt x="3544" y="52795"/>
                  </a:cubicBezTo>
                  <a:cubicBezTo>
                    <a:pt x="3813" y="52795"/>
                    <a:pt x="4089" y="52755"/>
                    <a:pt x="4366" y="52668"/>
                  </a:cubicBezTo>
                  <a:lnTo>
                    <a:pt x="4366" y="52668"/>
                  </a:lnTo>
                  <a:cubicBezTo>
                    <a:pt x="2809" y="55332"/>
                    <a:pt x="1720" y="58105"/>
                    <a:pt x="1568" y="60982"/>
                  </a:cubicBezTo>
                  <a:cubicBezTo>
                    <a:pt x="1496" y="62334"/>
                    <a:pt x="3016" y="63318"/>
                    <a:pt x="4497" y="63318"/>
                  </a:cubicBezTo>
                  <a:cubicBezTo>
                    <a:pt x="5182" y="63318"/>
                    <a:pt x="5858" y="63107"/>
                    <a:pt x="6370" y="62630"/>
                  </a:cubicBezTo>
                  <a:cubicBezTo>
                    <a:pt x="7862" y="61229"/>
                    <a:pt x="9330" y="59809"/>
                    <a:pt x="10791" y="58381"/>
                  </a:cubicBezTo>
                  <a:cubicBezTo>
                    <a:pt x="10867" y="59585"/>
                    <a:pt x="12395" y="60505"/>
                    <a:pt x="13856" y="60505"/>
                  </a:cubicBezTo>
                  <a:cubicBezTo>
                    <a:pt x="14344" y="60505"/>
                    <a:pt x="14824" y="60406"/>
                    <a:pt x="15241" y="60173"/>
                  </a:cubicBezTo>
                  <a:lnTo>
                    <a:pt x="15241" y="60173"/>
                  </a:lnTo>
                  <a:cubicBezTo>
                    <a:pt x="14912" y="60926"/>
                    <a:pt x="14604" y="61682"/>
                    <a:pt x="14332" y="62459"/>
                  </a:cubicBezTo>
                  <a:cubicBezTo>
                    <a:pt x="13856" y="63827"/>
                    <a:pt x="15272" y="65527"/>
                    <a:pt x="17001" y="65527"/>
                  </a:cubicBezTo>
                  <a:cubicBezTo>
                    <a:pt x="17281" y="65527"/>
                    <a:pt x="17573" y="65483"/>
                    <a:pt x="17861" y="65383"/>
                  </a:cubicBezTo>
                  <a:cubicBezTo>
                    <a:pt x="21290" y="64215"/>
                    <a:pt x="24371" y="62654"/>
                    <a:pt x="27228" y="60858"/>
                  </a:cubicBezTo>
                  <a:lnTo>
                    <a:pt x="27228" y="60858"/>
                  </a:lnTo>
                  <a:cubicBezTo>
                    <a:pt x="27076" y="61590"/>
                    <a:pt x="26960" y="62334"/>
                    <a:pt x="26919" y="63090"/>
                  </a:cubicBezTo>
                  <a:cubicBezTo>
                    <a:pt x="26847" y="64455"/>
                    <a:pt x="28296" y="65427"/>
                    <a:pt x="29820" y="65495"/>
                  </a:cubicBezTo>
                  <a:lnTo>
                    <a:pt x="29893" y="65495"/>
                  </a:lnTo>
                  <a:cubicBezTo>
                    <a:pt x="30513" y="66884"/>
                    <a:pt x="31729" y="68028"/>
                    <a:pt x="33778" y="68612"/>
                  </a:cubicBezTo>
                  <a:cubicBezTo>
                    <a:pt x="34958" y="68948"/>
                    <a:pt x="36158" y="69096"/>
                    <a:pt x="37355" y="69096"/>
                  </a:cubicBezTo>
                  <a:cubicBezTo>
                    <a:pt x="41888" y="69096"/>
                    <a:pt x="46441" y="66952"/>
                    <a:pt x="50262" y="64627"/>
                  </a:cubicBezTo>
                  <a:cubicBezTo>
                    <a:pt x="51059" y="64315"/>
                    <a:pt x="51822" y="63938"/>
                    <a:pt x="52543" y="63506"/>
                  </a:cubicBezTo>
                  <a:lnTo>
                    <a:pt x="52543" y="63506"/>
                  </a:lnTo>
                  <a:cubicBezTo>
                    <a:pt x="52419" y="64287"/>
                    <a:pt x="52339" y="65087"/>
                    <a:pt x="52311" y="65903"/>
                  </a:cubicBezTo>
                  <a:cubicBezTo>
                    <a:pt x="52271" y="67120"/>
                    <a:pt x="53479" y="68160"/>
                    <a:pt x="54871" y="68328"/>
                  </a:cubicBezTo>
                  <a:cubicBezTo>
                    <a:pt x="55900" y="69912"/>
                    <a:pt x="57833" y="71168"/>
                    <a:pt x="59977" y="71168"/>
                  </a:cubicBezTo>
                  <a:cubicBezTo>
                    <a:pt x="60169" y="71168"/>
                    <a:pt x="60365" y="71157"/>
                    <a:pt x="60561" y="71137"/>
                  </a:cubicBezTo>
                  <a:cubicBezTo>
                    <a:pt x="64062" y="70760"/>
                    <a:pt x="66615" y="68263"/>
                    <a:pt x="68712" y="66123"/>
                  </a:cubicBezTo>
                  <a:cubicBezTo>
                    <a:pt x="72237" y="62526"/>
                    <a:pt x="75282" y="58629"/>
                    <a:pt x="77870" y="54536"/>
                  </a:cubicBezTo>
                  <a:cubicBezTo>
                    <a:pt x="81003" y="49582"/>
                    <a:pt x="83964" y="44525"/>
                    <a:pt x="86285" y="39268"/>
                  </a:cubicBezTo>
                  <a:cubicBezTo>
                    <a:pt x="87789" y="35867"/>
                    <a:pt x="90190" y="30217"/>
                    <a:pt x="86388" y="27232"/>
                  </a:cubicBezTo>
                  <a:cubicBezTo>
                    <a:pt x="85184" y="26288"/>
                    <a:pt x="83904" y="25900"/>
                    <a:pt x="82615" y="25900"/>
                  </a:cubicBezTo>
                  <a:cubicBezTo>
                    <a:pt x="81579" y="25900"/>
                    <a:pt x="80539" y="26151"/>
                    <a:pt x="79539" y="26568"/>
                  </a:cubicBezTo>
                  <a:cubicBezTo>
                    <a:pt x="80971" y="24576"/>
                    <a:pt x="82451" y="22611"/>
                    <a:pt x="84048" y="20722"/>
                  </a:cubicBezTo>
                  <a:cubicBezTo>
                    <a:pt x="85533" y="18962"/>
                    <a:pt x="83504" y="17185"/>
                    <a:pt x="81419" y="17185"/>
                  </a:cubicBezTo>
                  <a:cubicBezTo>
                    <a:pt x="80743" y="17185"/>
                    <a:pt x="80063" y="17374"/>
                    <a:pt x="79495" y="17806"/>
                  </a:cubicBezTo>
                  <a:cubicBezTo>
                    <a:pt x="78102" y="18870"/>
                    <a:pt x="76818" y="19990"/>
                    <a:pt x="75602" y="21150"/>
                  </a:cubicBezTo>
                  <a:cubicBezTo>
                    <a:pt x="75057" y="20338"/>
                    <a:pt x="74061" y="19946"/>
                    <a:pt x="72948" y="19946"/>
                  </a:cubicBezTo>
                  <a:cubicBezTo>
                    <a:pt x="72732" y="19946"/>
                    <a:pt x="72512" y="19961"/>
                    <a:pt x="72292" y="19990"/>
                  </a:cubicBezTo>
                  <a:cubicBezTo>
                    <a:pt x="72213" y="20002"/>
                    <a:pt x="72132" y="20018"/>
                    <a:pt x="72052" y="20030"/>
                  </a:cubicBezTo>
                  <a:cubicBezTo>
                    <a:pt x="72252" y="19346"/>
                    <a:pt x="72364" y="18654"/>
                    <a:pt x="72348" y="17957"/>
                  </a:cubicBezTo>
                  <a:cubicBezTo>
                    <a:pt x="72292" y="15797"/>
                    <a:pt x="70576" y="14421"/>
                    <a:pt x="68416" y="13852"/>
                  </a:cubicBezTo>
                  <a:cubicBezTo>
                    <a:pt x="68023" y="13400"/>
                    <a:pt x="67447" y="13080"/>
                    <a:pt x="66735" y="13008"/>
                  </a:cubicBezTo>
                  <a:cubicBezTo>
                    <a:pt x="67147" y="11043"/>
                    <a:pt x="66675" y="9079"/>
                    <a:pt x="64738" y="7267"/>
                  </a:cubicBezTo>
                  <a:cubicBezTo>
                    <a:pt x="63678" y="6270"/>
                    <a:pt x="62385" y="5742"/>
                    <a:pt x="60974" y="5553"/>
                  </a:cubicBezTo>
                  <a:cubicBezTo>
                    <a:pt x="60561" y="3749"/>
                    <a:pt x="59312" y="2177"/>
                    <a:pt x="56773" y="1169"/>
                  </a:cubicBezTo>
                  <a:cubicBezTo>
                    <a:pt x="54708" y="353"/>
                    <a:pt x="52479" y="0"/>
                    <a:pt x="50186" y="0"/>
                  </a:cubicBezTo>
                  <a:close/>
                </a:path>
              </a:pathLst>
            </a:custGeom>
            <a:solidFill>
              <a:srgbClr val="FFFFFF">
                <a:alpha val="8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4"/>
            <p:cNvSpPr/>
            <p:nvPr/>
          </p:nvSpPr>
          <p:spPr>
            <a:xfrm>
              <a:off x="2748611" y="1192720"/>
              <a:ext cx="3311049" cy="2747418"/>
            </a:xfrm>
            <a:custGeom>
              <a:avLst/>
              <a:gdLst/>
              <a:ahLst/>
              <a:cxnLst/>
              <a:rect l="l" t="t" r="r" b="b"/>
              <a:pathLst>
                <a:path w="110793" h="91933" extrusionOk="0">
                  <a:moveTo>
                    <a:pt x="50743" y="6275"/>
                  </a:moveTo>
                  <a:cubicBezTo>
                    <a:pt x="53200" y="6275"/>
                    <a:pt x="56857" y="7419"/>
                    <a:pt x="59430" y="8276"/>
                  </a:cubicBezTo>
                  <a:cubicBezTo>
                    <a:pt x="59393" y="8455"/>
                    <a:pt x="59374" y="8636"/>
                    <a:pt x="59374" y="8815"/>
                  </a:cubicBezTo>
                  <a:cubicBezTo>
                    <a:pt x="57073" y="8172"/>
                    <a:pt x="54732" y="7731"/>
                    <a:pt x="52420" y="7679"/>
                  </a:cubicBezTo>
                  <a:cubicBezTo>
                    <a:pt x="52191" y="7535"/>
                    <a:pt x="51975" y="7387"/>
                    <a:pt x="51744" y="7243"/>
                  </a:cubicBezTo>
                  <a:cubicBezTo>
                    <a:pt x="51131" y="6867"/>
                    <a:pt x="50503" y="6708"/>
                    <a:pt x="49899" y="6708"/>
                  </a:cubicBezTo>
                  <a:cubicBezTo>
                    <a:pt x="49727" y="6708"/>
                    <a:pt x="49555" y="6719"/>
                    <a:pt x="49387" y="6743"/>
                  </a:cubicBezTo>
                  <a:cubicBezTo>
                    <a:pt x="49259" y="6667"/>
                    <a:pt x="49139" y="6623"/>
                    <a:pt x="49022" y="6623"/>
                  </a:cubicBezTo>
                  <a:cubicBezTo>
                    <a:pt x="48943" y="6623"/>
                    <a:pt x="48867" y="6647"/>
                    <a:pt x="48795" y="6691"/>
                  </a:cubicBezTo>
                  <a:cubicBezTo>
                    <a:pt x="49263" y="6395"/>
                    <a:pt x="49940" y="6275"/>
                    <a:pt x="50743" y="6275"/>
                  </a:cubicBezTo>
                  <a:close/>
                  <a:moveTo>
                    <a:pt x="80740" y="16318"/>
                  </a:moveTo>
                  <a:lnTo>
                    <a:pt x="80740" y="16318"/>
                  </a:lnTo>
                  <a:cubicBezTo>
                    <a:pt x="84017" y="17727"/>
                    <a:pt x="87121" y="19182"/>
                    <a:pt x="90214" y="20887"/>
                  </a:cubicBezTo>
                  <a:cubicBezTo>
                    <a:pt x="92648" y="22231"/>
                    <a:pt x="95072" y="23584"/>
                    <a:pt x="97381" y="25064"/>
                  </a:cubicBezTo>
                  <a:cubicBezTo>
                    <a:pt x="95116" y="23708"/>
                    <a:pt x="92687" y="22528"/>
                    <a:pt x="90386" y="21443"/>
                  </a:cubicBezTo>
                  <a:cubicBezTo>
                    <a:pt x="87382" y="20027"/>
                    <a:pt x="84293" y="18730"/>
                    <a:pt x="81188" y="17466"/>
                  </a:cubicBezTo>
                  <a:cubicBezTo>
                    <a:pt x="81068" y="17066"/>
                    <a:pt x="80916" y="16686"/>
                    <a:pt x="80740" y="16318"/>
                  </a:cubicBezTo>
                  <a:close/>
                  <a:moveTo>
                    <a:pt x="83589" y="25417"/>
                  </a:moveTo>
                  <a:lnTo>
                    <a:pt x="83589" y="25417"/>
                  </a:lnTo>
                  <a:cubicBezTo>
                    <a:pt x="86362" y="26565"/>
                    <a:pt x="89878" y="27965"/>
                    <a:pt x="92883" y="29734"/>
                  </a:cubicBezTo>
                  <a:cubicBezTo>
                    <a:pt x="91459" y="29509"/>
                    <a:pt x="90022" y="29221"/>
                    <a:pt x="88591" y="28874"/>
                  </a:cubicBezTo>
                  <a:cubicBezTo>
                    <a:pt x="88399" y="28802"/>
                    <a:pt x="88202" y="28726"/>
                    <a:pt x="88006" y="28650"/>
                  </a:cubicBezTo>
                  <a:cubicBezTo>
                    <a:pt x="86554" y="27553"/>
                    <a:pt x="85081" y="26477"/>
                    <a:pt x="83589" y="25417"/>
                  </a:cubicBezTo>
                  <a:close/>
                  <a:moveTo>
                    <a:pt x="20022" y="28573"/>
                  </a:moveTo>
                  <a:cubicBezTo>
                    <a:pt x="21687" y="28573"/>
                    <a:pt x="23488" y="29394"/>
                    <a:pt x="25108" y="30374"/>
                  </a:cubicBezTo>
                  <a:cubicBezTo>
                    <a:pt x="25688" y="31262"/>
                    <a:pt x="26332" y="32135"/>
                    <a:pt x="27017" y="32979"/>
                  </a:cubicBezTo>
                  <a:cubicBezTo>
                    <a:pt x="26949" y="32942"/>
                    <a:pt x="26873" y="32899"/>
                    <a:pt x="26801" y="32859"/>
                  </a:cubicBezTo>
                  <a:cubicBezTo>
                    <a:pt x="24384" y="31514"/>
                    <a:pt x="21199" y="30130"/>
                    <a:pt x="17918" y="29322"/>
                  </a:cubicBezTo>
                  <a:cubicBezTo>
                    <a:pt x="18086" y="29073"/>
                    <a:pt x="18338" y="28885"/>
                    <a:pt x="18683" y="28774"/>
                  </a:cubicBezTo>
                  <a:cubicBezTo>
                    <a:pt x="19115" y="28634"/>
                    <a:pt x="19562" y="28573"/>
                    <a:pt x="20022" y="28573"/>
                  </a:cubicBezTo>
                  <a:close/>
                  <a:moveTo>
                    <a:pt x="20775" y="36552"/>
                  </a:moveTo>
                  <a:cubicBezTo>
                    <a:pt x="21299" y="36800"/>
                    <a:pt x="21799" y="37048"/>
                    <a:pt x="22263" y="37288"/>
                  </a:cubicBezTo>
                  <a:cubicBezTo>
                    <a:pt x="22183" y="37572"/>
                    <a:pt x="22119" y="37856"/>
                    <a:pt x="22063" y="38140"/>
                  </a:cubicBezTo>
                  <a:cubicBezTo>
                    <a:pt x="21603" y="37604"/>
                    <a:pt x="21175" y="37076"/>
                    <a:pt x="20775" y="36552"/>
                  </a:cubicBezTo>
                  <a:close/>
                  <a:moveTo>
                    <a:pt x="29277" y="41930"/>
                  </a:moveTo>
                  <a:lnTo>
                    <a:pt x="29277" y="41930"/>
                  </a:lnTo>
                  <a:cubicBezTo>
                    <a:pt x="30378" y="42705"/>
                    <a:pt x="31414" y="43542"/>
                    <a:pt x="32386" y="44430"/>
                  </a:cubicBezTo>
                  <a:cubicBezTo>
                    <a:pt x="31710" y="44526"/>
                    <a:pt x="31070" y="44766"/>
                    <a:pt x="30526" y="45106"/>
                  </a:cubicBezTo>
                  <a:cubicBezTo>
                    <a:pt x="29946" y="44066"/>
                    <a:pt x="29505" y="43001"/>
                    <a:pt x="29277" y="41930"/>
                  </a:cubicBezTo>
                  <a:close/>
                  <a:moveTo>
                    <a:pt x="11292" y="34587"/>
                  </a:moveTo>
                  <a:cubicBezTo>
                    <a:pt x="12905" y="38401"/>
                    <a:pt x="16042" y="42149"/>
                    <a:pt x="18174" y="44350"/>
                  </a:cubicBezTo>
                  <a:cubicBezTo>
                    <a:pt x="18270" y="44450"/>
                    <a:pt x="18374" y="44554"/>
                    <a:pt x="18474" y="44658"/>
                  </a:cubicBezTo>
                  <a:cubicBezTo>
                    <a:pt x="17710" y="44942"/>
                    <a:pt x="17078" y="45466"/>
                    <a:pt x="16733" y="46166"/>
                  </a:cubicBezTo>
                  <a:cubicBezTo>
                    <a:pt x="16077" y="45618"/>
                    <a:pt x="15337" y="45387"/>
                    <a:pt x="14621" y="45387"/>
                  </a:cubicBezTo>
                  <a:cubicBezTo>
                    <a:pt x="12788" y="45387"/>
                    <a:pt x="11112" y="46911"/>
                    <a:pt x="11361" y="48635"/>
                  </a:cubicBezTo>
                  <a:cubicBezTo>
                    <a:pt x="9872" y="45282"/>
                    <a:pt x="9040" y="41753"/>
                    <a:pt x="9195" y="38072"/>
                  </a:cubicBezTo>
                  <a:cubicBezTo>
                    <a:pt x="9280" y="36111"/>
                    <a:pt x="10088" y="35051"/>
                    <a:pt x="11292" y="34587"/>
                  </a:cubicBezTo>
                  <a:close/>
                  <a:moveTo>
                    <a:pt x="71694" y="42469"/>
                  </a:moveTo>
                  <a:lnTo>
                    <a:pt x="71694" y="42469"/>
                  </a:lnTo>
                  <a:cubicBezTo>
                    <a:pt x="72497" y="42633"/>
                    <a:pt x="73310" y="42781"/>
                    <a:pt x="74122" y="42918"/>
                  </a:cubicBezTo>
                  <a:cubicBezTo>
                    <a:pt x="77167" y="44783"/>
                    <a:pt x="80104" y="46766"/>
                    <a:pt x="82957" y="48859"/>
                  </a:cubicBezTo>
                  <a:cubicBezTo>
                    <a:pt x="82728" y="48831"/>
                    <a:pt x="82497" y="48807"/>
                    <a:pt x="82272" y="48775"/>
                  </a:cubicBezTo>
                  <a:cubicBezTo>
                    <a:pt x="81516" y="48679"/>
                    <a:pt x="80760" y="48555"/>
                    <a:pt x="80008" y="48427"/>
                  </a:cubicBezTo>
                  <a:cubicBezTo>
                    <a:pt x="78911" y="47831"/>
                    <a:pt x="77823" y="47223"/>
                    <a:pt x="76739" y="46611"/>
                  </a:cubicBezTo>
                  <a:cubicBezTo>
                    <a:pt x="75075" y="45219"/>
                    <a:pt x="73394" y="43834"/>
                    <a:pt x="71694" y="42469"/>
                  </a:cubicBezTo>
                  <a:close/>
                  <a:moveTo>
                    <a:pt x="98873" y="50120"/>
                  </a:moveTo>
                  <a:cubicBezTo>
                    <a:pt x="99269" y="51124"/>
                    <a:pt x="99529" y="52140"/>
                    <a:pt x="99617" y="53156"/>
                  </a:cubicBezTo>
                  <a:cubicBezTo>
                    <a:pt x="99053" y="52153"/>
                    <a:pt x="98397" y="51164"/>
                    <a:pt x="97673" y="50192"/>
                  </a:cubicBezTo>
                  <a:lnTo>
                    <a:pt x="97673" y="50192"/>
                  </a:lnTo>
                  <a:cubicBezTo>
                    <a:pt x="97780" y="50199"/>
                    <a:pt x="97889" y="50203"/>
                    <a:pt x="97996" y="50203"/>
                  </a:cubicBezTo>
                  <a:cubicBezTo>
                    <a:pt x="98297" y="50203"/>
                    <a:pt x="98589" y="50175"/>
                    <a:pt x="98873" y="50120"/>
                  </a:cubicBezTo>
                  <a:close/>
                  <a:moveTo>
                    <a:pt x="40269" y="55789"/>
                  </a:moveTo>
                  <a:cubicBezTo>
                    <a:pt x="41144" y="56349"/>
                    <a:pt x="42025" y="56906"/>
                    <a:pt x="42906" y="57466"/>
                  </a:cubicBezTo>
                  <a:cubicBezTo>
                    <a:pt x="43946" y="58962"/>
                    <a:pt x="44994" y="60439"/>
                    <a:pt x="46074" y="61859"/>
                  </a:cubicBezTo>
                  <a:cubicBezTo>
                    <a:pt x="44001" y="59867"/>
                    <a:pt x="41981" y="57830"/>
                    <a:pt x="39957" y="55797"/>
                  </a:cubicBezTo>
                  <a:cubicBezTo>
                    <a:pt x="40060" y="55797"/>
                    <a:pt x="40164" y="55793"/>
                    <a:pt x="40269" y="55789"/>
                  </a:cubicBezTo>
                  <a:close/>
                  <a:moveTo>
                    <a:pt x="57753" y="48007"/>
                  </a:moveTo>
                  <a:lnTo>
                    <a:pt x="57753" y="48007"/>
                  </a:lnTo>
                  <a:cubicBezTo>
                    <a:pt x="59162" y="48567"/>
                    <a:pt x="60602" y="49111"/>
                    <a:pt x="62054" y="49640"/>
                  </a:cubicBezTo>
                  <a:cubicBezTo>
                    <a:pt x="66556" y="52604"/>
                    <a:pt x="71165" y="55429"/>
                    <a:pt x="75699" y="58046"/>
                  </a:cubicBezTo>
                  <a:cubicBezTo>
                    <a:pt x="76783" y="58670"/>
                    <a:pt x="78611" y="59623"/>
                    <a:pt x="80784" y="60587"/>
                  </a:cubicBezTo>
                  <a:cubicBezTo>
                    <a:pt x="82449" y="62083"/>
                    <a:pt x="84265" y="63804"/>
                    <a:pt x="85125" y="65744"/>
                  </a:cubicBezTo>
                  <a:cubicBezTo>
                    <a:pt x="83757" y="65556"/>
                    <a:pt x="82416" y="65168"/>
                    <a:pt x="81100" y="64672"/>
                  </a:cubicBezTo>
                  <a:cubicBezTo>
                    <a:pt x="74370" y="60947"/>
                    <a:pt x="68156" y="56474"/>
                    <a:pt x="61879" y="52076"/>
                  </a:cubicBezTo>
                  <a:cubicBezTo>
                    <a:pt x="60594" y="50676"/>
                    <a:pt x="59206" y="49324"/>
                    <a:pt x="57753" y="48007"/>
                  </a:cubicBezTo>
                  <a:close/>
                  <a:moveTo>
                    <a:pt x="58690" y="67497"/>
                  </a:moveTo>
                  <a:cubicBezTo>
                    <a:pt x="62311" y="69802"/>
                    <a:pt x="65919" y="72114"/>
                    <a:pt x="69505" y="74455"/>
                  </a:cubicBezTo>
                  <a:cubicBezTo>
                    <a:pt x="69521" y="74479"/>
                    <a:pt x="69533" y="74503"/>
                    <a:pt x="69548" y="74527"/>
                  </a:cubicBezTo>
                  <a:cubicBezTo>
                    <a:pt x="68076" y="73630"/>
                    <a:pt x="66648" y="72775"/>
                    <a:pt x="65284" y="72010"/>
                  </a:cubicBezTo>
                  <a:cubicBezTo>
                    <a:pt x="63587" y="71062"/>
                    <a:pt x="61827" y="70193"/>
                    <a:pt x="60038" y="69353"/>
                  </a:cubicBezTo>
                  <a:cubicBezTo>
                    <a:pt x="59594" y="68721"/>
                    <a:pt x="59142" y="68101"/>
                    <a:pt x="58690" y="67497"/>
                  </a:cubicBezTo>
                  <a:close/>
                  <a:moveTo>
                    <a:pt x="30729" y="77800"/>
                  </a:moveTo>
                  <a:cubicBezTo>
                    <a:pt x="34134" y="80208"/>
                    <a:pt x="37656" y="82513"/>
                    <a:pt x="41240" y="84742"/>
                  </a:cubicBezTo>
                  <a:cubicBezTo>
                    <a:pt x="37235" y="83349"/>
                    <a:pt x="33743" y="80681"/>
                    <a:pt x="30729" y="77800"/>
                  </a:cubicBezTo>
                  <a:close/>
                  <a:moveTo>
                    <a:pt x="50300" y="1"/>
                  </a:moveTo>
                  <a:cubicBezTo>
                    <a:pt x="47687" y="1"/>
                    <a:pt x="45246" y="557"/>
                    <a:pt x="43441" y="2138"/>
                  </a:cubicBezTo>
                  <a:cubicBezTo>
                    <a:pt x="40832" y="4418"/>
                    <a:pt x="41004" y="6967"/>
                    <a:pt x="42425" y="9319"/>
                  </a:cubicBezTo>
                  <a:cubicBezTo>
                    <a:pt x="39384" y="7820"/>
                    <a:pt x="36391" y="6263"/>
                    <a:pt x="33506" y="4590"/>
                  </a:cubicBezTo>
                  <a:cubicBezTo>
                    <a:pt x="32866" y="4218"/>
                    <a:pt x="32222" y="4058"/>
                    <a:pt x="31614" y="4058"/>
                  </a:cubicBezTo>
                  <a:cubicBezTo>
                    <a:pt x="28862" y="4058"/>
                    <a:pt x="26849" y="7367"/>
                    <a:pt x="29065" y="9364"/>
                  </a:cubicBezTo>
                  <a:cubicBezTo>
                    <a:pt x="30686" y="10824"/>
                    <a:pt x="32394" y="12172"/>
                    <a:pt x="34162" y="13445"/>
                  </a:cubicBezTo>
                  <a:cubicBezTo>
                    <a:pt x="32682" y="14130"/>
                    <a:pt x="32122" y="15482"/>
                    <a:pt x="32394" y="16918"/>
                  </a:cubicBezTo>
                  <a:cubicBezTo>
                    <a:pt x="32410" y="17002"/>
                    <a:pt x="32439" y="17082"/>
                    <a:pt x="32454" y="17166"/>
                  </a:cubicBezTo>
                  <a:cubicBezTo>
                    <a:pt x="31482" y="16970"/>
                    <a:pt x="30498" y="16854"/>
                    <a:pt x="29510" y="16854"/>
                  </a:cubicBezTo>
                  <a:cubicBezTo>
                    <a:pt x="29438" y="16854"/>
                    <a:pt x="29366" y="16854"/>
                    <a:pt x="29294" y="16858"/>
                  </a:cubicBezTo>
                  <a:cubicBezTo>
                    <a:pt x="25996" y="16914"/>
                    <a:pt x="23900" y="18715"/>
                    <a:pt x="23032" y="20975"/>
                  </a:cubicBezTo>
                  <a:cubicBezTo>
                    <a:pt x="22347" y="21391"/>
                    <a:pt x="21855" y="21995"/>
                    <a:pt x="21747" y="22736"/>
                  </a:cubicBezTo>
                  <a:cubicBezTo>
                    <a:pt x="21095" y="22643"/>
                    <a:pt x="20443" y="22595"/>
                    <a:pt x="19795" y="22591"/>
                  </a:cubicBezTo>
                  <a:cubicBezTo>
                    <a:pt x="17458" y="22591"/>
                    <a:pt x="15154" y="23244"/>
                    <a:pt x="12988" y="24833"/>
                  </a:cubicBezTo>
                  <a:cubicBezTo>
                    <a:pt x="11472" y="25945"/>
                    <a:pt x="10668" y="27297"/>
                    <a:pt x="10380" y="28781"/>
                  </a:cubicBezTo>
                  <a:cubicBezTo>
                    <a:pt x="7627" y="29210"/>
                    <a:pt x="5226" y="30518"/>
                    <a:pt x="3690" y="33182"/>
                  </a:cubicBezTo>
                  <a:cubicBezTo>
                    <a:pt x="0" y="39588"/>
                    <a:pt x="2541" y="47491"/>
                    <a:pt x="6759" y="54305"/>
                  </a:cubicBezTo>
                  <a:cubicBezTo>
                    <a:pt x="5222" y="54873"/>
                    <a:pt x="4118" y="56369"/>
                    <a:pt x="4711" y="57758"/>
                  </a:cubicBezTo>
                  <a:cubicBezTo>
                    <a:pt x="7111" y="63375"/>
                    <a:pt x="13573" y="67237"/>
                    <a:pt x="19562" y="70585"/>
                  </a:cubicBezTo>
                  <a:cubicBezTo>
                    <a:pt x="20967" y="72446"/>
                    <a:pt x="22456" y="74247"/>
                    <a:pt x="23952" y="75963"/>
                  </a:cubicBezTo>
                  <a:cubicBezTo>
                    <a:pt x="28561" y="81249"/>
                    <a:pt x="34843" y="87395"/>
                    <a:pt x="42877" y="88943"/>
                  </a:cubicBezTo>
                  <a:cubicBezTo>
                    <a:pt x="43045" y="88975"/>
                    <a:pt x="43221" y="88991"/>
                    <a:pt x="43397" y="88991"/>
                  </a:cubicBezTo>
                  <a:cubicBezTo>
                    <a:pt x="44354" y="88991"/>
                    <a:pt x="45322" y="88518"/>
                    <a:pt x="45538" y="87687"/>
                  </a:cubicBezTo>
                  <a:cubicBezTo>
                    <a:pt x="45562" y="87595"/>
                    <a:pt x="45570" y="87499"/>
                    <a:pt x="45589" y="87406"/>
                  </a:cubicBezTo>
                  <a:cubicBezTo>
                    <a:pt x="47862" y="88775"/>
                    <a:pt x="50143" y="90127"/>
                    <a:pt x="52428" y="91464"/>
                  </a:cubicBezTo>
                  <a:cubicBezTo>
                    <a:pt x="52980" y="91792"/>
                    <a:pt x="53556" y="91932"/>
                    <a:pt x="54117" y="91932"/>
                  </a:cubicBezTo>
                  <a:cubicBezTo>
                    <a:pt x="55657" y="91932"/>
                    <a:pt x="57065" y="90856"/>
                    <a:pt x="57513" y="89611"/>
                  </a:cubicBezTo>
                  <a:cubicBezTo>
                    <a:pt x="58854" y="89940"/>
                    <a:pt x="60242" y="90147"/>
                    <a:pt x="61679" y="90204"/>
                  </a:cubicBezTo>
                  <a:cubicBezTo>
                    <a:pt x="61718" y="90204"/>
                    <a:pt x="61759" y="90208"/>
                    <a:pt x="61799" y="90208"/>
                  </a:cubicBezTo>
                  <a:cubicBezTo>
                    <a:pt x="62939" y="90208"/>
                    <a:pt x="64307" y="89587"/>
                    <a:pt x="64795" y="88723"/>
                  </a:cubicBezTo>
                  <a:cubicBezTo>
                    <a:pt x="64959" y="88435"/>
                    <a:pt x="65099" y="88143"/>
                    <a:pt x="65232" y="87846"/>
                  </a:cubicBezTo>
                  <a:cubicBezTo>
                    <a:pt x="69225" y="89599"/>
                    <a:pt x="73402" y="91015"/>
                    <a:pt x="77895" y="91800"/>
                  </a:cubicBezTo>
                  <a:cubicBezTo>
                    <a:pt x="78135" y="91844"/>
                    <a:pt x="78375" y="91864"/>
                    <a:pt x="78615" y="91864"/>
                  </a:cubicBezTo>
                  <a:cubicBezTo>
                    <a:pt x="80928" y="91864"/>
                    <a:pt x="83093" y="90007"/>
                    <a:pt x="82233" y="88115"/>
                  </a:cubicBezTo>
                  <a:lnTo>
                    <a:pt x="82233" y="88115"/>
                  </a:lnTo>
                  <a:cubicBezTo>
                    <a:pt x="86297" y="89748"/>
                    <a:pt x="90527" y="90887"/>
                    <a:pt x="94912" y="91048"/>
                  </a:cubicBezTo>
                  <a:cubicBezTo>
                    <a:pt x="94960" y="91048"/>
                    <a:pt x="95008" y="91052"/>
                    <a:pt x="95056" y="91052"/>
                  </a:cubicBezTo>
                  <a:cubicBezTo>
                    <a:pt x="97985" y="91052"/>
                    <a:pt x="99697" y="87678"/>
                    <a:pt x="97425" y="86014"/>
                  </a:cubicBezTo>
                  <a:cubicBezTo>
                    <a:pt x="95289" y="84450"/>
                    <a:pt x="93123" y="82909"/>
                    <a:pt x="90947" y="81381"/>
                  </a:cubicBezTo>
                  <a:cubicBezTo>
                    <a:pt x="93392" y="81273"/>
                    <a:pt x="95080" y="78456"/>
                    <a:pt x="93684" y="76716"/>
                  </a:cubicBezTo>
                  <a:lnTo>
                    <a:pt x="93684" y="76716"/>
                  </a:lnTo>
                  <a:cubicBezTo>
                    <a:pt x="94824" y="77059"/>
                    <a:pt x="95980" y="77379"/>
                    <a:pt x="97165" y="77667"/>
                  </a:cubicBezTo>
                  <a:cubicBezTo>
                    <a:pt x="97444" y="77732"/>
                    <a:pt x="97732" y="77763"/>
                    <a:pt x="98020" y="77763"/>
                  </a:cubicBezTo>
                  <a:cubicBezTo>
                    <a:pt x="100249" y="77763"/>
                    <a:pt x="102582" y="75896"/>
                    <a:pt x="101626" y="73966"/>
                  </a:cubicBezTo>
                  <a:cubicBezTo>
                    <a:pt x="99845" y="70374"/>
                    <a:pt x="97464" y="67148"/>
                    <a:pt x="94720" y="64151"/>
                  </a:cubicBezTo>
                  <a:lnTo>
                    <a:pt x="94720" y="64151"/>
                  </a:lnTo>
                  <a:cubicBezTo>
                    <a:pt x="95841" y="64312"/>
                    <a:pt x="96973" y="64432"/>
                    <a:pt x="98129" y="64476"/>
                  </a:cubicBezTo>
                  <a:lnTo>
                    <a:pt x="98277" y="64476"/>
                  </a:lnTo>
                  <a:cubicBezTo>
                    <a:pt x="100277" y="64476"/>
                    <a:pt x="101694" y="62995"/>
                    <a:pt x="101794" y="61435"/>
                  </a:cubicBezTo>
                  <a:cubicBezTo>
                    <a:pt x="101798" y="61407"/>
                    <a:pt x="101794" y="61383"/>
                    <a:pt x="101798" y="61359"/>
                  </a:cubicBezTo>
                  <a:cubicBezTo>
                    <a:pt x="103911" y="60707"/>
                    <a:pt x="105659" y="59434"/>
                    <a:pt x="106548" y="57285"/>
                  </a:cubicBezTo>
                  <a:cubicBezTo>
                    <a:pt x="109000" y="51364"/>
                    <a:pt x="104955" y="45071"/>
                    <a:pt x="100469" y="40009"/>
                  </a:cubicBezTo>
                  <a:cubicBezTo>
                    <a:pt x="99994" y="39173"/>
                    <a:pt x="99422" y="38373"/>
                    <a:pt x="98761" y="37612"/>
                  </a:cubicBezTo>
                  <a:lnTo>
                    <a:pt x="98761" y="37612"/>
                  </a:lnTo>
                  <a:cubicBezTo>
                    <a:pt x="99954" y="37744"/>
                    <a:pt x="101174" y="37828"/>
                    <a:pt x="102419" y="37856"/>
                  </a:cubicBezTo>
                  <a:cubicBezTo>
                    <a:pt x="102450" y="37856"/>
                    <a:pt x="102478" y="37860"/>
                    <a:pt x="102510" y="37860"/>
                  </a:cubicBezTo>
                  <a:cubicBezTo>
                    <a:pt x="104327" y="37860"/>
                    <a:pt x="105863" y="36608"/>
                    <a:pt x="106119" y="35175"/>
                  </a:cubicBezTo>
                  <a:cubicBezTo>
                    <a:pt x="108752" y="33999"/>
                    <a:pt x="110792" y="31699"/>
                    <a:pt x="110400" y="29210"/>
                  </a:cubicBezTo>
                  <a:cubicBezTo>
                    <a:pt x="109824" y="25540"/>
                    <a:pt x="106020" y="22864"/>
                    <a:pt x="102755" y="20667"/>
                  </a:cubicBezTo>
                  <a:cubicBezTo>
                    <a:pt x="97269" y="16970"/>
                    <a:pt x="91327" y="13781"/>
                    <a:pt x="85081" y="11068"/>
                  </a:cubicBezTo>
                  <a:cubicBezTo>
                    <a:pt x="77523" y="7783"/>
                    <a:pt x="69817" y="4678"/>
                    <a:pt x="61794" y="2246"/>
                  </a:cubicBezTo>
                  <a:cubicBezTo>
                    <a:pt x="58666" y="1293"/>
                    <a:pt x="54280" y="1"/>
                    <a:pt x="50300" y="1"/>
                  </a:cubicBezTo>
                  <a:close/>
                </a:path>
              </a:pathLst>
            </a:custGeom>
            <a:solidFill>
              <a:srgbClr val="FFFFFF">
                <a:alpha val="8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300">
        <p159:morph option="byObject"/>
      </p:transition>
    </mc:Choice>
    <mc:Fallback>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Blank">
    <p:bg>
      <p:bgPr>
        <a:blipFill>
          <a:blip r:embed="rId2">
            <a:alphaModFix/>
          </a:blip>
          <a:stretch>
            <a:fillRect/>
          </a:stretch>
        </a:blipFill>
        <a:effectLst/>
      </p:bgPr>
    </p:bg>
    <p:spTree>
      <p:nvGrpSpPr>
        <p:cNvPr id="1" name="Shape 23"/>
        <p:cNvGrpSpPr/>
        <p:nvPr/>
      </p:nvGrpSpPr>
      <p:grpSpPr>
        <a:xfrm>
          <a:off x="0" y="0"/>
          <a:ext cx="0" cy="0"/>
          <a:chOff x="0" y="0"/>
          <a:chExt cx="0" cy="0"/>
        </a:xfrm>
      </p:grpSpPr>
      <p:sp>
        <p:nvSpPr>
          <p:cNvPr id="24" name="Google Shape;24;p5"/>
          <p:cNvSpPr txBox="1">
            <a:spLocks noGrp="1"/>
          </p:cNvSpPr>
          <p:nvPr>
            <p:ph type="title"/>
          </p:nvPr>
        </p:nvSpPr>
        <p:spPr>
          <a:xfrm>
            <a:off x="3160200" y="2984400"/>
            <a:ext cx="2823600" cy="365400"/>
          </a:xfrm>
          <a:prstGeom prst="rect">
            <a:avLst/>
          </a:prstGeom>
          <a:noFill/>
          <a:ln>
            <a:noFill/>
          </a:ln>
        </p:spPr>
        <p:txBody>
          <a:bodyPr spcFirstLastPara="1" wrap="square" lIns="0" tIns="0" rIns="0" bIns="0" anchor="t" anchorCtr="0">
            <a:noAutofit/>
          </a:bodyPr>
          <a:lstStyle>
            <a:lvl1pPr lvl="0" algn="ctr" rtl="0">
              <a:spcBef>
                <a:spcPts val="0"/>
              </a:spcBef>
              <a:spcAft>
                <a:spcPts val="0"/>
              </a:spcAft>
              <a:buClr>
                <a:srgbClr val="F3F3F3"/>
              </a:buClr>
              <a:buSzPts val="1200"/>
              <a:buNone/>
              <a:defRPr sz="1600" i="0">
                <a:solidFill>
                  <a:srgbClr val="DD7E6B"/>
                </a:solidFill>
              </a:defRPr>
            </a:lvl1pPr>
            <a:lvl2pPr lvl="1" rtl="0">
              <a:spcBef>
                <a:spcPts val="0"/>
              </a:spcBef>
              <a:spcAft>
                <a:spcPts val="0"/>
              </a:spcAft>
              <a:buClr>
                <a:srgbClr val="F3F3F3"/>
              </a:buClr>
              <a:buSzPts val="1300"/>
              <a:buFont typeface="BenchNine"/>
              <a:buNone/>
              <a:defRPr sz="1300">
                <a:solidFill>
                  <a:srgbClr val="F3F3F3"/>
                </a:solidFill>
                <a:latin typeface="BenchNine"/>
                <a:ea typeface="BenchNine"/>
                <a:cs typeface="BenchNine"/>
                <a:sym typeface="BenchNine"/>
              </a:defRPr>
            </a:lvl2pPr>
            <a:lvl3pPr lvl="2" rtl="0">
              <a:spcBef>
                <a:spcPts val="0"/>
              </a:spcBef>
              <a:spcAft>
                <a:spcPts val="0"/>
              </a:spcAft>
              <a:buClr>
                <a:srgbClr val="F3F3F3"/>
              </a:buClr>
              <a:buSzPts val="1300"/>
              <a:buFont typeface="BenchNine"/>
              <a:buNone/>
              <a:defRPr sz="1300">
                <a:solidFill>
                  <a:srgbClr val="F3F3F3"/>
                </a:solidFill>
                <a:latin typeface="BenchNine"/>
                <a:ea typeface="BenchNine"/>
                <a:cs typeface="BenchNine"/>
                <a:sym typeface="BenchNine"/>
              </a:defRPr>
            </a:lvl3pPr>
            <a:lvl4pPr lvl="3" rtl="0">
              <a:spcBef>
                <a:spcPts val="0"/>
              </a:spcBef>
              <a:spcAft>
                <a:spcPts val="0"/>
              </a:spcAft>
              <a:buClr>
                <a:srgbClr val="F3F3F3"/>
              </a:buClr>
              <a:buSzPts val="1300"/>
              <a:buFont typeface="BenchNine"/>
              <a:buNone/>
              <a:defRPr sz="1300">
                <a:solidFill>
                  <a:srgbClr val="F3F3F3"/>
                </a:solidFill>
                <a:latin typeface="BenchNine"/>
                <a:ea typeface="BenchNine"/>
                <a:cs typeface="BenchNine"/>
                <a:sym typeface="BenchNine"/>
              </a:defRPr>
            </a:lvl4pPr>
            <a:lvl5pPr lvl="4" rtl="0">
              <a:spcBef>
                <a:spcPts val="0"/>
              </a:spcBef>
              <a:spcAft>
                <a:spcPts val="0"/>
              </a:spcAft>
              <a:buClr>
                <a:srgbClr val="F3F3F3"/>
              </a:buClr>
              <a:buSzPts val="1300"/>
              <a:buFont typeface="BenchNine"/>
              <a:buNone/>
              <a:defRPr sz="1300">
                <a:solidFill>
                  <a:srgbClr val="F3F3F3"/>
                </a:solidFill>
                <a:latin typeface="BenchNine"/>
                <a:ea typeface="BenchNine"/>
                <a:cs typeface="BenchNine"/>
                <a:sym typeface="BenchNine"/>
              </a:defRPr>
            </a:lvl5pPr>
            <a:lvl6pPr lvl="5" rtl="0">
              <a:spcBef>
                <a:spcPts val="0"/>
              </a:spcBef>
              <a:spcAft>
                <a:spcPts val="0"/>
              </a:spcAft>
              <a:buClr>
                <a:srgbClr val="F3F3F3"/>
              </a:buClr>
              <a:buSzPts val="1300"/>
              <a:buFont typeface="BenchNine"/>
              <a:buNone/>
              <a:defRPr sz="1300">
                <a:solidFill>
                  <a:srgbClr val="F3F3F3"/>
                </a:solidFill>
                <a:latin typeface="BenchNine"/>
                <a:ea typeface="BenchNine"/>
                <a:cs typeface="BenchNine"/>
                <a:sym typeface="BenchNine"/>
              </a:defRPr>
            </a:lvl6pPr>
            <a:lvl7pPr lvl="6" rtl="0">
              <a:spcBef>
                <a:spcPts val="0"/>
              </a:spcBef>
              <a:spcAft>
                <a:spcPts val="0"/>
              </a:spcAft>
              <a:buClr>
                <a:srgbClr val="F3F3F3"/>
              </a:buClr>
              <a:buSzPts val="1300"/>
              <a:buFont typeface="BenchNine"/>
              <a:buNone/>
              <a:defRPr sz="1300">
                <a:solidFill>
                  <a:srgbClr val="F3F3F3"/>
                </a:solidFill>
                <a:latin typeface="BenchNine"/>
                <a:ea typeface="BenchNine"/>
                <a:cs typeface="BenchNine"/>
                <a:sym typeface="BenchNine"/>
              </a:defRPr>
            </a:lvl7pPr>
            <a:lvl8pPr lvl="7" rtl="0">
              <a:spcBef>
                <a:spcPts val="0"/>
              </a:spcBef>
              <a:spcAft>
                <a:spcPts val="0"/>
              </a:spcAft>
              <a:buClr>
                <a:srgbClr val="F3F3F3"/>
              </a:buClr>
              <a:buSzPts val="1300"/>
              <a:buFont typeface="BenchNine"/>
              <a:buNone/>
              <a:defRPr sz="1300">
                <a:solidFill>
                  <a:srgbClr val="F3F3F3"/>
                </a:solidFill>
                <a:latin typeface="BenchNine"/>
                <a:ea typeface="BenchNine"/>
                <a:cs typeface="BenchNine"/>
                <a:sym typeface="BenchNine"/>
              </a:defRPr>
            </a:lvl8pPr>
            <a:lvl9pPr lvl="8" rtl="0">
              <a:spcBef>
                <a:spcPts val="0"/>
              </a:spcBef>
              <a:spcAft>
                <a:spcPts val="0"/>
              </a:spcAft>
              <a:buClr>
                <a:srgbClr val="F3F3F3"/>
              </a:buClr>
              <a:buSzPts val="1300"/>
              <a:buFont typeface="BenchNine"/>
              <a:buNone/>
              <a:defRPr sz="1300">
                <a:solidFill>
                  <a:srgbClr val="F3F3F3"/>
                </a:solidFill>
                <a:latin typeface="BenchNine"/>
                <a:ea typeface="BenchNine"/>
                <a:cs typeface="BenchNine"/>
                <a:sym typeface="BenchNine"/>
              </a:defRPr>
            </a:lvl9pPr>
          </a:lstStyle>
          <a:p>
            <a:endParaRPr/>
          </a:p>
        </p:txBody>
      </p:sp>
      <p:sp>
        <p:nvSpPr>
          <p:cNvPr id="25" name="Google Shape;25;p5"/>
          <p:cNvSpPr txBox="1">
            <a:spLocks noGrp="1"/>
          </p:cNvSpPr>
          <p:nvPr>
            <p:ph type="subTitle" idx="1"/>
          </p:nvPr>
        </p:nvSpPr>
        <p:spPr>
          <a:xfrm>
            <a:off x="1948925" y="2131725"/>
            <a:ext cx="5246100" cy="699000"/>
          </a:xfrm>
          <a:prstGeom prst="rect">
            <a:avLst/>
          </a:prstGeom>
        </p:spPr>
        <p:txBody>
          <a:bodyPr spcFirstLastPara="1" wrap="square" lIns="0" tIns="0" rIns="0" bIns="0" anchor="b" anchorCtr="0">
            <a:noAutofit/>
          </a:bodyPr>
          <a:lstStyle>
            <a:lvl1pPr lvl="0" algn="ctr" rtl="0">
              <a:spcBef>
                <a:spcPts val="0"/>
              </a:spcBef>
              <a:spcAft>
                <a:spcPts val="0"/>
              </a:spcAft>
              <a:buNone/>
              <a:defRPr sz="1800">
                <a:solidFill>
                  <a:srgbClr val="F3F3F3"/>
                </a:solidFill>
              </a:defRPr>
            </a:lvl1pPr>
            <a:lvl2pPr lvl="1" algn="ctr" rtl="0">
              <a:spcBef>
                <a:spcPts val="0"/>
              </a:spcBef>
              <a:spcAft>
                <a:spcPts val="0"/>
              </a:spcAft>
              <a:buNone/>
              <a:defRPr sz="1800">
                <a:solidFill>
                  <a:srgbClr val="F3F3F3"/>
                </a:solidFill>
              </a:defRPr>
            </a:lvl2pPr>
            <a:lvl3pPr lvl="2" algn="ctr" rtl="0">
              <a:spcBef>
                <a:spcPts val="0"/>
              </a:spcBef>
              <a:spcAft>
                <a:spcPts val="0"/>
              </a:spcAft>
              <a:buNone/>
              <a:defRPr sz="1800">
                <a:solidFill>
                  <a:srgbClr val="F3F3F3"/>
                </a:solidFill>
              </a:defRPr>
            </a:lvl3pPr>
            <a:lvl4pPr lvl="3" algn="ctr" rtl="0">
              <a:spcBef>
                <a:spcPts val="0"/>
              </a:spcBef>
              <a:spcAft>
                <a:spcPts val="0"/>
              </a:spcAft>
              <a:buNone/>
              <a:defRPr sz="1800">
                <a:solidFill>
                  <a:srgbClr val="F3F3F3"/>
                </a:solidFill>
              </a:defRPr>
            </a:lvl4pPr>
            <a:lvl5pPr lvl="4" algn="ctr" rtl="0">
              <a:spcBef>
                <a:spcPts val="0"/>
              </a:spcBef>
              <a:spcAft>
                <a:spcPts val="0"/>
              </a:spcAft>
              <a:buNone/>
              <a:defRPr sz="1800">
                <a:solidFill>
                  <a:srgbClr val="F3F3F3"/>
                </a:solidFill>
              </a:defRPr>
            </a:lvl5pPr>
            <a:lvl6pPr lvl="5" algn="ctr" rtl="0">
              <a:spcBef>
                <a:spcPts val="0"/>
              </a:spcBef>
              <a:spcAft>
                <a:spcPts val="0"/>
              </a:spcAft>
              <a:buNone/>
              <a:defRPr sz="1800">
                <a:solidFill>
                  <a:srgbClr val="F3F3F3"/>
                </a:solidFill>
              </a:defRPr>
            </a:lvl6pPr>
            <a:lvl7pPr lvl="6" algn="ctr" rtl="0">
              <a:spcBef>
                <a:spcPts val="0"/>
              </a:spcBef>
              <a:spcAft>
                <a:spcPts val="0"/>
              </a:spcAft>
              <a:buNone/>
              <a:defRPr sz="1800">
                <a:solidFill>
                  <a:srgbClr val="F3F3F3"/>
                </a:solidFill>
              </a:defRPr>
            </a:lvl7pPr>
            <a:lvl8pPr lvl="7" algn="ctr" rtl="0">
              <a:spcBef>
                <a:spcPts val="0"/>
              </a:spcBef>
              <a:spcAft>
                <a:spcPts val="0"/>
              </a:spcAft>
              <a:buNone/>
              <a:defRPr sz="1800">
                <a:solidFill>
                  <a:srgbClr val="F3F3F3"/>
                </a:solidFill>
              </a:defRPr>
            </a:lvl8pPr>
            <a:lvl9pPr lvl="8" algn="ctr" rtl="0">
              <a:spcBef>
                <a:spcPts val="0"/>
              </a:spcBef>
              <a:spcAft>
                <a:spcPts val="0"/>
              </a:spcAft>
              <a:buNone/>
              <a:defRPr sz="1800">
                <a:solidFill>
                  <a:srgbClr val="F3F3F3"/>
                </a:solidFill>
              </a:defRPr>
            </a:lvl9pPr>
          </a:lstStyle>
          <a:p>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300">
        <p159:morph option="byObject"/>
      </p:transition>
    </mc:Choice>
    <mc:Fallback>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AGENDA">
  <p:cSld name="Title and Content">
    <p:bg>
      <p:bgPr>
        <a:blipFill>
          <a:blip r:embed="rId2">
            <a:alphaModFix/>
          </a:blip>
          <a:stretch>
            <a:fillRect/>
          </a:stretch>
        </a:blipFill>
        <a:effectLst/>
      </p:bgPr>
    </p:bg>
    <p:spTree>
      <p:nvGrpSpPr>
        <p:cNvPr id="1" name="Shape 26"/>
        <p:cNvGrpSpPr/>
        <p:nvPr/>
      </p:nvGrpSpPr>
      <p:grpSpPr>
        <a:xfrm>
          <a:off x="0" y="0"/>
          <a:ext cx="0" cy="0"/>
          <a:chOff x="0" y="0"/>
          <a:chExt cx="0" cy="0"/>
        </a:xfrm>
      </p:grpSpPr>
      <p:sp>
        <p:nvSpPr>
          <p:cNvPr id="27" name="Google Shape;27;p6"/>
          <p:cNvSpPr txBox="1">
            <a:spLocks noGrp="1"/>
          </p:cNvSpPr>
          <p:nvPr>
            <p:ph type="title"/>
          </p:nvPr>
        </p:nvSpPr>
        <p:spPr>
          <a:xfrm>
            <a:off x="2410000" y="1483525"/>
            <a:ext cx="1977600" cy="421500"/>
          </a:xfrm>
          <a:prstGeom prst="rect">
            <a:avLst/>
          </a:prstGeom>
          <a:noFill/>
          <a:ln>
            <a:noFill/>
          </a:ln>
        </p:spPr>
        <p:txBody>
          <a:bodyPr spcFirstLastPara="1" wrap="square" lIns="0" tIns="0" rIns="0" bIns="0" anchor="ctr" anchorCtr="0">
            <a:noAutofit/>
          </a:bodyPr>
          <a:lstStyle>
            <a:lvl1pPr lvl="0" algn="ctr">
              <a:spcBef>
                <a:spcPts val="0"/>
              </a:spcBef>
              <a:spcAft>
                <a:spcPts val="0"/>
              </a:spcAft>
              <a:buSzPts val="1400"/>
              <a:buNone/>
              <a:defRPr sz="1600" i="0"/>
            </a:lvl1pPr>
            <a:lvl2pPr lvl="1" algn="r">
              <a:spcBef>
                <a:spcPts val="0"/>
              </a:spcBef>
              <a:spcAft>
                <a:spcPts val="0"/>
              </a:spcAft>
              <a:buSzPts val="1400"/>
              <a:buNone/>
              <a:defRPr sz="1400"/>
            </a:lvl2pPr>
            <a:lvl3pPr lvl="2" algn="r">
              <a:spcBef>
                <a:spcPts val="0"/>
              </a:spcBef>
              <a:spcAft>
                <a:spcPts val="0"/>
              </a:spcAft>
              <a:buSzPts val="1400"/>
              <a:buNone/>
              <a:defRPr sz="1400"/>
            </a:lvl3pPr>
            <a:lvl4pPr lvl="3" algn="r">
              <a:spcBef>
                <a:spcPts val="0"/>
              </a:spcBef>
              <a:spcAft>
                <a:spcPts val="0"/>
              </a:spcAft>
              <a:buSzPts val="1400"/>
              <a:buNone/>
              <a:defRPr sz="1400"/>
            </a:lvl4pPr>
            <a:lvl5pPr lvl="4" algn="r">
              <a:spcBef>
                <a:spcPts val="0"/>
              </a:spcBef>
              <a:spcAft>
                <a:spcPts val="0"/>
              </a:spcAft>
              <a:buSzPts val="1400"/>
              <a:buNone/>
              <a:defRPr sz="1400"/>
            </a:lvl5pPr>
            <a:lvl6pPr lvl="5" algn="r">
              <a:spcBef>
                <a:spcPts val="0"/>
              </a:spcBef>
              <a:spcAft>
                <a:spcPts val="0"/>
              </a:spcAft>
              <a:buSzPts val="1400"/>
              <a:buNone/>
              <a:defRPr sz="1400"/>
            </a:lvl6pPr>
            <a:lvl7pPr lvl="6" algn="r">
              <a:spcBef>
                <a:spcPts val="0"/>
              </a:spcBef>
              <a:spcAft>
                <a:spcPts val="0"/>
              </a:spcAft>
              <a:buSzPts val="1400"/>
              <a:buNone/>
              <a:defRPr sz="1400"/>
            </a:lvl7pPr>
            <a:lvl8pPr lvl="7" algn="r">
              <a:spcBef>
                <a:spcPts val="0"/>
              </a:spcBef>
              <a:spcAft>
                <a:spcPts val="0"/>
              </a:spcAft>
              <a:buSzPts val="1400"/>
              <a:buNone/>
              <a:defRPr sz="1400"/>
            </a:lvl8pPr>
            <a:lvl9pPr lvl="8" algn="r">
              <a:spcBef>
                <a:spcPts val="0"/>
              </a:spcBef>
              <a:spcAft>
                <a:spcPts val="0"/>
              </a:spcAft>
              <a:buSzPts val="1400"/>
              <a:buNone/>
              <a:defRPr sz="1400"/>
            </a:lvl9pPr>
          </a:lstStyle>
          <a:p>
            <a:endParaRPr/>
          </a:p>
        </p:txBody>
      </p:sp>
      <p:sp>
        <p:nvSpPr>
          <p:cNvPr id="28" name="Google Shape;28;p6"/>
          <p:cNvSpPr txBox="1">
            <a:spLocks noGrp="1"/>
          </p:cNvSpPr>
          <p:nvPr>
            <p:ph type="subTitle" idx="1"/>
          </p:nvPr>
        </p:nvSpPr>
        <p:spPr>
          <a:xfrm>
            <a:off x="2555500" y="1905025"/>
            <a:ext cx="1686600" cy="330300"/>
          </a:xfrm>
          <a:prstGeom prst="rect">
            <a:avLst/>
          </a:prstGeom>
        </p:spPr>
        <p:txBody>
          <a:bodyPr spcFirstLastPara="1" wrap="square" lIns="0" tIns="0" rIns="0" bIns="0" anchor="t" anchorCtr="0">
            <a:noAutofit/>
          </a:bodyPr>
          <a:lstStyle>
            <a:lvl1pPr lvl="0" algn="ctr" rtl="0">
              <a:spcBef>
                <a:spcPts val="0"/>
              </a:spcBef>
              <a:spcAft>
                <a:spcPts val="0"/>
              </a:spcAft>
              <a:buNone/>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29" name="Google Shape;29;p6"/>
          <p:cNvSpPr txBox="1">
            <a:spLocks noGrp="1"/>
          </p:cNvSpPr>
          <p:nvPr>
            <p:ph type="title" idx="2"/>
          </p:nvPr>
        </p:nvSpPr>
        <p:spPr>
          <a:xfrm>
            <a:off x="4756393" y="1483517"/>
            <a:ext cx="1977600" cy="421500"/>
          </a:xfrm>
          <a:prstGeom prst="rect">
            <a:avLst/>
          </a:prstGeom>
          <a:noFill/>
          <a:ln>
            <a:noFill/>
          </a:ln>
        </p:spPr>
        <p:txBody>
          <a:bodyPr spcFirstLastPara="1" wrap="square" lIns="0" tIns="0" rIns="0" bIns="0" anchor="ctr" anchorCtr="0">
            <a:noAutofit/>
          </a:bodyPr>
          <a:lstStyle>
            <a:lvl1pPr lvl="0" algn="ctr" rtl="0">
              <a:spcBef>
                <a:spcPts val="0"/>
              </a:spcBef>
              <a:spcAft>
                <a:spcPts val="0"/>
              </a:spcAft>
              <a:buSzPts val="1400"/>
              <a:buNone/>
              <a:defRPr sz="1600" i="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30" name="Google Shape;30;p6"/>
          <p:cNvSpPr txBox="1">
            <a:spLocks noGrp="1"/>
          </p:cNvSpPr>
          <p:nvPr>
            <p:ph type="subTitle" idx="3"/>
          </p:nvPr>
        </p:nvSpPr>
        <p:spPr>
          <a:xfrm>
            <a:off x="4901893" y="1905025"/>
            <a:ext cx="1686600" cy="330300"/>
          </a:xfrm>
          <a:prstGeom prst="rect">
            <a:avLst/>
          </a:prstGeom>
        </p:spPr>
        <p:txBody>
          <a:bodyPr spcFirstLastPara="1" wrap="square" lIns="0" tIns="0" rIns="0" bIns="0" anchor="t" anchorCtr="0">
            <a:noAutofit/>
          </a:bodyPr>
          <a:lstStyle>
            <a:lvl1pPr lvl="0" algn="ctr" rtl="0">
              <a:spcBef>
                <a:spcPts val="0"/>
              </a:spcBef>
              <a:spcAft>
                <a:spcPts val="0"/>
              </a:spcAft>
              <a:buNone/>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31" name="Google Shape;31;p6"/>
          <p:cNvSpPr txBox="1">
            <a:spLocks noGrp="1"/>
          </p:cNvSpPr>
          <p:nvPr>
            <p:ph type="title" idx="4"/>
          </p:nvPr>
        </p:nvSpPr>
        <p:spPr>
          <a:xfrm>
            <a:off x="4756393" y="3605575"/>
            <a:ext cx="1977600" cy="421500"/>
          </a:xfrm>
          <a:prstGeom prst="rect">
            <a:avLst/>
          </a:prstGeom>
          <a:noFill/>
          <a:ln>
            <a:noFill/>
          </a:ln>
        </p:spPr>
        <p:txBody>
          <a:bodyPr spcFirstLastPara="1" wrap="square" lIns="0" tIns="0" rIns="0" bIns="0" anchor="ctr" anchorCtr="0">
            <a:noAutofit/>
          </a:bodyPr>
          <a:lstStyle>
            <a:lvl1pPr lvl="0" algn="ctr" rtl="0">
              <a:spcBef>
                <a:spcPts val="0"/>
              </a:spcBef>
              <a:spcAft>
                <a:spcPts val="0"/>
              </a:spcAft>
              <a:buSzPts val="1400"/>
              <a:buNone/>
              <a:defRPr sz="1600" i="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32" name="Google Shape;32;p6"/>
          <p:cNvSpPr txBox="1">
            <a:spLocks noGrp="1"/>
          </p:cNvSpPr>
          <p:nvPr>
            <p:ph type="subTitle" idx="5"/>
          </p:nvPr>
        </p:nvSpPr>
        <p:spPr>
          <a:xfrm>
            <a:off x="4901893" y="4027075"/>
            <a:ext cx="1686600" cy="330300"/>
          </a:xfrm>
          <a:prstGeom prst="rect">
            <a:avLst/>
          </a:prstGeom>
        </p:spPr>
        <p:txBody>
          <a:bodyPr spcFirstLastPara="1" wrap="square" lIns="0" tIns="0" rIns="0" bIns="0" anchor="t" anchorCtr="0">
            <a:noAutofit/>
          </a:bodyPr>
          <a:lstStyle>
            <a:lvl1pPr lvl="0" algn="ctr" rtl="0">
              <a:spcBef>
                <a:spcPts val="0"/>
              </a:spcBef>
              <a:spcAft>
                <a:spcPts val="0"/>
              </a:spcAft>
              <a:buNone/>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33" name="Google Shape;33;p6"/>
          <p:cNvSpPr txBox="1">
            <a:spLocks noGrp="1"/>
          </p:cNvSpPr>
          <p:nvPr>
            <p:ph type="title" idx="6" hasCustomPrompt="1"/>
          </p:nvPr>
        </p:nvSpPr>
        <p:spPr>
          <a:xfrm>
            <a:off x="2410000" y="861950"/>
            <a:ext cx="1977600" cy="697800"/>
          </a:xfrm>
          <a:prstGeom prst="rect">
            <a:avLst/>
          </a:prstGeom>
        </p:spPr>
        <p:txBody>
          <a:bodyPr spcFirstLastPara="1" wrap="square" lIns="0" tIns="0" rIns="0" bIns="0" anchor="b" anchorCtr="0">
            <a:noAutofit/>
          </a:bodyPr>
          <a:lstStyle>
            <a:lvl1pPr lvl="0" algn="ctr" rtl="0">
              <a:spcBef>
                <a:spcPts val="0"/>
              </a:spcBef>
              <a:spcAft>
                <a:spcPts val="0"/>
              </a:spcAft>
              <a:buSzPts val="7200"/>
              <a:buNone/>
              <a:defRPr sz="7200">
                <a:solidFill>
                  <a:srgbClr val="F9CB9C"/>
                </a:solidFill>
              </a:defRPr>
            </a:lvl1pPr>
            <a:lvl2pPr lvl="1" algn="r" rtl="0">
              <a:spcBef>
                <a:spcPts val="0"/>
              </a:spcBef>
              <a:spcAft>
                <a:spcPts val="0"/>
              </a:spcAft>
              <a:buSzPts val="7200"/>
              <a:buNone/>
              <a:defRPr sz="7200"/>
            </a:lvl2pPr>
            <a:lvl3pPr lvl="2" algn="r" rtl="0">
              <a:spcBef>
                <a:spcPts val="0"/>
              </a:spcBef>
              <a:spcAft>
                <a:spcPts val="0"/>
              </a:spcAft>
              <a:buSzPts val="7200"/>
              <a:buNone/>
              <a:defRPr sz="7200"/>
            </a:lvl3pPr>
            <a:lvl4pPr lvl="3" algn="r" rtl="0">
              <a:spcBef>
                <a:spcPts val="0"/>
              </a:spcBef>
              <a:spcAft>
                <a:spcPts val="0"/>
              </a:spcAft>
              <a:buSzPts val="7200"/>
              <a:buNone/>
              <a:defRPr sz="7200"/>
            </a:lvl4pPr>
            <a:lvl5pPr lvl="4" algn="r" rtl="0">
              <a:spcBef>
                <a:spcPts val="0"/>
              </a:spcBef>
              <a:spcAft>
                <a:spcPts val="0"/>
              </a:spcAft>
              <a:buSzPts val="7200"/>
              <a:buNone/>
              <a:defRPr sz="7200"/>
            </a:lvl5pPr>
            <a:lvl6pPr lvl="5" algn="r" rtl="0">
              <a:spcBef>
                <a:spcPts val="0"/>
              </a:spcBef>
              <a:spcAft>
                <a:spcPts val="0"/>
              </a:spcAft>
              <a:buSzPts val="7200"/>
              <a:buNone/>
              <a:defRPr sz="7200"/>
            </a:lvl6pPr>
            <a:lvl7pPr lvl="6" algn="r" rtl="0">
              <a:spcBef>
                <a:spcPts val="0"/>
              </a:spcBef>
              <a:spcAft>
                <a:spcPts val="0"/>
              </a:spcAft>
              <a:buSzPts val="7200"/>
              <a:buNone/>
              <a:defRPr sz="7200"/>
            </a:lvl7pPr>
            <a:lvl8pPr lvl="7" algn="r" rtl="0">
              <a:spcBef>
                <a:spcPts val="0"/>
              </a:spcBef>
              <a:spcAft>
                <a:spcPts val="0"/>
              </a:spcAft>
              <a:buSzPts val="7200"/>
              <a:buNone/>
              <a:defRPr sz="7200"/>
            </a:lvl8pPr>
            <a:lvl9pPr lvl="8" algn="r" rtl="0">
              <a:spcBef>
                <a:spcPts val="0"/>
              </a:spcBef>
              <a:spcAft>
                <a:spcPts val="0"/>
              </a:spcAft>
              <a:buSzPts val="7200"/>
              <a:buNone/>
              <a:defRPr sz="7200"/>
            </a:lvl9pPr>
          </a:lstStyle>
          <a:p>
            <a:r>
              <a:t>xx%</a:t>
            </a:r>
          </a:p>
        </p:txBody>
      </p:sp>
      <p:sp>
        <p:nvSpPr>
          <p:cNvPr id="34" name="Google Shape;34;p6"/>
          <p:cNvSpPr txBox="1">
            <a:spLocks noGrp="1"/>
          </p:cNvSpPr>
          <p:nvPr>
            <p:ph type="title" idx="7" hasCustomPrompt="1"/>
          </p:nvPr>
        </p:nvSpPr>
        <p:spPr>
          <a:xfrm>
            <a:off x="4756393" y="861950"/>
            <a:ext cx="1977600" cy="697800"/>
          </a:xfrm>
          <a:prstGeom prst="rect">
            <a:avLst/>
          </a:prstGeom>
        </p:spPr>
        <p:txBody>
          <a:bodyPr spcFirstLastPara="1" wrap="square" lIns="0" tIns="0" rIns="0" bIns="0" anchor="b" anchorCtr="0">
            <a:noAutofit/>
          </a:bodyPr>
          <a:lstStyle>
            <a:lvl1pPr lvl="0" algn="ctr" rtl="0">
              <a:spcBef>
                <a:spcPts val="0"/>
              </a:spcBef>
              <a:spcAft>
                <a:spcPts val="0"/>
              </a:spcAft>
              <a:buSzPts val="7200"/>
              <a:buNone/>
              <a:defRPr sz="7200">
                <a:solidFill>
                  <a:srgbClr val="F9CB9C"/>
                </a:solidFill>
              </a:defRPr>
            </a:lvl1pPr>
            <a:lvl2pPr lvl="1" rtl="0">
              <a:spcBef>
                <a:spcPts val="0"/>
              </a:spcBef>
              <a:spcAft>
                <a:spcPts val="0"/>
              </a:spcAft>
              <a:buSzPts val="7200"/>
              <a:buNone/>
              <a:defRPr sz="7200"/>
            </a:lvl2pPr>
            <a:lvl3pPr lvl="2" rtl="0">
              <a:spcBef>
                <a:spcPts val="0"/>
              </a:spcBef>
              <a:spcAft>
                <a:spcPts val="0"/>
              </a:spcAft>
              <a:buSzPts val="7200"/>
              <a:buNone/>
              <a:defRPr sz="7200"/>
            </a:lvl3pPr>
            <a:lvl4pPr lvl="3" rtl="0">
              <a:spcBef>
                <a:spcPts val="0"/>
              </a:spcBef>
              <a:spcAft>
                <a:spcPts val="0"/>
              </a:spcAft>
              <a:buSzPts val="7200"/>
              <a:buNone/>
              <a:defRPr sz="7200"/>
            </a:lvl4pPr>
            <a:lvl5pPr lvl="4" rtl="0">
              <a:spcBef>
                <a:spcPts val="0"/>
              </a:spcBef>
              <a:spcAft>
                <a:spcPts val="0"/>
              </a:spcAft>
              <a:buSzPts val="7200"/>
              <a:buNone/>
              <a:defRPr sz="7200"/>
            </a:lvl5pPr>
            <a:lvl6pPr lvl="5" rtl="0">
              <a:spcBef>
                <a:spcPts val="0"/>
              </a:spcBef>
              <a:spcAft>
                <a:spcPts val="0"/>
              </a:spcAft>
              <a:buSzPts val="7200"/>
              <a:buNone/>
              <a:defRPr sz="7200"/>
            </a:lvl6pPr>
            <a:lvl7pPr lvl="6" rtl="0">
              <a:spcBef>
                <a:spcPts val="0"/>
              </a:spcBef>
              <a:spcAft>
                <a:spcPts val="0"/>
              </a:spcAft>
              <a:buSzPts val="7200"/>
              <a:buNone/>
              <a:defRPr sz="7200"/>
            </a:lvl7pPr>
            <a:lvl8pPr lvl="7" rtl="0">
              <a:spcBef>
                <a:spcPts val="0"/>
              </a:spcBef>
              <a:spcAft>
                <a:spcPts val="0"/>
              </a:spcAft>
              <a:buSzPts val="7200"/>
              <a:buNone/>
              <a:defRPr sz="7200"/>
            </a:lvl8pPr>
            <a:lvl9pPr lvl="8" rtl="0">
              <a:spcBef>
                <a:spcPts val="0"/>
              </a:spcBef>
              <a:spcAft>
                <a:spcPts val="0"/>
              </a:spcAft>
              <a:buSzPts val="7200"/>
              <a:buNone/>
              <a:defRPr sz="7200"/>
            </a:lvl9pPr>
          </a:lstStyle>
          <a:p>
            <a:r>
              <a:t>xx%</a:t>
            </a:r>
          </a:p>
        </p:txBody>
      </p:sp>
      <p:sp>
        <p:nvSpPr>
          <p:cNvPr id="35" name="Google Shape;35;p6"/>
          <p:cNvSpPr txBox="1">
            <a:spLocks noGrp="1"/>
          </p:cNvSpPr>
          <p:nvPr>
            <p:ph type="title" idx="8" hasCustomPrompt="1"/>
          </p:nvPr>
        </p:nvSpPr>
        <p:spPr>
          <a:xfrm>
            <a:off x="4968493" y="2984003"/>
            <a:ext cx="1553400" cy="697800"/>
          </a:xfrm>
          <a:prstGeom prst="rect">
            <a:avLst/>
          </a:prstGeom>
        </p:spPr>
        <p:txBody>
          <a:bodyPr spcFirstLastPara="1" wrap="square" lIns="0" tIns="0" rIns="0" bIns="0" anchor="b" anchorCtr="0">
            <a:noAutofit/>
          </a:bodyPr>
          <a:lstStyle>
            <a:lvl1pPr lvl="0" algn="ctr" rtl="0">
              <a:spcBef>
                <a:spcPts val="0"/>
              </a:spcBef>
              <a:spcAft>
                <a:spcPts val="0"/>
              </a:spcAft>
              <a:buClr>
                <a:srgbClr val="F9CB9C"/>
              </a:buClr>
              <a:buSzPts val="7200"/>
              <a:buNone/>
              <a:defRPr sz="7200">
                <a:solidFill>
                  <a:srgbClr val="F9CB9C"/>
                </a:solidFill>
              </a:defRPr>
            </a:lvl1pPr>
            <a:lvl2pPr lvl="1" rtl="0">
              <a:spcBef>
                <a:spcPts val="0"/>
              </a:spcBef>
              <a:spcAft>
                <a:spcPts val="0"/>
              </a:spcAft>
              <a:buClr>
                <a:srgbClr val="F9CB9C"/>
              </a:buClr>
              <a:buSzPts val="7200"/>
              <a:buNone/>
              <a:defRPr sz="7200">
                <a:solidFill>
                  <a:srgbClr val="F9CB9C"/>
                </a:solidFill>
              </a:defRPr>
            </a:lvl2pPr>
            <a:lvl3pPr lvl="2" rtl="0">
              <a:spcBef>
                <a:spcPts val="0"/>
              </a:spcBef>
              <a:spcAft>
                <a:spcPts val="0"/>
              </a:spcAft>
              <a:buClr>
                <a:srgbClr val="F9CB9C"/>
              </a:buClr>
              <a:buSzPts val="7200"/>
              <a:buNone/>
              <a:defRPr sz="7200">
                <a:solidFill>
                  <a:srgbClr val="F9CB9C"/>
                </a:solidFill>
              </a:defRPr>
            </a:lvl3pPr>
            <a:lvl4pPr lvl="3" rtl="0">
              <a:spcBef>
                <a:spcPts val="0"/>
              </a:spcBef>
              <a:spcAft>
                <a:spcPts val="0"/>
              </a:spcAft>
              <a:buClr>
                <a:srgbClr val="F9CB9C"/>
              </a:buClr>
              <a:buSzPts val="7200"/>
              <a:buNone/>
              <a:defRPr sz="7200">
                <a:solidFill>
                  <a:srgbClr val="F9CB9C"/>
                </a:solidFill>
              </a:defRPr>
            </a:lvl4pPr>
            <a:lvl5pPr lvl="4" rtl="0">
              <a:spcBef>
                <a:spcPts val="0"/>
              </a:spcBef>
              <a:spcAft>
                <a:spcPts val="0"/>
              </a:spcAft>
              <a:buClr>
                <a:srgbClr val="F9CB9C"/>
              </a:buClr>
              <a:buSzPts val="7200"/>
              <a:buNone/>
              <a:defRPr sz="7200">
                <a:solidFill>
                  <a:srgbClr val="F9CB9C"/>
                </a:solidFill>
              </a:defRPr>
            </a:lvl5pPr>
            <a:lvl6pPr lvl="5" rtl="0">
              <a:spcBef>
                <a:spcPts val="0"/>
              </a:spcBef>
              <a:spcAft>
                <a:spcPts val="0"/>
              </a:spcAft>
              <a:buClr>
                <a:srgbClr val="F9CB9C"/>
              </a:buClr>
              <a:buSzPts val="7200"/>
              <a:buNone/>
              <a:defRPr sz="7200">
                <a:solidFill>
                  <a:srgbClr val="F9CB9C"/>
                </a:solidFill>
              </a:defRPr>
            </a:lvl6pPr>
            <a:lvl7pPr lvl="6" rtl="0">
              <a:spcBef>
                <a:spcPts val="0"/>
              </a:spcBef>
              <a:spcAft>
                <a:spcPts val="0"/>
              </a:spcAft>
              <a:buClr>
                <a:srgbClr val="F9CB9C"/>
              </a:buClr>
              <a:buSzPts val="7200"/>
              <a:buNone/>
              <a:defRPr sz="7200">
                <a:solidFill>
                  <a:srgbClr val="F9CB9C"/>
                </a:solidFill>
              </a:defRPr>
            </a:lvl7pPr>
            <a:lvl8pPr lvl="7" rtl="0">
              <a:spcBef>
                <a:spcPts val="0"/>
              </a:spcBef>
              <a:spcAft>
                <a:spcPts val="0"/>
              </a:spcAft>
              <a:buClr>
                <a:srgbClr val="F9CB9C"/>
              </a:buClr>
              <a:buSzPts val="7200"/>
              <a:buNone/>
              <a:defRPr sz="7200">
                <a:solidFill>
                  <a:srgbClr val="F9CB9C"/>
                </a:solidFill>
              </a:defRPr>
            </a:lvl8pPr>
            <a:lvl9pPr lvl="8" rtl="0">
              <a:spcBef>
                <a:spcPts val="0"/>
              </a:spcBef>
              <a:spcAft>
                <a:spcPts val="0"/>
              </a:spcAft>
              <a:buClr>
                <a:srgbClr val="F9CB9C"/>
              </a:buClr>
              <a:buSzPts val="7200"/>
              <a:buNone/>
              <a:defRPr sz="7200">
                <a:solidFill>
                  <a:srgbClr val="F9CB9C"/>
                </a:solidFill>
              </a:defRPr>
            </a:lvl9pPr>
          </a:lstStyle>
          <a:p>
            <a:r>
              <a:t>xx%</a:t>
            </a:r>
          </a:p>
        </p:txBody>
      </p:sp>
      <p:sp>
        <p:nvSpPr>
          <p:cNvPr id="36" name="Google Shape;36;p6"/>
          <p:cNvSpPr txBox="1">
            <a:spLocks noGrp="1"/>
          </p:cNvSpPr>
          <p:nvPr>
            <p:ph type="title" idx="9"/>
          </p:nvPr>
        </p:nvSpPr>
        <p:spPr>
          <a:xfrm>
            <a:off x="2410000" y="3605575"/>
            <a:ext cx="1977600" cy="421500"/>
          </a:xfrm>
          <a:prstGeom prst="rect">
            <a:avLst/>
          </a:prstGeom>
          <a:noFill/>
          <a:ln>
            <a:noFill/>
          </a:ln>
        </p:spPr>
        <p:txBody>
          <a:bodyPr spcFirstLastPara="1" wrap="square" lIns="0" tIns="0" rIns="0" bIns="0" anchor="ctr" anchorCtr="0">
            <a:noAutofit/>
          </a:bodyPr>
          <a:lstStyle>
            <a:lvl1pPr lvl="0" algn="ctr" rtl="0">
              <a:spcBef>
                <a:spcPts val="0"/>
              </a:spcBef>
              <a:spcAft>
                <a:spcPts val="0"/>
              </a:spcAft>
              <a:buSzPts val="1400"/>
              <a:buNone/>
              <a:defRPr sz="1600" i="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37" name="Google Shape;37;p6"/>
          <p:cNvSpPr txBox="1">
            <a:spLocks noGrp="1"/>
          </p:cNvSpPr>
          <p:nvPr>
            <p:ph type="subTitle" idx="13"/>
          </p:nvPr>
        </p:nvSpPr>
        <p:spPr>
          <a:xfrm>
            <a:off x="2555500" y="4027075"/>
            <a:ext cx="1686600" cy="330300"/>
          </a:xfrm>
          <a:prstGeom prst="rect">
            <a:avLst/>
          </a:prstGeom>
        </p:spPr>
        <p:txBody>
          <a:bodyPr spcFirstLastPara="1" wrap="square" lIns="0" tIns="0" rIns="0" bIns="0" anchor="t" anchorCtr="0">
            <a:noAutofit/>
          </a:bodyPr>
          <a:lstStyle>
            <a:lvl1pPr lvl="0" algn="ctr" rtl="0">
              <a:spcBef>
                <a:spcPts val="0"/>
              </a:spcBef>
              <a:spcAft>
                <a:spcPts val="0"/>
              </a:spcAft>
              <a:buNone/>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38" name="Google Shape;38;p6"/>
          <p:cNvSpPr txBox="1">
            <a:spLocks noGrp="1"/>
          </p:cNvSpPr>
          <p:nvPr>
            <p:ph type="title" idx="14" hasCustomPrompt="1"/>
          </p:nvPr>
        </p:nvSpPr>
        <p:spPr>
          <a:xfrm>
            <a:off x="2410000" y="2984000"/>
            <a:ext cx="1977600" cy="697800"/>
          </a:xfrm>
          <a:prstGeom prst="rect">
            <a:avLst/>
          </a:prstGeom>
        </p:spPr>
        <p:txBody>
          <a:bodyPr spcFirstLastPara="1" wrap="square" lIns="0" tIns="0" rIns="0" bIns="0" anchor="b" anchorCtr="0">
            <a:noAutofit/>
          </a:bodyPr>
          <a:lstStyle>
            <a:lvl1pPr lvl="0" algn="ctr" rtl="0">
              <a:spcBef>
                <a:spcPts val="0"/>
              </a:spcBef>
              <a:spcAft>
                <a:spcPts val="0"/>
              </a:spcAft>
              <a:buSzPts val="7200"/>
              <a:buNone/>
              <a:defRPr sz="7200">
                <a:solidFill>
                  <a:srgbClr val="F9CB9C"/>
                </a:solidFill>
              </a:defRPr>
            </a:lvl1pPr>
            <a:lvl2pPr lvl="1" algn="r" rtl="0">
              <a:spcBef>
                <a:spcPts val="0"/>
              </a:spcBef>
              <a:spcAft>
                <a:spcPts val="0"/>
              </a:spcAft>
              <a:buSzPts val="7200"/>
              <a:buNone/>
              <a:defRPr sz="7200"/>
            </a:lvl2pPr>
            <a:lvl3pPr lvl="2" algn="r" rtl="0">
              <a:spcBef>
                <a:spcPts val="0"/>
              </a:spcBef>
              <a:spcAft>
                <a:spcPts val="0"/>
              </a:spcAft>
              <a:buSzPts val="7200"/>
              <a:buNone/>
              <a:defRPr sz="7200"/>
            </a:lvl3pPr>
            <a:lvl4pPr lvl="3" algn="r" rtl="0">
              <a:spcBef>
                <a:spcPts val="0"/>
              </a:spcBef>
              <a:spcAft>
                <a:spcPts val="0"/>
              </a:spcAft>
              <a:buSzPts val="7200"/>
              <a:buNone/>
              <a:defRPr sz="7200"/>
            </a:lvl4pPr>
            <a:lvl5pPr lvl="4" algn="r" rtl="0">
              <a:spcBef>
                <a:spcPts val="0"/>
              </a:spcBef>
              <a:spcAft>
                <a:spcPts val="0"/>
              </a:spcAft>
              <a:buSzPts val="7200"/>
              <a:buNone/>
              <a:defRPr sz="7200"/>
            </a:lvl5pPr>
            <a:lvl6pPr lvl="5" algn="r" rtl="0">
              <a:spcBef>
                <a:spcPts val="0"/>
              </a:spcBef>
              <a:spcAft>
                <a:spcPts val="0"/>
              </a:spcAft>
              <a:buSzPts val="7200"/>
              <a:buNone/>
              <a:defRPr sz="7200"/>
            </a:lvl6pPr>
            <a:lvl7pPr lvl="6" algn="r" rtl="0">
              <a:spcBef>
                <a:spcPts val="0"/>
              </a:spcBef>
              <a:spcAft>
                <a:spcPts val="0"/>
              </a:spcAft>
              <a:buSzPts val="7200"/>
              <a:buNone/>
              <a:defRPr sz="7200"/>
            </a:lvl7pPr>
            <a:lvl8pPr lvl="7" algn="r" rtl="0">
              <a:spcBef>
                <a:spcPts val="0"/>
              </a:spcBef>
              <a:spcAft>
                <a:spcPts val="0"/>
              </a:spcAft>
              <a:buSzPts val="7200"/>
              <a:buNone/>
              <a:defRPr sz="7200"/>
            </a:lvl8pPr>
            <a:lvl9pPr lvl="8" algn="r" rtl="0">
              <a:spcBef>
                <a:spcPts val="0"/>
              </a:spcBef>
              <a:spcAft>
                <a:spcPts val="0"/>
              </a:spcAft>
              <a:buSzPts val="7200"/>
              <a:buNone/>
              <a:defRPr sz="7200"/>
            </a:lvl9pPr>
          </a:lstStyle>
          <a:p>
            <a:r>
              <a:t>xx%</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300">
        <p159:morph option="byObject"/>
      </p:transition>
    </mc:Choice>
    <mc:Fallback>
      <p:transition>
        <p:fade/>
      </p:transition>
    </mc:Fallback>
  </mc:AlternateContent>
  <p:extLst>
    <p:ext uri="{DCECCB84-F9BA-43D5-87BE-67443E8EF086}">
      <p15:sldGuideLst xmlns:p15="http://schemas.microsoft.com/office/powerpoint/2012/main">
        <p15:guide id="1" pos="5507">
          <p15:clr>
            <a:srgbClr val="F9AD4C"/>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mp; TEXT 2">
  <p:cSld name="Title Slide">
    <p:bg>
      <p:bgPr>
        <a:blipFill>
          <a:blip r:embed="rId2">
            <a:alphaModFix/>
          </a:blip>
          <a:stretch>
            <a:fillRect/>
          </a:stretch>
        </a:blipFill>
        <a:effectLst/>
      </p:bgPr>
    </p:bg>
    <p:spTree>
      <p:nvGrpSpPr>
        <p:cNvPr id="1" name="Shape 45"/>
        <p:cNvGrpSpPr/>
        <p:nvPr/>
      </p:nvGrpSpPr>
      <p:grpSpPr>
        <a:xfrm>
          <a:off x="0" y="0"/>
          <a:ext cx="0" cy="0"/>
          <a:chOff x="0" y="0"/>
          <a:chExt cx="0" cy="0"/>
        </a:xfrm>
      </p:grpSpPr>
      <p:sp>
        <p:nvSpPr>
          <p:cNvPr id="46" name="Google Shape;46;p8"/>
          <p:cNvSpPr txBox="1">
            <a:spLocks noGrp="1"/>
          </p:cNvSpPr>
          <p:nvPr>
            <p:ph type="title"/>
          </p:nvPr>
        </p:nvSpPr>
        <p:spPr>
          <a:xfrm>
            <a:off x="914400" y="1213375"/>
            <a:ext cx="2916600" cy="1032900"/>
          </a:xfrm>
          <a:prstGeom prst="rect">
            <a:avLst/>
          </a:prstGeom>
          <a:noFill/>
          <a:ln>
            <a:noFill/>
          </a:ln>
        </p:spPr>
        <p:txBody>
          <a:bodyPr spcFirstLastPara="1" wrap="square" lIns="0" tIns="0" rIns="0" bIns="0" anchor="b" anchorCtr="0">
            <a:noAutofit/>
          </a:bodyPr>
          <a:lstStyle>
            <a:lvl1pPr lvl="0" rtl="0">
              <a:spcBef>
                <a:spcPts val="0"/>
              </a:spcBef>
              <a:spcAft>
                <a:spcPts val="0"/>
              </a:spcAft>
              <a:buSzPts val="700"/>
              <a:buNone/>
              <a:defRPr sz="3300" i="0">
                <a:solidFill>
                  <a:srgbClr val="F3F3F3"/>
                </a:solidFill>
              </a:defRPr>
            </a:lvl1pPr>
            <a:lvl2pPr lvl="1" rtl="0">
              <a:spcBef>
                <a:spcPts val="0"/>
              </a:spcBef>
              <a:spcAft>
                <a:spcPts val="0"/>
              </a:spcAft>
              <a:buSzPts val="700"/>
              <a:buNone/>
              <a:defRPr/>
            </a:lvl2pPr>
            <a:lvl3pPr lvl="2" rtl="0">
              <a:spcBef>
                <a:spcPts val="0"/>
              </a:spcBef>
              <a:spcAft>
                <a:spcPts val="0"/>
              </a:spcAft>
              <a:buSzPts val="700"/>
              <a:buNone/>
              <a:defRPr/>
            </a:lvl3pPr>
            <a:lvl4pPr lvl="3" rtl="0">
              <a:spcBef>
                <a:spcPts val="0"/>
              </a:spcBef>
              <a:spcAft>
                <a:spcPts val="0"/>
              </a:spcAft>
              <a:buSzPts val="700"/>
              <a:buNone/>
              <a:defRPr/>
            </a:lvl4pPr>
            <a:lvl5pPr lvl="4" rtl="0">
              <a:spcBef>
                <a:spcPts val="0"/>
              </a:spcBef>
              <a:spcAft>
                <a:spcPts val="0"/>
              </a:spcAft>
              <a:buSzPts val="700"/>
              <a:buNone/>
              <a:defRPr/>
            </a:lvl5pPr>
            <a:lvl6pPr lvl="5" rtl="0">
              <a:spcBef>
                <a:spcPts val="0"/>
              </a:spcBef>
              <a:spcAft>
                <a:spcPts val="0"/>
              </a:spcAft>
              <a:buSzPts val="700"/>
              <a:buNone/>
              <a:defRPr/>
            </a:lvl6pPr>
            <a:lvl7pPr lvl="6" rtl="0">
              <a:spcBef>
                <a:spcPts val="0"/>
              </a:spcBef>
              <a:spcAft>
                <a:spcPts val="0"/>
              </a:spcAft>
              <a:buSzPts val="700"/>
              <a:buNone/>
              <a:defRPr/>
            </a:lvl7pPr>
            <a:lvl8pPr lvl="7" rtl="0">
              <a:spcBef>
                <a:spcPts val="0"/>
              </a:spcBef>
              <a:spcAft>
                <a:spcPts val="0"/>
              </a:spcAft>
              <a:buSzPts val="700"/>
              <a:buNone/>
              <a:defRPr/>
            </a:lvl8pPr>
            <a:lvl9pPr lvl="8" rtl="0">
              <a:spcBef>
                <a:spcPts val="0"/>
              </a:spcBef>
              <a:spcAft>
                <a:spcPts val="0"/>
              </a:spcAft>
              <a:buSzPts val="700"/>
              <a:buNone/>
              <a:defRPr/>
            </a:lvl9pPr>
          </a:lstStyle>
          <a:p>
            <a:endParaRPr/>
          </a:p>
        </p:txBody>
      </p:sp>
      <p:sp>
        <p:nvSpPr>
          <p:cNvPr id="47" name="Google Shape;47;p8"/>
          <p:cNvSpPr txBox="1">
            <a:spLocks noGrp="1"/>
          </p:cNvSpPr>
          <p:nvPr>
            <p:ph type="subTitle" idx="1"/>
          </p:nvPr>
        </p:nvSpPr>
        <p:spPr>
          <a:xfrm>
            <a:off x="914400" y="2579800"/>
            <a:ext cx="6015600" cy="1949100"/>
          </a:xfrm>
          <a:prstGeom prst="rect">
            <a:avLst/>
          </a:prstGeom>
        </p:spPr>
        <p:txBody>
          <a:bodyPr spcFirstLastPara="1" wrap="square" lIns="0" tIns="0" rIns="0" bIns="0" anchor="t" anchorCtr="0">
            <a:noAutofit/>
          </a:bodyPr>
          <a:lstStyle>
            <a:lvl1pPr lvl="0" rtl="0">
              <a:lnSpc>
                <a:spcPct val="115000"/>
              </a:lnSpc>
              <a:spcBef>
                <a:spcPts val="0"/>
              </a:spcBef>
              <a:spcAft>
                <a:spcPts val="0"/>
              </a:spcAft>
              <a:buNone/>
              <a:defRPr sz="1400">
                <a:solidFill>
                  <a:srgbClr val="F3F3F3"/>
                </a:solidFill>
              </a:defRPr>
            </a:lvl1pPr>
            <a:lvl2pPr lvl="1" rtl="0">
              <a:lnSpc>
                <a:spcPct val="115000"/>
              </a:lnSpc>
              <a:spcBef>
                <a:spcPts val="0"/>
              </a:spcBef>
              <a:spcAft>
                <a:spcPts val="0"/>
              </a:spcAft>
              <a:buNone/>
              <a:defRPr sz="1400">
                <a:solidFill>
                  <a:srgbClr val="F3F3F3"/>
                </a:solidFill>
              </a:defRPr>
            </a:lvl2pPr>
            <a:lvl3pPr lvl="2" rtl="0">
              <a:lnSpc>
                <a:spcPct val="115000"/>
              </a:lnSpc>
              <a:spcBef>
                <a:spcPts val="0"/>
              </a:spcBef>
              <a:spcAft>
                <a:spcPts val="0"/>
              </a:spcAft>
              <a:buNone/>
              <a:defRPr sz="1400">
                <a:solidFill>
                  <a:srgbClr val="F3F3F3"/>
                </a:solidFill>
              </a:defRPr>
            </a:lvl3pPr>
            <a:lvl4pPr lvl="3" rtl="0">
              <a:lnSpc>
                <a:spcPct val="115000"/>
              </a:lnSpc>
              <a:spcBef>
                <a:spcPts val="0"/>
              </a:spcBef>
              <a:spcAft>
                <a:spcPts val="0"/>
              </a:spcAft>
              <a:buNone/>
              <a:defRPr sz="1400">
                <a:solidFill>
                  <a:srgbClr val="F3F3F3"/>
                </a:solidFill>
              </a:defRPr>
            </a:lvl4pPr>
            <a:lvl5pPr lvl="4" rtl="0">
              <a:lnSpc>
                <a:spcPct val="115000"/>
              </a:lnSpc>
              <a:spcBef>
                <a:spcPts val="0"/>
              </a:spcBef>
              <a:spcAft>
                <a:spcPts val="0"/>
              </a:spcAft>
              <a:buNone/>
              <a:defRPr sz="1400">
                <a:solidFill>
                  <a:srgbClr val="F3F3F3"/>
                </a:solidFill>
              </a:defRPr>
            </a:lvl5pPr>
            <a:lvl6pPr lvl="5" rtl="0">
              <a:lnSpc>
                <a:spcPct val="115000"/>
              </a:lnSpc>
              <a:spcBef>
                <a:spcPts val="0"/>
              </a:spcBef>
              <a:spcAft>
                <a:spcPts val="0"/>
              </a:spcAft>
              <a:buNone/>
              <a:defRPr sz="1400">
                <a:solidFill>
                  <a:srgbClr val="F3F3F3"/>
                </a:solidFill>
              </a:defRPr>
            </a:lvl6pPr>
            <a:lvl7pPr lvl="6" rtl="0">
              <a:lnSpc>
                <a:spcPct val="115000"/>
              </a:lnSpc>
              <a:spcBef>
                <a:spcPts val="0"/>
              </a:spcBef>
              <a:spcAft>
                <a:spcPts val="0"/>
              </a:spcAft>
              <a:buNone/>
              <a:defRPr sz="1400">
                <a:solidFill>
                  <a:srgbClr val="F3F3F3"/>
                </a:solidFill>
              </a:defRPr>
            </a:lvl7pPr>
            <a:lvl8pPr lvl="7" rtl="0">
              <a:lnSpc>
                <a:spcPct val="115000"/>
              </a:lnSpc>
              <a:spcBef>
                <a:spcPts val="0"/>
              </a:spcBef>
              <a:spcAft>
                <a:spcPts val="0"/>
              </a:spcAft>
              <a:buNone/>
              <a:defRPr sz="1400">
                <a:solidFill>
                  <a:srgbClr val="F3F3F3"/>
                </a:solidFill>
              </a:defRPr>
            </a:lvl8pPr>
            <a:lvl9pPr lvl="8" rtl="0">
              <a:lnSpc>
                <a:spcPct val="115000"/>
              </a:lnSpc>
              <a:spcBef>
                <a:spcPts val="0"/>
              </a:spcBef>
              <a:spcAft>
                <a:spcPts val="0"/>
              </a:spcAft>
              <a:buNone/>
              <a:defRPr sz="1400">
                <a:solidFill>
                  <a:srgbClr val="F3F3F3"/>
                </a:solidFill>
              </a:defRPr>
            </a:lvl9pPr>
          </a:lstStyle>
          <a:p>
            <a:endParaRPr/>
          </a:p>
        </p:txBody>
      </p:sp>
      <p:sp>
        <p:nvSpPr>
          <p:cNvPr id="48" name="Google Shape;48;p8"/>
          <p:cNvSpPr/>
          <p:nvPr/>
        </p:nvSpPr>
        <p:spPr>
          <a:xfrm flipH="1">
            <a:off x="365938" y="481772"/>
            <a:ext cx="1999760" cy="1577995"/>
          </a:xfrm>
          <a:custGeom>
            <a:avLst/>
            <a:gdLst/>
            <a:ahLst/>
            <a:cxnLst/>
            <a:rect l="l" t="t" r="r" b="b"/>
            <a:pathLst>
              <a:path w="90191" h="71169" extrusionOk="0">
                <a:moveTo>
                  <a:pt x="51262" y="4765"/>
                </a:moveTo>
                <a:cubicBezTo>
                  <a:pt x="51543" y="4765"/>
                  <a:pt x="51822" y="4770"/>
                  <a:pt x="52107" y="4781"/>
                </a:cubicBezTo>
                <a:cubicBezTo>
                  <a:pt x="53975" y="4833"/>
                  <a:pt x="54987" y="5361"/>
                  <a:pt x="55432" y="6154"/>
                </a:cubicBezTo>
                <a:cubicBezTo>
                  <a:pt x="51794" y="7210"/>
                  <a:pt x="48217" y="9267"/>
                  <a:pt x="46121" y="10663"/>
                </a:cubicBezTo>
                <a:cubicBezTo>
                  <a:pt x="46025" y="10731"/>
                  <a:pt x="45925" y="10799"/>
                  <a:pt x="45825" y="10863"/>
                </a:cubicBezTo>
                <a:cubicBezTo>
                  <a:pt x="45553" y="10363"/>
                  <a:pt x="45052" y="9947"/>
                  <a:pt x="44389" y="9719"/>
                </a:cubicBezTo>
                <a:cubicBezTo>
                  <a:pt x="46153" y="8262"/>
                  <a:pt x="44493" y="6181"/>
                  <a:pt x="42360" y="6181"/>
                </a:cubicBezTo>
                <a:cubicBezTo>
                  <a:pt x="42252" y="6181"/>
                  <a:pt x="42140" y="6190"/>
                  <a:pt x="42032" y="6198"/>
                </a:cubicBezTo>
                <a:cubicBezTo>
                  <a:pt x="44973" y="5302"/>
                  <a:pt x="48058" y="4765"/>
                  <a:pt x="51262" y="4765"/>
                </a:cubicBezTo>
                <a:close/>
                <a:moveTo>
                  <a:pt x="53559" y="12371"/>
                </a:moveTo>
                <a:lnTo>
                  <a:pt x="53559" y="12371"/>
                </a:lnTo>
                <a:cubicBezTo>
                  <a:pt x="53323" y="12716"/>
                  <a:pt x="53087" y="13044"/>
                  <a:pt x="52859" y="13348"/>
                </a:cubicBezTo>
                <a:cubicBezTo>
                  <a:pt x="52583" y="13296"/>
                  <a:pt x="52315" y="13252"/>
                  <a:pt x="52038" y="13216"/>
                </a:cubicBezTo>
                <a:cubicBezTo>
                  <a:pt x="52551" y="12916"/>
                  <a:pt x="53059" y="12632"/>
                  <a:pt x="53559" y="12371"/>
                </a:cubicBezTo>
                <a:close/>
                <a:moveTo>
                  <a:pt x="60457" y="10499"/>
                </a:moveTo>
                <a:cubicBezTo>
                  <a:pt x="60693" y="10607"/>
                  <a:pt x="60869" y="10772"/>
                  <a:pt x="60978" y="10999"/>
                </a:cubicBezTo>
                <a:cubicBezTo>
                  <a:pt x="61593" y="12308"/>
                  <a:pt x="60645" y="13856"/>
                  <a:pt x="59453" y="15213"/>
                </a:cubicBezTo>
                <a:cubicBezTo>
                  <a:pt x="58601" y="15592"/>
                  <a:pt x="57772" y="16017"/>
                  <a:pt x="56965" y="16465"/>
                </a:cubicBezTo>
                <a:cubicBezTo>
                  <a:pt x="57004" y="16417"/>
                  <a:pt x="57044" y="16369"/>
                  <a:pt x="57080" y="16325"/>
                </a:cubicBezTo>
                <a:cubicBezTo>
                  <a:pt x="58365" y="14737"/>
                  <a:pt x="59685" y="12648"/>
                  <a:pt x="60457" y="10499"/>
                </a:cubicBezTo>
                <a:close/>
                <a:moveTo>
                  <a:pt x="48430" y="17945"/>
                </a:moveTo>
                <a:lnTo>
                  <a:pt x="48430" y="17945"/>
                </a:lnTo>
                <a:cubicBezTo>
                  <a:pt x="47685" y="18670"/>
                  <a:pt x="46889" y="19346"/>
                  <a:pt x="46041" y="19985"/>
                </a:cubicBezTo>
                <a:cubicBezTo>
                  <a:pt x="45949" y="19542"/>
                  <a:pt x="45721" y="19121"/>
                  <a:pt x="45397" y="18766"/>
                </a:cubicBezTo>
                <a:cubicBezTo>
                  <a:pt x="46389" y="18382"/>
                  <a:pt x="47405" y="18098"/>
                  <a:pt x="48430" y="17945"/>
                </a:cubicBezTo>
                <a:close/>
                <a:moveTo>
                  <a:pt x="14204" y="18897"/>
                </a:moveTo>
                <a:lnTo>
                  <a:pt x="14204" y="18897"/>
                </a:lnTo>
                <a:cubicBezTo>
                  <a:pt x="11908" y="21130"/>
                  <a:pt x="9710" y="23439"/>
                  <a:pt x="7582" y="25787"/>
                </a:cubicBezTo>
                <a:cubicBezTo>
                  <a:pt x="8911" y="23163"/>
                  <a:pt x="11455" y="20874"/>
                  <a:pt x="14204" y="18897"/>
                </a:cubicBezTo>
                <a:close/>
                <a:moveTo>
                  <a:pt x="35198" y="24947"/>
                </a:moveTo>
                <a:cubicBezTo>
                  <a:pt x="35198" y="25015"/>
                  <a:pt x="35202" y="25084"/>
                  <a:pt x="35206" y="25152"/>
                </a:cubicBezTo>
                <a:cubicBezTo>
                  <a:pt x="34670" y="25728"/>
                  <a:pt x="34138" y="26304"/>
                  <a:pt x="33606" y="26880"/>
                </a:cubicBezTo>
                <a:cubicBezTo>
                  <a:pt x="32177" y="27564"/>
                  <a:pt x="30768" y="28253"/>
                  <a:pt x="29412" y="28960"/>
                </a:cubicBezTo>
                <a:cubicBezTo>
                  <a:pt x="31313" y="27600"/>
                  <a:pt x="33257" y="26275"/>
                  <a:pt x="35198" y="24947"/>
                </a:cubicBezTo>
                <a:close/>
                <a:moveTo>
                  <a:pt x="82050" y="30753"/>
                </a:moveTo>
                <a:cubicBezTo>
                  <a:pt x="83182" y="32002"/>
                  <a:pt x="81618" y="35483"/>
                  <a:pt x="80535" y="37715"/>
                </a:cubicBezTo>
                <a:cubicBezTo>
                  <a:pt x="80363" y="37691"/>
                  <a:pt x="80191" y="37683"/>
                  <a:pt x="80015" y="37679"/>
                </a:cubicBezTo>
                <a:cubicBezTo>
                  <a:pt x="80631" y="36171"/>
                  <a:pt x="81051" y="34635"/>
                  <a:pt x="81103" y="33122"/>
                </a:cubicBezTo>
                <a:cubicBezTo>
                  <a:pt x="81243" y="32969"/>
                  <a:pt x="81383" y="32829"/>
                  <a:pt x="81519" y="32677"/>
                </a:cubicBezTo>
                <a:cubicBezTo>
                  <a:pt x="81984" y="32162"/>
                  <a:pt x="82100" y="31625"/>
                  <a:pt x="81995" y="31133"/>
                </a:cubicBezTo>
                <a:cubicBezTo>
                  <a:pt x="82113" y="30996"/>
                  <a:pt x="82150" y="30866"/>
                  <a:pt x="82050" y="30753"/>
                </a:cubicBezTo>
                <a:close/>
                <a:moveTo>
                  <a:pt x="24039" y="37231"/>
                </a:moveTo>
                <a:lnTo>
                  <a:pt x="24039" y="37231"/>
                </a:lnTo>
                <a:cubicBezTo>
                  <a:pt x="21838" y="39604"/>
                  <a:pt x="19629" y="41972"/>
                  <a:pt x="17396" y="44321"/>
                </a:cubicBezTo>
                <a:cubicBezTo>
                  <a:pt x="17372" y="44333"/>
                  <a:pt x="17353" y="44341"/>
                  <a:pt x="17329" y="44353"/>
                </a:cubicBezTo>
                <a:lnTo>
                  <a:pt x="17329" y="44353"/>
                </a:lnTo>
                <a:cubicBezTo>
                  <a:pt x="18181" y="43385"/>
                  <a:pt x="19001" y="42448"/>
                  <a:pt x="19730" y="41552"/>
                </a:cubicBezTo>
                <a:cubicBezTo>
                  <a:pt x="20634" y="40444"/>
                  <a:pt x="21462" y="39287"/>
                  <a:pt x="22262" y="38116"/>
                </a:cubicBezTo>
                <a:cubicBezTo>
                  <a:pt x="22866" y="37823"/>
                  <a:pt x="23459" y="37527"/>
                  <a:pt x="24039" y="37231"/>
                </a:cubicBezTo>
                <a:close/>
                <a:moveTo>
                  <a:pt x="47909" y="45757"/>
                </a:moveTo>
                <a:lnTo>
                  <a:pt x="47909" y="45757"/>
                </a:lnTo>
                <a:cubicBezTo>
                  <a:pt x="47757" y="46286"/>
                  <a:pt x="47613" y="46818"/>
                  <a:pt x="47486" y="47350"/>
                </a:cubicBezTo>
                <a:cubicBezTo>
                  <a:pt x="45705" y="49346"/>
                  <a:pt x="43813" y="51271"/>
                  <a:pt x="41816" y="53144"/>
                </a:cubicBezTo>
                <a:cubicBezTo>
                  <a:pt x="41844" y="52991"/>
                  <a:pt x="41868" y="52843"/>
                  <a:pt x="41896" y="52695"/>
                </a:cubicBezTo>
                <a:cubicBezTo>
                  <a:pt x="41988" y="52195"/>
                  <a:pt x="42108" y="51703"/>
                  <a:pt x="42228" y="51207"/>
                </a:cubicBezTo>
                <a:cubicBezTo>
                  <a:pt x="42801" y="50491"/>
                  <a:pt x="43377" y="49778"/>
                  <a:pt x="43961" y="49067"/>
                </a:cubicBezTo>
                <a:cubicBezTo>
                  <a:pt x="45292" y="47974"/>
                  <a:pt x="46609" y="46873"/>
                  <a:pt x="47909" y="45757"/>
                </a:cubicBezTo>
                <a:close/>
                <a:moveTo>
                  <a:pt x="42628" y="36615"/>
                </a:moveTo>
                <a:lnTo>
                  <a:pt x="42628" y="36615"/>
                </a:lnTo>
                <a:cubicBezTo>
                  <a:pt x="42092" y="37539"/>
                  <a:pt x="41576" y="38483"/>
                  <a:pt x="41072" y="39440"/>
                </a:cubicBezTo>
                <a:cubicBezTo>
                  <a:pt x="38243" y="42389"/>
                  <a:pt x="35550" y="45409"/>
                  <a:pt x="33054" y="48386"/>
                </a:cubicBezTo>
                <a:cubicBezTo>
                  <a:pt x="32457" y="49094"/>
                  <a:pt x="31549" y="50295"/>
                  <a:pt x="30624" y="51719"/>
                </a:cubicBezTo>
                <a:cubicBezTo>
                  <a:pt x="29200" y="52808"/>
                  <a:pt x="27560" y="53999"/>
                  <a:pt x="25708" y="54564"/>
                </a:cubicBezTo>
                <a:cubicBezTo>
                  <a:pt x="25887" y="53667"/>
                  <a:pt x="26260" y="52788"/>
                  <a:pt x="26727" y="51927"/>
                </a:cubicBezTo>
                <a:cubicBezTo>
                  <a:pt x="30284" y="47514"/>
                  <a:pt x="34550" y="43436"/>
                  <a:pt x="38747" y="39324"/>
                </a:cubicBezTo>
                <a:cubicBezTo>
                  <a:pt x="40083" y="38479"/>
                  <a:pt x="41372" y="37571"/>
                  <a:pt x="42628" y="36615"/>
                </a:cubicBezTo>
                <a:close/>
                <a:moveTo>
                  <a:pt x="64182" y="53560"/>
                </a:moveTo>
                <a:lnTo>
                  <a:pt x="64182" y="53560"/>
                </a:lnTo>
                <a:cubicBezTo>
                  <a:pt x="63086" y="55377"/>
                  <a:pt x="61750" y="57681"/>
                  <a:pt x="60065" y="59650"/>
                </a:cubicBezTo>
                <a:cubicBezTo>
                  <a:pt x="60278" y="58717"/>
                  <a:pt x="60553" y="57777"/>
                  <a:pt x="60885" y="56836"/>
                </a:cubicBezTo>
                <a:cubicBezTo>
                  <a:pt x="60954" y="56708"/>
                  <a:pt x="61026" y="56581"/>
                  <a:pt x="61098" y="56452"/>
                </a:cubicBezTo>
                <a:cubicBezTo>
                  <a:pt x="62141" y="55504"/>
                  <a:pt x="63170" y="54536"/>
                  <a:pt x="64182" y="53560"/>
                </a:cubicBezTo>
                <a:close/>
                <a:moveTo>
                  <a:pt x="72865" y="51691"/>
                </a:moveTo>
                <a:cubicBezTo>
                  <a:pt x="71520" y="53840"/>
                  <a:pt x="70128" y="55876"/>
                  <a:pt x="68499" y="57901"/>
                </a:cubicBezTo>
                <a:cubicBezTo>
                  <a:pt x="67219" y="59497"/>
                  <a:pt x="65931" y="61085"/>
                  <a:pt x="64518" y="62598"/>
                </a:cubicBezTo>
                <a:cubicBezTo>
                  <a:pt x="65811" y="61118"/>
                  <a:pt x="66939" y="59521"/>
                  <a:pt x="67971" y="58012"/>
                </a:cubicBezTo>
                <a:cubicBezTo>
                  <a:pt x="69323" y="56044"/>
                  <a:pt x="70560" y="54020"/>
                  <a:pt x="71768" y="51983"/>
                </a:cubicBezTo>
                <a:cubicBezTo>
                  <a:pt x="72148" y="51903"/>
                  <a:pt x="72509" y="51803"/>
                  <a:pt x="72865" y="51691"/>
                </a:cubicBezTo>
                <a:close/>
                <a:moveTo>
                  <a:pt x="40544" y="62790"/>
                </a:moveTo>
                <a:lnTo>
                  <a:pt x="40544" y="62790"/>
                </a:lnTo>
                <a:cubicBezTo>
                  <a:pt x="40515" y="63059"/>
                  <a:pt x="40544" y="63323"/>
                  <a:pt x="40616" y="63578"/>
                </a:cubicBezTo>
                <a:cubicBezTo>
                  <a:pt x="39656" y="63839"/>
                  <a:pt x="38687" y="64010"/>
                  <a:pt x="37715" y="64067"/>
                </a:cubicBezTo>
                <a:cubicBezTo>
                  <a:pt x="38675" y="63694"/>
                  <a:pt x="39619" y="63266"/>
                  <a:pt x="40544" y="62790"/>
                </a:cubicBezTo>
                <a:close/>
                <a:moveTo>
                  <a:pt x="50186" y="0"/>
                </a:moveTo>
                <a:cubicBezTo>
                  <a:pt x="45685" y="0"/>
                  <a:pt x="40923" y="1348"/>
                  <a:pt x="36618" y="3181"/>
                </a:cubicBezTo>
                <a:cubicBezTo>
                  <a:pt x="36178" y="2361"/>
                  <a:pt x="35154" y="1729"/>
                  <a:pt x="34077" y="1729"/>
                </a:cubicBezTo>
                <a:cubicBezTo>
                  <a:pt x="33826" y="1729"/>
                  <a:pt x="33573" y="1764"/>
                  <a:pt x="33325" y="1836"/>
                </a:cubicBezTo>
                <a:cubicBezTo>
                  <a:pt x="27968" y="3409"/>
                  <a:pt x="24286" y="7651"/>
                  <a:pt x="21090" y="11575"/>
                </a:cubicBezTo>
                <a:cubicBezTo>
                  <a:pt x="19313" y="12495"/>
                  <a:pt x="17597" y="13472"/>
                  <a:pt x="15956" y="14456"/>
                </a:cubicBezTo>
                <a:cubicBezTo>
                  <a:pt x="10915" y="17477"/>
                  <a:pt x="5053" y="21594"/>
                  <a:pt x="3577" y="26860"/>
                </a:cubicBezTo>
                <a:cubicBezTo>
                  <a:pt x="3376" y="27580"/>
                  <a:pt x="3833" y="28441"/>
                  <a:pt x="4774" y="28609"/>
                </a:cubicBezTo>
                <a:cubicBezTo>
                  <a:pt x="4861" y="28624"/>
                  <a:pt x="4953" y="28628"/>
                  <a:pt x="5042" y="28640"/>
                </a:cubicBezTo>
                <a:cubicBezTo>
                  <a:pt x="3733" y="30133"/>
                  <a:pt x="2445" y="31629"/>
                  <a:pt x="1168" y="33126"/>
                </a:cubicBezTo>
                <a:cubicBezTo>
                  <a:pt x="0" y="34490"/>
                  <a:pt x="1320" y="36059"/>
                  <a:pt x="2937" y="36459"/>
                </a:cubicBezTo>
                <a:cubicBezTo>
                  <a:pt x="2625" y="37339"/>
                  <a:pt x="2429" y="38247"/>
                  <a:pt x="2373" y="39191"/>
                </a:cubicBezTo>
                <a:cubicBezTo>
                  <a:pt x="2329" y="39955"/>
                  <a:pt x="2933" y="40904"/>
                  <a:pt x="3789" y="41236"/>
                </a:cubicBezTo>
                <a:cubicBezTo>
                  <a:pt x="4061" y="41340"/>
                  <a:pt x="4342" y="41436"/>
                  <a:pt x="4621" y="41520"/>
                </a:cubicBezTo>
                <a:cubicBezTo>
                  <a:pt x="2949" y="44141"/>
                  <a:pt x="1600" y="46878"/>
                  <a:pt x="848" y="49826"/>
                </a:cubicBezTo>
                <a:cubicBezTo>
                  <a:pt x="484" y="51263"/>
                  <a:pt x="1876" y="52795"/>
                  <a:pt x="3544" y="52795"/>
                </a:cubicBezTo>
                <a:cubicBezTo>
                  <a:pt x="3813" y="52795"/>
                  <a:pt x="4089" y="52755"/>
                  <a:pt x="4366" y="52668"/>
                </a:cubicBezTo>
                <a:lnTo>
                  <a:pt x="4366" y="52668"/>
                </a:lnTo>
                <a:cubicBezTo>
                  <a:pt x="2809" y="55332"/>
                  <a:pt x="1720" y="58105"/>
                  <a:pt x="1568" y="60982"/>
                </a:cubicBezTo>
                <a:cubicBezTo>
                  <a:pt x="1496" y="62334"/>
                  <a:pt x="3016" y="63318"/>
                  <a:pt x="4497" y="63318"/>
                </a:cubicBezTo>
                <a:cubicBezTo>
                  <a:pt x="5182" y="63318"/>
                  <a:pt x="5858" y="63107"/>
                  <a:pt x="6370" y="62630"/>
                </a:cubicBezTo>
                <a:cubicBezTo>
                  <a:pt x="7862" y="61229"/>
                  <a:pt x="9330" y="59809"/>
                  <a:pt x="10791" y="58381"/>
                </a:cubicBezTo>
                <a:cubicBezTo>
                  <a:pt x="10867" y="59585"/>
                  <a:pt x="12395" y="60505"/>
                  <a:pt x="13856" y="60505"/>
                </a:cubicBezTo>
                <a:cubicBezTo>
                  <a:pt x="14344" y="60505"/>
                  <a:pt x="14824" y="60406"/>
                  <a:pt x="15241" y="60173"/>
                </a:cubicBezTo>
                <a:lnTo>
                  <a:pt x="15241" y="60173"/>
                </a:lnTo>
                <a:cubicBezTo>
                  <a:pt x="14912" y="60926"/>
                  <a:pt x="14604" y="61682"/>
                  <a:pt x="14332" y="62459"/>
                </a:cubicBezTo>
                <a:cubicBezTo>
                  <a:pt x="13856" y="63827"/>
                  <a:pt x="15272" y="65527"/>
                  <a:pt x="17001" y="65527"/>
                </a:cubicBezTo>
                <a:cubicBezTo>
                  <a:pt x="17281" y="65527"/>
                  <a:pt x="17573" y="65483"/>
                  <a:pt x="17861" y="65383"/>
                </a:cubicBezTo>
                <a:cubicBezTo>
                  <a:pt x="21290" y="64215"/>
                  <a:pt x="24371" y="62654"/>
                  <a:pt x="27228" y="60858"/>
                </a:cubicBezTo>
                <a:lnTo>
                  <a:pt x="27228" y="60858"/>
                </a:lnTo>
                <a:cubicBezTo>
                  <a:pt x="27076" y="61590"/>
                  <a:pt x="26960" y="62334"/>
                  <a:pt x="26919" y="63090"/>
                </a:cubicBezTo>
                <a:cubicBezTo>
                  <a:pt x="26847" y="64455"/>
                  <a:pt x="28296" y="65427"/>
                  <a:pt x="29820" y="65495"/>
                </a:cubicBezTo>
                <a:lnTo>
                  <a:pt x="29893" y="65495"/>
                </a:lnTo>
                <a:cubicBezTo>
                  <a:pt x="30513" y="66884"/>
                  <a:pt x="31729" y="68028"/>
                  <a:pt x="33778" y="68612"/>
                </a:cubicBezTo>
                <a:cubicBezTo>
                  <a:pt x="34958" y="68948"/>
                  <a:pt x="36158" y="69096"/>
                  <a:pt x="37355" y="69096"/>
                </a:cubicBezTo>
                <a:cubicBezTo>
                  <a:pt x="41888" y="69096"/>
                  <a:pt x="46441" y="66952"/>
                  <a:pt x="50262" y="64627"/>
                </a:cubicBezTo>
                <a:cubicBezTo>
                  <a:pt x="51059" y="64315"/>
                  <a:pt x="51822" y="63938"/>
                  <a:pt x="52543" y="63506"/>
                </a:cubicBezTo>
                <a:lnTo>
                  <a:pt x="52543" y="63506"/>
                </a:lnTo>
                <a:cubicBezTo>
                  <a:pt x="52419" y="64287"/>
                  <a:pt x="52339" y="65087"/>
                  <a:pt x="52311" y="65903"/>
                </a:cubicBezTo>
                <a:cubicBezTo>
                  <a:pt x="52271" y="67120"/>
                  <a:pt x="53479" y="68160"/>
                  <a:pt x="54871" y="68328"/>
                </a:cubicBezTo>
                <a:cubicBezTo>
                  <a:pt x="55900" y="69912"/>
                  <a:pt x="57833" y="71168"/>
                  <a:pt x="59977" y="71168"/>
                </a:cubicBezTo>
                <a:cubicBezTo>
                  <a:pt x="60169" y="71168"/>
                  <a:pt x="60365" y="71157"/>
                  <a:pt x="60561" y="71137"/>
                </a:cubicBezTo>
                <a:cubicBezTo>
                  <a:pt x="64062" y="70760"/>
                  <a:pt x="66615" y="68263"/>
                  <a:pt x="68712" y="66123"/>
                </a:cubicBezTo>
                <a:cubicBezTo>
                  <a:pt x="72237" y="62526"/>
                  <a:pt x="75282" y="58629"/>
                  <a:pt x="77870" y="54536"/>
                </a:cubicBezTo>
                <a:cubicBezTo>
                  <a:pt x="81003" y="49582"/>
                  <a:pt x="83964" y="44525"/>
                  <a:pt x="86285" y="39268"/>
                </a:cubicBezTo>
                <a:cubicBezTo>
                  <a:pt x="87789" y="35867"/>
                  <a:pt x="90190" y="30217"/>
                  <a:pt x="86388" y="27232"/>
                </a:cubicBezTo>
                <a:cubicBezTo>
                  <a:pt x="85184" y="26288"/>
                  <a:pt x="83904" y="25900"/>
                  <a:pt x="82615" y="25900"/>
                </a:cubicBezTo>
                <a:cubicBezTo>
                  <a:pt x="81579" y="25900"/>
                  <a:pt x="80539" y="26151"/>
                  <a:pt x="79539" y="26568"/>
                </a:cubicBezTo>
                <a:cubicBezTo>
                  <a:pt x="80971" y="24576"/>
                  <a:pt x="82451" y="22611"/>
                  <a:pt x="84048" y="20722"/>
                </a:cubicBezTo>
                <a:cubicBezTo>
                  <a:pt x="85533" y="18962"/>
                  <a:pt x="83504" y="17185"/>
                  <a:pt x="81419" y="17185"/>
                </a:cubicBezTo>
                <a:cubicBezTo>
                  <a:pt x="80743" y="17185"/>
                  <a:pt x="80063" y="17374"/>
                  <a:pt x="79495" y="17806"/>
                </a:cubicBezTo>
                <a:cubicBezTo>
                  <a:pt x="78102" y="18870"/>
                  <a:pt x="76818" y="19990"/>
                  <a:pt x="75602" y="21150"/>
                </a:cubicBezTo>
                <a:cubicBezTo>
                  <a:pt x="75057" y="20338"/>
                  <a:pt x="74061" y="19946"/>
                  <a:pt x="72948" y="19946"/>
                </a:cubicBezTo>
                <a:cubicBezTo>
                  <a:pt x="72732" y="19946"/>
                  <a:pt x="72512" y="19961"/>
                  <a:pt x="72292" y="19990"/>
                </a:cubicBezTo>
                <a:cubicBezTo>
                  <a:pt x="72213" y="20002"/>
                  <a:pt x="72132" y="20018"/>
                  <a:pt x="72052" y="20030"/>
                </a:cubicBezTo>
                <a:cubicBezTo>
                  <a:pt x="72252" y="19346"/>
                  <a:pt x="72364" y="18654"/>
                  <a:pt x="72348" y="17957"/>
                </a:cubicBezTo>
                <a:cubicBezTo>
                  <a:pt x="72292" y="15797"/>
                  <a:pt x="70576" y="14421"/>
                  <a:pt x="68416" y="13852"/>
                </a:cubicBezTo>
                <a:cubicBezTo>
                  <a:pt x="68023" y="13400"/>
                  <a:pt x="67447" y="13080"/>
                  <a:pt x="66735" y="13008"/>
                </a:cubicBezTo>
                <a:cubicBezTo>
                  <a:pt x="67147" y="11043"/>
                  <a:pt x="66675" y="9079"/>
                  <a:pt x="64738" y="7267"/>
                </a:cubicBezTo>
                <a:cubicBezTo>
                  <a:pt x="63678" y="6270"/>
                  <a:pt x="62385" y="5742"/>
                  <a:pt x="60974" y="5553"/>
                </a:cubicBezTo>
                <a:cubicBezTo>
                  <a:pt x="60561" y="3749"/>
                  <a:pt x="59312" y="2177"/>
                  <a:pt x="56773" y="1169"/>
                </a:cubicBezTo>
                <a:cubicBezTo>
                  <a:pt x="54708" y="353"/>
                  <a:pt x="52479" y="0"/>
                  <a:pt x="50186" y="0"/>
                </a:cubicBezTo>
                <a:close/>
              </a:path>
            </a:pathLst>
          </a:custGeom>
          <a:solidFill>
            <a:srgbClr val="FFFFFF">
              <a:alpha val="165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8"/>
          <p:cNvSpPr/>
          <p:nvPr/>
        </p:nvSpPr>
        <p:spPr>
          <a:xfrm flipH="1">
            <a:off x="723259" y="644277"/>
            <a:ext cx="1430061" cy="1186625"/>
          </a:xfrm>
          <a:custGeom>
            <a:avLst/>
            <a:gdLst/>
            <a:ahLst/>
            <a:cxnLst/>
            <a:rect l="l" t="t" r="r" b="b"/>
            <a:pathLst>
              <a:path w="110793" h="91933" extrusionOk="0">
                <a:moveTo>
                  <a:pt x="50743" y="6275"/>
                </a:moveTo>
                <a:cubicBezTo>
                  <a:pt x="53200" y="6275"/>
                  <a:pt x="56857" y="7419"/>
                  <a:pt x="59430" y="8276"/>
                </a:cubicBezTo>
                <a:cubicBezTo>
                  <a:pt x="59393" y="8455"/>
                  <a:pt x="59374" y="8636"/>
                  <a:pt x="59374" y="8815"/>
                </a:cubicBezTo>
                <a:cubicBezTo>
                  <a:pt x="57073" y="8172"/>
                  <a:pt x="54732" y="7731"/>
                  <a:pt x="52420" y="7679"/>
                </a:cubicBezTo>
                <a:cubicBezTo>
                  <a:pt x="52191" y="7535"/>
                  <a:pt x="51975" y="7387"/>
                  <a:pt x="51744" y="7243"/>
                </a:cubicBezTo>
                <a:cubicBezTo>
                  <a:pt x="51131" y="6867"/>
                  <a:pt x="50503" y="6708"/>
                  <a:pt x="49899" y="6708"/>
                </a:cubicBezTo>
                <a:cubicBezTo>
                  <a:pt x="49727" y="6708"/>
                  <a:pt x="49555" y="6719"/>
                  <a:pt x="49387" y="6743"/>
                </a:cubicBezTo>
                <a:cubicBezTo>
                  <a:pt x="49259" y="6667"/>
                  <a:pt x="49139" y="6623"/>
                  <a:pt x="49022" y="6623"/>
                </a:cubicBezTo>
                <a:cubicBezTo>
                  <a:pt x="48943" y="6623"/>
                  <a:pt x="48867" y="6647"/>
                  <a:pt x="48795" y="6691"/>
                </a:cubicBezTo>
                <a:cubicBezTo>
                  <a:pt x="49263" y="6395"/>
                  <a:pt x="49940" y="6275"/>
                  <a:pt x="50743" y="6275"/>
                </a:cubicBezTo>
                <a:close/>
                <a:moveTo>
                  <a:pt x="80740" y="16318"/>
                </a:moveTo>
                <a:lnTo>
                  <a:pt x="80740" y="16318"/>
                </a:lnTo>
                <a:cubicBezTo>
                  <a:pt x="84017" y="17727"/>
                  <a:pt x="87121" y="19182"/>
                  <a:pt x="90214" y="20887"/>
                </a:cubicBezTo>
                <a:cubicBezTo>
                  <a:pt x="92648" y="22231"/>
                  <a:pt x="95072" y="23584"/>
                  <a:pt x="97381" y="25064"/>
                </a:cubicBezTo>
                <a:cubicBezTo>
                  <a:pt x="95116" y="23708"/>
                  <a:pt x="92687" y="22528"/>
                  <a:pt x="90386" y="21443"/>
                </a:cubicBezTo>
                <a:cubicBezTo>
                  <a:pt x="87382" y="20027"/>
                  <a:pt x="84293" y="18730"/>
                  <a:pt x="81188" y="17466"/>
                </a:cubicBezTo>
                <a:cubicBezTo>
                  <a:pt x="81068" y="17066"/>
                  <a:pt x="80916" y="16686"/>
                  <a:pt x="80740" y="16318"/>
                </a:cubicBezTo>
                <a:close/>
                <a:moveTo>
                  <a:pt x="83589" y="25417"/>
                </a:moveTo>
                <a:lnTo>
                  <a:pt x="83589" y="25417"/>
                </a:lnTo>
                <a:cubicBezTo>
                  <a:pt x="86362" y="26565"/>
                  <a:pt x="89878" y="27965"/>
                  <a:pt x="92883" y="29734"/>
                </a:cubicBezTo>
                <a:cubicBezTo>
                  <a:pt x="91459" y="29509"/>
                  <a:pt x="90022" y="29221"/>
                  <a:pt x="88591" y="28874"/>
                </a:cubicBezTo>
                <a:cubicBezTo>
                  <a:pt x="88399" y="28802"/>
                  <a:pt x="88202" y="28726"/>
                  <a:pt x="88006" y="28650"/>
                </a:cubicBezTo>
                <a:cubicBezTo>
                  <a:pt x="86554" y="27553"/>
                  <a:pt x="85081" y="26477"/>
                  <a:pt x="83589" y="25417"/>
                </a:cubicBezTo>
                <a:close/>
                <a:moveTo>
                  <a:pt x="20022" y="28573"/>
                </a:moveTo>
                <a:cubicBezTo>
                  <a:pt x="21687" y="28573"/>
                  <a:pt x="23488" y="29394"/>
                  <a:pt x="25108" y="30374"/>
                </a:cubicBezTo>
                <a:cubicBezTo>
                  <a:pt x="25688" y="31262"/>
                  <a:pt x="26332" y="32135"/>
                  <a:pt x="27017" y="32979"/>
                </a:cubicBezTo>
                <a:cubicBezTo>
                  <a:pt x="26949" y="32942"/>
                  <a:pt x="26873" y="32899"/>
                  <a:pt x="26801" y="32859"/>
                </a:cubicBezTo>
                <a:cubicBezTo>
                  <a:pt x="24384" y="31514"/>
                  <a:pt x="21199" y="30130"/>
                  <a:pt x="17918" y="29322"/>
                </a:cubicBezTo>
                <a:cubicBezTo>
                  <a:pt x="18086" y="29073"/>
                  <a:pt x="18338" y="28885"/>
                  <a:pt x="18683" y="28774"/>
                </a:cubicBezTo>
                <a:cubicBezTo>
                  <a:pt x="19115" y="28634"/>
                  <a:pt x="19562" y="28573"/>
                  <a:pt x="20022" y="28573"/>
                </a:cubicBezTo>
                <a:close/>
                <a:moveTo>
                  <a:pt x="20775" y="36552"/>
                </a:moveTo>
                <a:cubicBezTo>
                  <a:pt x="21299" y="36800"/>
                  <a:pt x="21799" y="37048"/>
                  <a:pt x="22263" y="37288"/>
                </a:cubicBezTo>
                <a:cubicBezTo>
                  <a:pt x="22183" y="37572"/>
                  <a:pt x="22119" y="37856"/>
                  <a:pt x="22063" y="38140"/>
                </a:cubicBezTo>
                <a:cubicBezTo>
                  <a:pt x="21603" y="37604"/>
                  <a:pt x="21175" y="37076"/>
                  <a:pt x="20775" y="36552"/>
                </a:cubicBezTo>
                <a:close/>
                <a:moveTo>
                  <a:pt x="29277" y="41930"/>
                </a:moveTo>
                <a:lnTo>
                  <a:pt x="29277" y="41930"/>
                </a:lnTo>
                <a:cubicBezTo>
                  <a:pt x="30378" y="42705"/>
                  <a:pt x="31414" y="43542"/>
                  <a:pt x="32386" y="44430"/>
                </a:cubicBezTo>
                <a:cubicBezTo>
                  <a:pt x="31710" y="44526"/>
                  <a:pt x="31070" y="44766"/>
                  <a:pt x="30526" y="45106"/>
                </a:cubicBezTo>
                <a:cubicBezTo>
                  <a:pt x="29946" y="44066"/>
                  <a:pt x="29505" y="43001"/>
                  <a:pt x="29277" y="41930"/>
                </a:cubicBezTo>
                <a:close/>
                <a:moveTo>
                  <a:pt x="11292" y="34587"/>
                </a:moveTo>
                <a:cubicBezTo>
                  <a:pt x="12905" y="38401"/>
                  <a:pt x="16042" y="42149"/>
                  <a:pt x="18174" y="44350"/>
                </a:cubicBezTo>
                <a:cubicBezTo>
                  <a:pt x="18270" y="44450"/>
                  <a:pt x="18374" y="44554"/>
                  <a:pt x="18474" y="44658"/>
                </a:cubicBezTo>
                <a:cubicBezTo>
                  <a:pt x="17710" y="44942"/>
                  <a:pt x="17078" y="45466"/>
                  <a:pt x="16733" y="46166"/>
                </a:cubicBezTo>
                <a:cubicBezTo>
                  <a:pt x="16077" y="45618"/>
                  <a:pt x="15337" y="45387"/>
                  <a:pt x="14621" y="45387"/>
                </a:cubicBezTo>
                <a:cubicBezTo>
                  <a:pt x="12788" y="45387"/>
                  <a:pt x="11112" y="46911"/>
                  <a:pt x="11361" y="48635"/>
                </a:cubicBezTo>
                <a:cubicBezTo>
                  <a:pt x="9872" y="45282"/>
                  <a:pt x="9040" y="41753"/>
                  <a:pt x="9195" y="38072"/>
                </a:cubicBezTo>
                <a:cubicBezTo>
                  <a:pt x="9280" y="36111"/>
                  <a:pt x="10088" y="35051"/>
                  <a:pt x="11292" y="34587"/>
                </a:cubicBezTo>
                <a:close/>
                <a:moveTo>
                  <a:pt x="71694" y="42469"/>
                </a:moveTo>
                <a:lnTo>
                  <a:pt x="71694" y="42469"/>
                </a:lnTo>
                <a:cubicBezTo>
                  <a:pt x="72497" y="42633"/>
                  <a:pt x="73310" y="42781"/>
                  <a:pt x="74122" y="42918"/>
                </a:cubicBezTo>
                <a:cubicBezTo>
                  <a:pt x="77167" y="44783"/>
                  <a:pt x="80104" y="46766"/>
                  <a:pt x="82957" y="48859"/>
                </a:cubicBezTo>
                <a:cubicBezTo>
                  <a:pt x="82728" y="48831"/>
                  <a:pt x="82497" y="48807"/>
                  <a:pt x="82272" y="48775"/>
                </a:cubicBezTo>
                <a:cubicBezTo>
                  <a:pt x="81516" y="48679"/>
                  <a:pt x="80760" y="48555"/>
                  <a:pt x="80008" y="48427"/>
                </a:cubicBezTo>
                <a:cubicBezTo>
                  <a:pt x="78911" y="47831"/>
                  <a:pt x="77823" y="47223"/>
                  <a:pt x="76739" y="46611"/>
                </a:cubicBezTo>
                <a:cubicBezTo>
                  <a:pt x="75075" y="45219"/>
                  <a:pt x="73394" y="43834"/>
                  <a:pt x="71694" y="42469"/>
                </a:cubicBezTo>
                <a:close/>
                <a:moveTo>
                  <a:pt x="98873" y="50120"/>
                </a:moveTo>
                <a:cubicBezTo>
                  <a:pt x="99269" y="51124"/>
                  <a:pt x="99529" y="52140"/>
                  <a:pt x="99617" y="53156"/>
                </a:cubicBezTo>
                <a:cubicBezTo>
                  <a:pt x="99053" y="52153"/>
                  <a:pt x="98397" y="51164"/>
                  <a:pt x="97673" y="50192"/>
                </a:cubicBezTo>
                <a:lnTo>
                  <a:pt x="97673" y="50192"/>
                </a:lnTo>
                <a:cubicBezTo>
                  <a:pt x="97780" y="50199"/>
                  <a:pt x="97889" y="50203"/>
                  <a:pt x="97996" y="50203"/>
                </a:cubicBezTo>
                <a:cubicBezTo>
                  <a:pt x="98297" y="50203"/>
                  <a:pt x="98589" y="50175"/>
                  <a:pt x="98873" y="50120"/>
                </a:cubicBezTo>
                <a:close/>
                <a:moveTo>
                  <a:pt x="40269" y="55789"/>
                </a:moveTo>
                <a:cubicBezTo>
                  <a:pt x="41144" y="56349"/>
                  <a:pt x="42025" y="56906"/>
                  <a:pt x="42906" y="57466"/>
                </a:cubicBezTo>
                <a:cubicBezTo>
                  <a:pt x="43946" y="58962"/>
                  <a:pt x="44994" y="60439"/>
                  <a:pt x="46074" y="61859"/>
                </a:cubicBezTo>
                <a:cubicBezTo>
                  <a:pt x="44001" y="59867"/>
                  <a:pt x="41981" y="57830"/>
                  <a:pt x="39957" y="55797"/>
                </a:cubicBezTo>
                <a:cubicBezTo>
                  <a:pt x="40060" y="55797"/>
                  <a:pt x="40164" y="55793"/>
                  <a:pt x="40269" y="55789"/>
                </a:cubicBezTo>
                <a:close/>
                <a:moveTo>
                  <a:pt x="57753" y="48007"/>
                </a:moveTo>
                <a:lnTo>
                  <a:pt x="57753" y="48007"/>
                </a:lnTo>
                <a:cubicBezTo>
                  <a:pt x="59162" y="48567"/>
                  <a:pt x="60602" y="49111"/>
                  <a:pt x="62054" y="49640"/>
                </a:cubicBezTo>
                <a:cubicBezTo>
                  <a:pt x="66556" y="52604"/>
                  <a:pt x="71165" y="55429"/>
                  <a:pt x="75699" y="58046"/>
                </a:cubicBezTo>
                <a:cubicBezTo>
                  <a:pt x="76783" y="58670"/>
                  <a:pt x="78611" y="59623"/>
                  <a:pt x="80784" y="60587"/>
                </a:cubicBezTo>
                <a:cubicBezTo>
                  <a:pt x="82449" y="62083"/>
                  <a:pt x="84265" y="63804"/>
                  <a:pt x="85125" y="65744"/>
                </a:cubicBezTo>
                <a:cubicBezTo>
                  <a:pt x="83757" y="65556"/>
                  <a:pt x="82416" y="65168"/>
                  <a:pt x="81100" y="64672"/>
                </a:cubicBezTo>
                <a:cubicBezTo>
                  <a:pt x="74370" y="60947"/>
                  <a:pt x="68156" y="56474"/>
                  <a:pt x="61879" y="52076"/>
                </a:cubicBezTo>
                <a:cubicBezTo>
                  <a:pt x="60594" y="50676"/>
                  <a:pt x="59206" y="49324"/>
                  <a:pt x="57753" y="48007"/>
                </a:cubicBezTo>
                <a:close/>
                <a:moveTo>
                  <a:pt x="58690" y="67497"/>
                </a:moveTo>
                <a:cubicBezTo>
                  <a:pt x="62311" y="69802"/>
                  <a:pt x="65919" y="72114"/>
                  <a:pt x="69505" y="74455"/>
                </a:cubicBezTo>
                <a:cubicBezTo>
                  <a:pt x="69521" y="74479"/>
                  <a:pt x="69533" y="74503"/>
                  <a:pt x="69548" y="74527"/>
                </a:cubicBezTo>
                <a:cubicBezTo>
                  <a:pt x="68076" y="73630"/>
                  <a:pt x="66648" y="72775"/>
                  <a:pt x="65284" y="72010"/>
                </a:cubicBezTo>
                <a:cubicBezTo>
                  <a:pt x="63587" y="71062"/>
                  <a:pt x="61827" y="70193"/>
                  <a:pt x="60038" y="69353"/>
                </a:cubicBezTo>
                <a:cubicBezTo>
                  <a:pt x="59594" y="68721"/>
                  <a:pt x="59142" y="68101"/>
                  <a:pt x="58690" y="67497"/>
                </a:cubicBezTo>
                <a:close/>
                <a:moveTo>
                  <a:pt x="30729" y="77800"/>
                </a:moveTo>
                <a:cubicBezTo>
                  <a:pt x="34134" y="80208"/>
                  <a:pt x="37656" y="82513"/>
                  <a:pt x="41240" y="84742"/>
                </a:cubicBezTo>
                <a:cubicBezTo>
                  <a:pt x="37235" y="83349"/>
                  <a:pt x="33743" y="80681"/>
                  <a:pt x="30729" y="77800"/>
                </a:cubicBezTo>
                <a:close/>
                <a:moveTo>
                  <a:pt x="50300" y="1"/>
                </a:moveTo>
                <a:cubicBezTo>
                  <a:pt x="47687" y="1"/>
                  <a:pt x="45246" y="557"/>
                  <a:pt x="43441" y="2138"/>
                </a:cubicBezTo>
                <a:cubicBezTo>
                  <a:pt x="40832" y="4418"/>
                  <a:pt x="41004" y="6967"/>
                  <a:pt x="42425" y="9319"/>
                </a:cubicBezTo>
                <a:cubicBezTo>
                  <a:pt x="39384" y="7820"/>
                  <a:pt x="36391" y="6263"/>
                  <a:pt x="33506" y="4590"/>
                </a:cubicBezTo>
                <a:cubicBezTo>
                  <a:pt x="32866" y="4218"/>
                  <a:pt x="32222" y="4058"/>
                  <a:pt x="31614" y="4058"/>
                </a:cubicBezTo>
                <a:cubicBezTo>
                  <a:pt x="28862" y="4058"/>
                  <a:pt x="26849" y="7367"/>
                  <a:pt x="29065" y="9364"/>
                </a:cubicBezTo>
                <a:cubicBezTo>
                  <a:pt x="30686" y="10824"/>
                  <a:pt x="32394" y="12172"/>
                  <a:pt x="34162" y="13445"/>
                </a:cubicBezTo>
                <a:cubicBezTo>
                  <a:pt x="32682" y="14130"/>
                  <a:pt x="32122" y="15482"/>
                  <a:pt x="32394" y="16918"/>
                </a:cubicBezTo>
                <a:cubicBezTo>
                  <a:pt x="32410" y="17002"/>
                  <a:pt x="32439" y="17082"/>
                  <a:pt x="32454" y="17166"/>
                </a:cubicBezTo>
                <a:cubicBezTo>
                  <a:pt x="31482" y="16970"/>
                  <a:pt x="30498" y="16854"/>
                  <a:pt x="29510" y="16854"/>
                </a:cubicBezTo>
                <a:cubicBezTo>
                  <a:pt x="29438" y="16854"/>
                  <a:pt x="29366" y="16854"/>
                  <a:pt x="29294" y="16858"/>
                </a:cubicBezTo>
                <a:cubicBezTo>
                  <a:pt x="25996" y="16914"/>
                  <a:pt x="23900" y="18715"/>
                  <a:pt x="23032" y="20975"/>
                </a:cubicBezTo>
                <a:cubicBezTo>
                  <a:pt x="22347" y="21391"/>
                  <a:pt x="21855" y="21995"/>
                  <a:pt x="21747" y="22736"/>
                </a:cubicBezTo>
                <a:cubicBezTo>
                  <a:pt x="21095" y="22643"/>
                  <a:pt x="20443" y="22595"/>
                  <a:pt x="19795" y="22591"/>
                </a:cubicBezTo>
                <a:cubicBezTo>
                  <a:pt x="17458" y="22591"/>
                  <a:pt x="15154" y="23244"/>
                  <a:pt x="12988" y="24833"/>
                </a:cubicBezTo>
                <a:cubicBezTo>
                  <a:pt x="11472" y="25945"/>
                  <a:pt x="10668" y="27297"/>
                  <a:pt x="10380" y="28781"/>
                </a:cubicBezTo>
                <a:cubicBezTo>
                  <a:pt x="7627" y="29210"/>
                  <a:pt x="5226" y="30518"/>
                  <a:pt x="3690" y="33182"/>
                </a:cubicBezTo>
                <a:cubicBezTo>
                  <a:pt x="0" y="39588"/>
                  <a:pt x="2541" y="47491"/>
                  <a:pt x="6759" y="54305"/>
                </a:cubicBezTo>
                <a:cubicBezTo>
                  <a:pt x="5222" y="54873"/>
                  <a:pt x="4118" y="56369"/>
                  <a:pt x="4711" y="57758"/>
                </a:cubicBezTo>
                <a:cubicBezTo>
                  <a:pt x="7111" y="63375"/>
                  <a:pt x="13573" y="67237"/>
                  <a:pt x="19562" y="70585"/>
                </a:cubicBezTo>
                <a:cubicBezTo>
                  <a:pt x="20967" y="72446"/>
                  <a:pt x="22456" y="74247"/>
                  <a:pt x="23952" y="75963"/>
                </a:cubicBezTo>
                <a:cubicBezTo>
                  <a:pt x="28561" y="81249"/>
                  <a:pt x="34843" y="87395"/>
                  <a:pt x="42877" y="88943"/>
                </a:cubicBezTo>
                <a:cubicBezTo>
                  <a:pt x="43045" y="88975"/>
                  <a:pt x="43221" y="88991"/>
                  <a:pt x="43397" y="88991"/>
                </a:cubicBezTo>
                <a:cubicBezTo>
                  <a:pt x="44354" y="88991"/>
                  <a:pt x="45322" y="88518"/>
                  <a:pt x="45538" y="87687"/>
                </a:cubicBezTo>
                <a:cubicBezTo>
                  <a:pt x="45562" y="87595"/>
                  <a:pt x="45570" y="87499"/>
                  <a:pt x="45589" y="87406"/>
                </a:cubicBezTo>
                <a:cubicBezTo>
                  <a:pt x="47862" y="88775"/>
                  <a:pt x="50143" y="90127"/>
                  <a:pt x="52428" y="91464"/>
                </a:cubicBezTo>
                <a:cubicBezTo>
                  <a:pt x="52980" y="91792"/>
                  <a:pt x="53556" y="91932"/>
                  <a:pt x="54117" y="91932"/>
                </a:cubicBezTo>
                <a:cubicBezTo>
                  <a:pt x="55657" y="91932"/>
                  <a:pt x="57065" y="90856"/>
                  <a:pt x="57513" y="89611"/>
                </a:cubicBezTo>
                <a:cubicBezTo>
                  <a:pt x="58854" y="89940"/>
                  <a:pt x="60242" y="90147"/>
                  <a:pt x="61679" y="90204"/>
                </a:cubicBezTo>
                <a:cubicBezTo>
                  <a:pt x="61718" y="90204"/>
                  <a:pt x="61759" y="90208"/>
                  <a:pt x="61799" y="90208"/>
                </a:cubicBezTo>
                <a:cubicBezTo>
                  <a:pt x="62939" y="90208"/>
                  <a:pt x="64307" y="89587"/>
                  <a:pt x="64795" y="88723"/>
                </a:cubicBezTo>
                <a:cubicBezTo>
                  <a:pt x="64959" y="88435"/>
                  <a:pt x="65099" y="88143"/>
                  <a:pt x="65232" y="87846"/>
                </a:cubicBezTo>
                <a:cubicBezTo>
                  <a:pt x="69225" y="89599"/>
                  <a:pt x="73402" y="91015"/>
                  <a:pt x="77895" y="91800"/>
                </a:cubicBezTo>
                <a:cubicBezTo>
                  <a:pt x="78135" y="91844"/>
                  <a:pt x="78375" y="91864"/>
                  <a:pt x="78615" y="91864"/>
                </a:cubicBezTo>
                <a:cubicBezTo>
                  <a:pt x="80928" y="91864"/>
                  <a:pt x="83093" y="90007"/>
                  <a:pt x="82233" y="88115"/>
                </a:cubicBezTo>
                <a:lnTo>
                  <a:pt x="82233" y="88115"/>
                </a:lnTo>
                <a:cubicBezTo>
                  <a:pt x="86297" y="89748"/>
                  <a:pt x="90527" y="90887"/>
                  <a:pt x="94912" y="91048"/>
                </a:cubicBezTo>
                <a:cubicBezTo>
                  <a:pt x="94960" y="91048"/>
                  <a:pt x="95008" y="91052"/>
                  <a:pt x="95056" y="91052"/>
                </a:cubicBezTo>
                <a:cubicBezTo>
                  <a:pt x="97985" y="91052"/>
                  <a:pt x="99697" y="87678"/>
                  <a:pt x="97425" y="86014"/>
                </a:cubicBezTo>
                <a:cubicBezTo>
                  <a:pt x="95289" y="84450"/>
                  <a:pt x="93123" y="82909"/>
                  <a:pt x="90947" y="81381"/>
                </a:cubicBezTo>
                <a:cubicBezTo>
                  <a:pt x="93392" y="81273"/>
                  <a:pt x="95080" y="78456"/>
                  <a:pt x="93684" y="76716"/>
                </a:cubicBezTo>
                <a:lnTo>
                  <a:pt x="93684" y="76716"/>
                </a:lnTo>
                <a:cubicBezTo>
                  <a:pt x="94824" y="77059"/>
                  <a:pt x="95980" y="77379"/>
                  <a:pt x="97165" y="77667"/>
                </a:cubicBezTo>
                <a:cubicBezTo>
                  <a:pt x="97444" y="77732"/>
                  <a:pt x="97732" y="77763"/>
                  <a:pt x="98020" y="77763"/>
                </a:cubicBezTo>
                <a:cubicBezTo>
                  <a:pt x="100249" y="77763"/>
                  <a:pt x="102582" y="75896"/>
                  <a:pt x="101626" y="73966"/>
                </a:cubicBezTo>
                <a:cubicBezTo>
                  <a:pt x="99845" y="70374"/>
                  <a:pt x="97464" y="67148"/>
                  <a:pt x="94720" y="64151"/>
                </a:cubicBezTo>
                <a:lnTo>
                  <a:pt x="94720" y="64151"/>
                </a:lnTo>
                <a:cubicBezTo>
                  <a:pt x="95841" y="64312"/>
                  <a:pt x="96973" y="64432"/>
                  <a:pt x="98129" y="64476"/>
                </a:cubicBezTo>
                <a:lnTo>
                  <a:pt x="98277" y="64476"/>
                </a:lnTo>
                <a:cubicBezTo>
                  <a:pt x="100277" y="64476"/>
                  <a:pt x="101694" y="62995"/>
                  <a:pt x="101794" y="61435"/>
                </a:cubicBezTo>
                <a:cubicBezTo>
                  <a:pt x="101798" y="61407"/>
                  <a:pt x="101794" y="61383"/>
                  <a:pt x="101798" y="61359"/>
                </a:cubicBezTo>
                <a:cubicBezTo>
                  <a:pt x="103911" y="60707"/>
                  <a:pt x="105659" y="59434"/>
                  <a:pt x="106548" y="57285"/>
                </a:cubicBezTo>
                <a:cubicBezTo>
                  <a:pt x="109000" y="51364"/>
                  <a:pt x="104955" y="45071"/>
                  <a:pt x="100469" y="40009"/>
                </a:cubicBezTo>
                <a:cubicBezTo>
                  <a:pt x="99994" y="39173"/>
                  <a:pt x="99422" y="38373"/>
                  <a:pt x="98761" y="37612"/>
                </a:cubicBezTo>
                <a:lnTo>
                  <a:pt x="98761" y="37612"/>
                </a:lnTo>
                <a:cubicBezTo>
                  <a:pt x="99954" y="37744"/>
                  <a:pt x="101174" y="37828"/>
                  <a:pt x="102419" y="37856"/>
                </a:cubicBezTo>
                <a:cubicBezTo>
                  <a:pt x="102450" y="37856"/>
                  <a:pt x="102478" y="37860"/>
                  <a:pt x="102510" y="37860"/>
                </a:cubicBezTo>
                <a:cubicBezTo>
                  <a:pt x="104327" y="37860"/>
                  <a:pt x="105863" y="36608"/>
                  <a:pt x="106119" y="35175"/>
                </a:cubicBezTo>
                <a:cubicBezTo>
                  <a:pt x="108752" y="33999"/>
                  <a:pt x="110792" y="31699"/>
                  <a:pt x="110400" y="29210"/>
                </a:cubicBezTo>
                <a:cubicBezTo>
                  <a:pt x="109824" y="25540"/>
                  <a:pt x="106020" y="22864"/>
                  <a:pt x="102755" y="20667"/>
                </a:cubicBezTo>
                <a:cubicBezTo>
                  <a:pt x="97269" y="16970"/>
                  <a:pt x="91327" y="13781"/>
                  <a:pt x="85081" y="11068"/>
                </a:cubicBezTo>
                <a:cubicBezTo>
                  <a:pt x="77523" y="7783"/>
                  <a:pt x="69817" y="4678"/>
                  <a:pt x="61794" y="2246"/>
                </a:cubicBezTo>
                <a:cubicBezTo>
                  <a:pt x="58666" y="1293"/>
                  <a:pt x="54280" y="1"/>
                  <a:pt x="50300" y="1"/>
                </a:cubicBezTo>
                <a:close/>
              </a:path>
            </a:pathLst>
          </a:custGeom>
          <a:solidFill>
            <a:srgbClr val="FFFFFF">
              <a:alpha val="165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300">
        <p159:morph option="byObject"/>
      </p:transition>
    </mc:Choice>
    <mc:Fallback>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HREE COLUMNS">
  <p:cSld name="CUSTOM_1">
    <p:bg>
      <p:bgPr>
        <a:blipFill>
          <a:blip r:embed="rId2">
            <a:alphaModFix/>
          </a:blip>
          <a:stretch>
            <a:fillRect/>
          </a:stretch>
        </a:blipFill>
        <a:effectLst/>
      </p:bgPr>
    </p:bg>
    <p:spTree>
      <p:nvGrpSpPr>
        <p:cNvPr id="1" name="Shape 56"/>
        <p:cNvGrpSpPr/>
        <p:nvPr/>
      </p:nvGrpSpPr>
      <p:grpSpPr>
        <a:xfrm>
          <a:off x="0" y="0"/>
          <a:ext cx="0" cy="0"/>
          <a:chOff x="0" y="0"/>
          <a:chExt cx="0" cy="0"/>
        </a:xfrm>
      </p:grpSpPr>
      <p:sp>
        <p:nvSpPr>
          <p:cNvPr id="57" name="Google Shape;57;p10"/>
          <p:cNvSpPr txBox="1">
            <a:spLocks noGrp="1"/>
          </p:cNvSpPr>
          <p:nvPr>
            <p:ph type="title"/>
          </p:nvPr>
        </p:nvSpPr>
        <p:spPr>
          <a:xfrm>
            <a:off x="1251626" y="2803175"/>
            <a:ext cx="1841400" cy="401700"/>
          </a:xfrm>
          <a:prstGeom prst="rect">
            <a:avLst/>
          </a:prstGeom>
          <a:noFill/>
          <a:ln>
            <a:noFill/>
          </a:ln>
        </p:spPr>
        <p:txBody>
          <a:bodyPr spcFirstLastPara="1" wrap="square" lIns="0" tIns="0" rIns="0" bIns="0" anchor="b" anchorCtr="0">
            <a:noAutofit/>
          </a:bodyPr>
          <a:lstStyle>
            <a:lvl1pPr lvl="0" algn="ctr" rtl="0">
              <a:spcBef>
                <a:spcPts val="0"/>
              </a:spcBef>
              <a:spcAft>
                <a:spcPts val="0"/>
              </a:spcAft>
              <a:buSzPts val="1400"/>
              <a:buNone/>
              <a:defRPr sz="1600" i="0">
                <a:solidFill>
                  <a:schemeClr val="accent1"/>
                </a:solidFill>
              </a:defRPr>
            </a:lvl1pPr>
            <a:lvl2pPr lvl="1" algn="ctr" rtl="0">
              <a:spcBef>
                <a:spcPts val="0"/>
              </a:spcBef>
              <a:spcAft>
                <a:spcPts val="0"/>
              </a:spcAft>
              <a:buClr>
                <a:srgbClr val="FF778A"/>
              </a:buClr>
              <a:buSzPts val="1400"/>
              <a:buNone/>
              <a:defRPr sz="1400">
                <a:solidFill>
                  <a:srgbClr val="FF778A"/>
                </a:solidFill>
              </a:defRPr>
            </a:lvl2pPr>
            <a:lvl3pPr lvl="2" algn="ctr" rtl="0">
              <a:spcBef>
                <a:spcPts val="0"/>
              </a:spcBef>
              <a:spcAft>
                <a:spcPts val="0"/>
              </a:spcAft>
              <a:buClr>
                <a:srgbClr val="FF778A"/>
              </a:buClr>
              <a:buSzPts val="1400"/>
              <a:buNone/>
              <a:defRPr sz="1400">
                <a:solidFill>
                  <a:srgbClr val="FF778A"/>
                </a:solidFill>
              </a:defRPr>
            </a:lvl3pPr>
            <a:lvl4pPr lvl="3" algn="ctr" rtl="0">
              <a:spcBef>
                <a:spcPts val="0"/>
              </a:spcBef>
              <a:spcAft>
                <a:spcPts val="0"/>
              </a:spcAft>
              <a:buClr>
                <a:srgbClr val="FF778A"/>
              </a:buClr>
              <a:buSzPts val="1400"/>
              <a:buNone/>
              <a:defRPr sz="1400">
                <a:solidFill>
                  <a:srgbClr val="FF778A"/>
                </a:solidFill>
              </a:defRPr>
            </a:lvl4pPr>
            <a:lvl5pPr lvl="4" algn="ctr" rtl="0">
              <a:spcBef>
                <a:spcPts val="0"/>
              </a:spcBef>
              <a:spcAft>
                <a:spcPts val="0"/>
              </a:spcAft>
              <a:buClr>
                <a:srgbClr val="FF778A"/>
              </a:buClr>
              <a:buSzPts val="1400"/>
              <a:buNone/>
              <a:defRPr sz="1400">
                <a:solidFill>
                  <a:srgbClr val="FF778A"/>
                </a:solidFill>
              </a:defRPr>
            </a:lvl5pPr>
            <a:lvl6pPr lvl="5" algn="ctr" rtl="0">
              <a:spcBef>
                <a:spcPts val="0"/>
              </a:spcBef>
              <a:spcAft>
                <a:spcPts val="0"/>
              </a:spcAft>
              <a:buClr>
                <a:srgbClr val="FF778A"/>
              </a:buClr>
              <a:buSzPts val="1400"/>
              <a:buNone/>
              <a:defRPr sz="1400">
                <a:solidFill>
                  <a:srgbClr val="FF778A"/>
                </a:solidFill>
              </a:defRPr>
            </a:lvl6pPr>
            <a:lvl7pPr lvl="6" algn="ctr" rtl="0">
              <a:spcBef>
                <a:spcPts val="0"/>
              </a:spcBef>
              <a:spcAft>
                <a:spcPts val="0"/>
              </a:spcAft>
              <a:buClr>
                <a:srgbClr val="FF778A"/>
              </a:buClr>
              <a:buSzPts val="1400"/>
              <a:buNone/>
              <a:defRPr sz="1400">
                <a:solidFill>
                  <a:srgbClr val="FF778A"/>
                </a:solidFill>
              </a:defRPr>
            </a:lvl7pPr>
            <a:lvl8pPr lvl="7" algn="ctr" rtl="0">
              <a:spcBef>
                <a:spcPts val="0"/>
              </a:spcBef>
              <a:spcAft>
                <a:spcPts val="0"/>
              </a:spcAft>
              <a:buClr>
                <a:srgbClr val="FF778A"/>
              </a:buClr>
              <a:buSzPts val="1400"/>
              <a:buNone/>
              <a:defRPr sz="1400">
                <a:solidFill>
                  <a:srgbClr val="FF778A"/>
                </a:solidFill>
              </a:defRPr>
            </a:lvl8pPr>
            <a:lvl9pPr lvl="8" algn="ctr" rtl="0">
              <a:spcBef>
                <a:spcPts val="0"/>
              </a:spcBef>
              <a:spcAft>
                <a:spcPts val="0"/>
              </a:spcAft>
              <a:buClr>
                <a:srgbClr val="FF778A"/>
              </a:buClr>
              <a:buSzPts val="1400"/>
              <a:buNone/>
              <a:defRPr sz="1400">
                <a:solidFill>
                  <a:srgbClr val="FF778A"/>
                </a:solidFill>
              </a:defRPr>
            </a:lvl9pPr>
          </a:lstStyle>
          <a:p>
            <a:endParaRPr/>
          </a:p>
        </p:txBody>
      </p:sp>
      <p:sp>
        <p:nvSpPr>
          <p:cNvPr id="58" name="Google Shape;58;p10"/>
          <p:cNvSpPr txBox="1">
            <a:spLocks noGrp="1"/>
          </p:cNvSpPr>
          <p:nvPr>
            <p:ph type="subTitle" idx="1"/>
          </p:nvPr>
        </p:nvSpPr>
        <p:spPr>
          <a:xfrm>
            <a:off x="1207050" y="3340500"/>
            <a:ext cx="1932300" cy="903900"/>
          </a:xfrm>
          <a:prstGeom prst="rect">
            <a:avLst/>
          </a:prstGeom>
        </p:spPr>
        <p:txBody>
          <a:bodyPr spcFirstLastPara="1" wrap="square" lIns="0" tIns="0" rIns="0" bIns="0" anchor="t" anchorCtr="0">
            <a:noAutofit/>
          </a:bodyPr>
          <a:lstStyle>
            <a:lvl1pPr lvl="0" algn="ctr" rtl="0">
              <a:spcBef>
                <a:spcPts val="0"/>
              </a:spcBef>
              <a:spcAft>
                <a:spcPts val="0"/>
              </a:spcAft>
              <a:buNone/>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59" name="Google Shape;59;p10"/>
          <p:cNvSpPr txBox="1">
            <a:spLocks noGrp="1"/>
          </p:cNvSpPr>
          <p:nvPr>
            <p:ph type="title" idx="2"/>
          </p:nvPr>
        </p:nvSpPr>
        <p:spPr>
          <a:xfrm>
            <a:off x="3651769" y="2803175"/>
            <a:ext cx="1841400" cy="401700"/>
          </a:xfrm>
          <a:prstGeom prst="rect">
            <a:avLst/>
          </a:prstGeom>
          <a:noFill/>
          <a:ln>
            <a:noFill/>
          </a:ln>
        </p:spPr>
        <p:txBody>
          <a:bodyPr spcFirstLastPara="1" wrap="square" lIns="0" tIns="0" rIns="0" bIns="0" anchor="b" anchorCtr="0">
            <a:noAutofit/>
          </a:bodyPr>
          <a:lstStyle>
            <a:lvl1pPr lvl="0" algn="ctr" rtl="0">
              <a:spcBef>
                <a:spcPts val="0"/>
              </a:spcBef>
              <a:spcAft>
                <a:spcPts val="0"/>
              </a:spcAft>
              <a:buSzPts val="1400"/>
              <a:buNone/>
              <a:defRPr sz="1600" i="0">
                <a:solidFill>
                  <a:schemeClr val="accent2"/>
                </a:solidFill>
              </a:defRPr>
            </a:lvl1pPr>
            <a:lvl2pPr lvl="1" algn="ctr" rtl="0">
              <a:spcBef>
                <a:spcPts val="0"/>
              </a:spcBef>
              <a:spcAft>
                <a:spcPts val="0"/>
              </a:spcAft>
              <a:buClr>
                <a:srgbClr val="FF778A"/>
              </a:buClr>
              <a:buSzPts val="1400"/>
              <a:buNone/>
              <a:defRPr sz="1400">
                <a:solidFill>
                  <a:srgbClr val="FF778A"/>
                </a:solidFill>
              </a:defRPr>
            </a:lvl2pPr>
            <a:lvl3pPr lvl="2" algn="ctr" rtl="0">
              <a:spcBef>
                <a:spcPts val="0"/>
              </a:spcBef>
              <a:spcAft>
                <a:spcPts val="0"/>
              </a:spcAft>
              <a:buClr>
                <a:srgbClr val="FF778A"/>
              </a:buClr>
              <a:buSzPts val="1400"/>
              <a:buNone/>
              <a:defRPr sz="1400">
                <a:solidFill>
                  <a:srgbClr val="FF778A"/>
                </a:solidFill>
              </a:defRPr>
            </a:lvl3pPr>
            <a:lvl4pPr lvl="3" algn="ctr" rtl="0">
              <a:spcBef>
                <a:spcPts val="0"/>
              </a:spcBef>
              <a:spcAft>
                <a:spcPts val="0"/>
              </a:spcAft>
              <a:buClr>
                <a:srgbClr val="FF778A"/>
              </a:buClr>
              <a:buSzPts val="1400"/>
              <a:buNone/>
              <a:defRPr sz="1400">
                <a:solidFill>
                  <a:srgbClr val="FF778A"/>
                </a:solidFill>
              </a:defRPr>
            </a:lvl4pPr>
            <a:lvl5pPr lvl="4" algn="ctr" rtl="0">
              <a:spcBef>
                <a:spcPts val="0"/>
              </a:spcBef>
              <a:spcAft>
                <a:spcPts val="0"/>
              </a:spcAft>
              <a:buClr>
                <a:srgbClr val="FF778A"/>
              </a:buClr>
              <a:buSzPts val="1400"/>
              <a:buNone/>
              <a:defRPr sz="1400">
                <a:solidFill>
                  <a:srgbClr val="FF778A"/>
                </a:solidFill>
              </a:defRPr>
            </a:lvl5pPr>
            <a:lvl6pPr lvl="5" algn="ctr" rtl="0">
              <a:spcBef>
                <a:spcPts val="0"/>
              </a:spcBef>
              <a:spcAft>
                <a:spcPts val="0"/>
              </a:spcAft>
              <a:buClr>
                <a:srgbClr val="FF778A"/>
              </a:buClr>
              <a:buSzPts val="1400"/>
              <a:buNone/>
              <a:defRPr sz="1400">
                <a:solidFill>
                  <a:srgbClr val="FF778A"/>
                </a:solidFill>
              </a:defRPr>
            </a:lvl6pPr>
            <a:lvl7pPr lvl="6" algn="ctr" rtl="0">
              <a:spcBef>
                <a:spcPts val="0"/>
              </a:spcBef>
              <a:spcAft>
                <a:spcPts val="0"/>
              </a:spcAft>
              <a:buClr>
                <a:srgbClr val="FF778A"/>
              </a:buClr>
              <a:buSzPts val="1400"/>
              <a:buNone/>
              <a:defRPr sz="1400">
                <a:solidFill>
                  <a:srgbClr val="FF778A"/>
                </a:solidFill>
              </a:defRPr>
            </a:lvl7pPr>
            <a:lvl8pPr lvl="7" algn="ctr" rtl="0">
              <a:spcBef>
                <a:spcPts val="0"/>
              </a:spcBef>
              <a:spcAft>
                <a:spcPts val="0"/>
              </a:spcAft>
              <a:buClr>
                <a:srgbClr val="FF778A"/>
              </a:buClr>
              <a:buSzPts val="1400"/>
              <a:buNone/>
              <a:defRPr sz="1400">
                <a:solidFill>
                  <a:srgbClr val="FF778A"/>
                </a:solidFill>
              </a:defRPr>
            </a:lvl8pPr>
            <a:lvl9pPr lvl="8" algn="ctr" rtl="0">
              <a:spcBef>
                <a:spcPts val="0"/>
              </a:spcBef>
              <a:spcAft>
                <a:spcPts val="0"/>
              </a:spcAft>
              <a:buClr>
                <a:srgbClr val="FF778A"/>
              </a:buClr>
              <a:buSzPts val="1400"/>
              <a:buNone/>
              <a:defRPr sz="1400">
                <a:solidFill>
                  <a:srgbClr val="FF778A"/>
                </a:solidFill>
              </a:defRPr>
            </a:lvl9pPr>
          </a:lstStyle>
          <a:p>
            <a:endParaRPr/>
          </a:p>
        </p:txBody>
      </p:sp>
      <p:sp>
        <p:nvSpPr>
          <p:cNvPr id="60" name="Google Shape;60;p10"/>
          <p:cNvSpPr txBox="1">
            <a:spLocks noGrp="1"/>
          </p:cNvSpPr>
          <p:nvPr>
            <p:ph type="subTitle" idx="3"/>
          </p:nvPr>
        </p:nvSpPr>
        <p:spPr>
          <a:xfrm>
            <a:off x="3606300" y="3340500"/>
            <a:ext cx="1932300" cy="903900"/>
          </a:xfrm>
          <a:prstGeom prst="rect">
            <a:avLst/>
          </a:prstGeom>
        </p:spPr>
        <p:txBody>
          <a:bodyPr spcFirstLastPara="1" wrap="square" lIns="0" tIns="0" rIns="0" bIns="0" anchor="t" anchorCtr="0">
            <a:noAutofit/>
          </a:bodyPr>
          <a:lstStyle>
            <a:lvl1pPr lvl="0" algn="ctr" rtl="0">
              <a:spcBef>
                <a:spcPts val="0"/>
              </a:spcBef>
              <a:spcAft>
                <a:spcPts val="0"/>
              </a:spcAft>
              <a:buNone/>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61" name="Google Shape;61;p10"/>
          <p:cNvSpPr txBox="1">
            <a:spLocks noGrp="1"/>
          </p:cNvSpPr>
          <p:nvPr>
            <p:ph type="title" idx="4"/>
          </p:nvPr>
        </p:nvSpPr>
        <p:spPr>
          <a:xfrm>
            <a:off x="6052401" y="2803175"/>
            <a:ext cx="1841400" cy="401700"/>
          </a:xfrm>
          <a:prstGeom prst="rect">
            <a:avLst/>
          </a:prstGeom>
          <a:noFill/>
          <a:ln>
            <a:noFill/>
          </a:ln>
        </p:spPr>
        <p:txBody>
          <a:bodyPr spcFirstLastPara="1" wrap="square" lIns="0" tIns="0" rIns="0" bIns="0" anchor="b" anchorCtr="0">
            <a:noAutofit/>
          </a:bodyPr>
          <a:lstStyle>
            <a:lvl1pPr lvl="0" algn="ctr" rtl="0">
              <a:spcBef>
                <a:spcPts val="0"/>
              </a:spcBef>
              <a:spcAft>
                <a:spcPts val="0"/>
              </a:spcAft>
              <a:buSzPts val="1400"/>
              <a:buNone/>
              <a:defRPr sz="1600" i="0">
                <a:solidFill>
                  <a:schemeClr val="accent3"/>
                </a:solidFill>
              </a:defRPr>
            </a:lvl1pPr>
            <a:lvl2pPr lvl="1" algn="ctr" rtl="0">
              <a:spcBef>
                <a:spcPts val="0"/>
              </a:spcBef>
              <a:spcAft>
                <a:spcPts val="0"/>
              </a:spcAft>
              <a:buClr>
                <a:srgbClr val="FF778A"/>
              </a:buClr>
              <a:buSzPts val="1400"/>
              <a:buNone/>
              <a:defRPr sz="1400">
                <a:solidFill>
                  <a:srgbClr val="FF778A"/>
                </a:solidFill>
              </a:defRPr>
            </a:lvl2pPr>
            <a:lvl3pPr lvl="2" algn="ctr" rtl="0">
              <a:spcBef>
                <a:spcPts val="0"/>
              </a:spcBef>
              <a:spcAft>
                <a:spcPts val="0"/>
              </a:spcAft>
              <a:buClr>
                <a:srgbClr val="FF778A"/>
              </a:buClr>
              <a:buSzPts val="1400"/>
              <a:buNone/>
              <a:defRPr sz="1400">
                <a:solidFill>
                  <a:srgbClr val="FF778A"/>
                </a:solidFill>
              </a:defRPr>
            </a:lvl3pPr>
            <a:lvl4pPr lvl="3" algn="ctr" rtl="0">
              <a:spcBef>
                <a:spcPts val="0"/>
              </a:spcBef>
              <a:spcAft>
                <a:spcPts val="0"/>
              </a:spcAft>
              <a:buClr>
                <a:srgbClr val="FF778A"/>
              </a:buClr>
              <a:buSzPts val="1400"/>
              <a:buNone/>
              <a:defRPr sz="1400">
                <a:solidFill>
                  <a:srgbClr val="FF778A"/>
                </a:solidFill>
              </a:defRPr>
            </a:lvl4pPr>
            <a:lvl5pPr lvl="4" algn="ctr" rtl="0">
              <a:spcBef>
                <a:spcPts val="0"/>
              </a:spcBef>
              <a:spcAft>
                <a:spcPts val="0"/>
              </a:spcAft>
              <a:buClr>
                <a:srgbClr val="FF778A"/>
              </a:buClr>
              <a:buSzPts val="1400"/>
              <a:buNone/>
              <a:defRPr sz="1400">
                <a:solidFill>
                  <a:srgbClr val="FF778A"/>
                </a:solidFill>
              </a:defRPr>
            </a:lvl5pPr>
            <a:lvl6pPr lvl="5" algn="ctr" rtl="0">
              <a:spcBef>
                <a:spcPts val="0"/>
              </a:spcBef>
              <a:spcAft>
                <a:spcPts val="0"/>
              </a:spcAft>
              <a:buClr>
                <a:srgbClr val="FF778A"/>
              </a:buClr>
              <a:buSzPts val="1400"/>
              <a:buNone/>
              <a:defRPr sz="1400">
                <a:solidFill>
                  <a:srgbClr val="FF778A"/>
                </a:solidFill>
              </a:defRPr>
            </a:lvl6pPr>
            <a:lvl7pPr lvl="6" algn="ctr" rtl="0">
              <a:spcBef>
                <a:spcPts val="0"/>
              </a:spcBef>
              <a:spcAft>
                <a:spcPts val="0"/>
              </a:spcAft>
              <a:buClr>
                <a:srgbClr val="FF778A"/>
              </a:buClr>
              <a:buSzPts val="1400"/>
              <a:buNone/>
              <a:defRPr sz="1400">
                <a:solidFill>
                  <a:srgbClr val="FF778A"/>
                </a:solidFill>
              </a:defRPr>
            </a:lvl7pPr>
            <a:lvl8pPr lvl="7" algn="ctr" rtl="0">
              <a:spcBef>
                <a:spcPts val="0"/>
              </a:spcBef>
              <a:spcAft>
                <a:spcPts val="0"/>
              </a:spcAft>
              <a:buClr>
                <a:srgbClr val="FF778A"/>
              </a:buClr>
              <a:buSzPts val="1400"/>
              <a:buNone/>
              <a:defRPr sz="1400">
                <a:solidFill>
                  <a:srgbClr val="FF778A"/>
                </a:solidFill>
              </a:defRPr>
            </a:lvl8pPr>
            <a:lvl9pPr lvl="8" algn="ctr" rtl="0">
              <a:spcBef>
                <a:spcPts val="0"/>
              </a:spcBef>
              <a:spcAft>
                <a:spcPts val="0"/>
              </a:spcAft>
              <a:buClr>
                <a:srgbClr val="FF778A"/>
              </a:buClr>
              <a:buSzPts val="1400"/>
              <a:buNone/>
              <a:defRPr sz="1400">
                <a:solidFill>
                  <a:srgbClr val="FF778A"/>
                </a:solidFill>
              </a:defRPr>
            </a:lvl9pPr>
          </a:lstStyle>
          <a:p>
            <a:endParaRPr/>
          </a:p>
        </p:txBody>
      </p:sp>
      <p:sp>
        <p:nvSpPr>
          <p:cNvPr id="62" name="Google Shape;62;p10"/>
          <p:cNvSpPr txBox="1">
            <a:spLocks noGrp="1"/>
          </p:cNvSpPr>
          <p:nvPr>
            <p:ph type="subTitle" idx="5"/>
          </p:nvPr>
        </p:nvSpPr>
        <p:spPr>
          <a:xfrm>
            <a:off x="6006950" y="3340500"/>
            <a:ext cx="1932300" cy="903900"/>
          </a:xfrm>
          <a:prstGeom prst="rect">
            <a:avLst/>
          </a:prstGeom>
        </p:spPr>
        <p:txBody>
          <a:bodyPr spcFirstLastPara="1" wrap="square" lIns="0" tIns="0" rIns="0" bIns="0" anchor="t" anchorCtr="0">
            <a:noAutofit/>
          </a:bodyPr>
          <a:lstStyle>
            <a:lvl1pPr lvl="0" algn="ctr" rtl="0">
              <a:spcBef>
                <a:spcPts val="0"/>
              </a:spcBef>
              <a:spcAft>
                <a:spcPts val="0"/>
              </a:spcAft>
              <a:buNone/>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63" name="Google Shape;63;p10"/>
          <p:cNvSpPr txBox="1">
            <a:spLocks noGrp="1"/>
          </p:cNvSpPr>
          <p:nvPr>
            <p:ph type="title" idx="6"/>
          </p:nvPr>
        </p:nvSpPr>
        <p:spPr>
          <a:xfrm>
            <a:off x="1739850" y="809925"/>
            <a:ext cx="5664300" cy="531000"/>
          </a:xfrm>
          <a:prstGeom prst="rect">
            <a:avLst/>
          </a:prstGeom>
          <a:noFill/>
          <a:ln>
            <a:noFill/>
          </a:ln>
        </p:spPr>
        <p:txBody>
          <a:bodyPr spcFirstLastPara="1" wrap="square" lIns="0" tIns="0" rIns="0" bIns="0" anchor="t" anchorCtr="0">
            <a:noAutofit/>
          </a:bodyPr>
          <a:lstStyle>
            <a:lvl1pPr lvl="0" algn="ctr" rtl="0">
              <a:spcBef>
                <a:spcPts val="0"/>
              </a:spcBef>
              <a:spcAft>
                <a:spcPts val="0"/>
              </a:spcAft>
              <a:buClr>
                <a:srgbClr val="FFC39F"/>
              </a:buClr>
              <a:buSzPts val="1800"/>
              <a:buNone/>
              <a:defRPr sz="1800" i="0">
                <a:solidFill>
                  <a:srgbClr val="FFFFFF"/>
                </a:solidFill>
              </a:defRPr>
            </a:lvl1pPr>
            <a:lvl2pPr lvl="1" algn="ctr" rtl="0">
              <a:spcBef>
                <a:spcPts val="0"/>
              </a:spcBef>
              <a:spcAft>
                <a:spcPts val="0"/>
              </a:spcAft>
              <a:buClr>
                <a:srgbClr val="FFC39F"/>
              </a:buClr>
              <a:buSzPts val="1800"/>
              <a:buNone/>
              <a:defRPr sz="1800">
                <a:solidFill>
                  <a:srgbClr val="FFC39F"/>
                </a:solidFill>
              </a:defRPr>
            </a:lvl2pPr>
            <a:lvl3pPr lvl="2" algn="ctr" rtl="0">
              <a:spcBef>
                <a:spcPts val="0"/>
              </a:spcBef>
              <a:spcAft>
                <a:spcPts val="0"/>
              </a:spcAft>
              <a:buClr>
                <a:srgbClr val="FFC39F"/>
              </a:buClr>
              <a:buSzPts val="1800"/>
              <a:buNone/>
              <a:defRPr sz="1800">
                <a:solidFill>
                  <a:srgbClr val="FFC39F"/>
                </a:solidFill>
              </a:defRPr>
            </a:lvl3pPr>
            <a:lvl4pPr lvl="3" algn="ctr" rtl="0">
              <a:spcBef>
                <a:spcPts val="0"/>
              </a:spcBef>
              <a:spcAft>
                <a:spcPts val="0"/>
              </a:spcAft>
              <a:buClr>
                <a:srgbClr val="FFC39F"/>
              </a:buClr>
              <a:buSzPts val="1800"/>
              <a:buNone/>
              <a:defRPr sz="1800">
                <a:solidFill>
                  <a:srgbClr val="FFC39F"/>
                </a:solidFill>
              </a:defRPr>
            </a:lvl4pPr>
            <a:lvl5pPr lvl="4" algn="ctr" rtl="0">
              <a:spcBef>
                <a:spcPts val="0"/>
              </a:spcBef>
              <a:spcAft>
                <a:spcPts val="0"/>
              </a:spcAft>
              <a:buClr>
                <a:srgbClr val="FFC39F"/>
              </a:buClr>
              <a:buSzPts val="1800"/>
              <a:buNone/>
              <a:defRPr sz="1800">
                <a:solidFill>
                  <a:srgbClr val="FFC39F"/>
                </a:solidFill>
              </a:defRPr>
            </a:lvl5pPr>
            <a:lvl6pPr lvl="5" algn="ctr" rtl="0">
              <a:spcBef>
                <a:spcPts val="0"/>
              </a:spcBef>
              <a:spcAft>
                <a:spcPts val="0"/>
              </a:spcAft>
              <a:buClr>
                <a:srgbClr val="FFC39F"/>
              </a:buClr>
              <a:buSzPts val="1800"/>
              <a:buNone/>
              <a:defRPr sz="1800">
                <a:solidFill>
                  <a:srgbClr val="FFC39F"/>
                </a:solidFill>
              </a:defRPr>
            </a:lvl6pPr>
            <a:lvl7pPr lvl="6" algn="ctr" rtl="0">
              <a:spcBef>
                <a:spcPts val="0"/>
              </a:spcBef>
              <a:spcAft>
                <a:spcPts val="0"/>
              </a:spcAft>
              <a:buClr>
                <a:srgbClr val="FFC39F"/>
              </a:buClr>
              <a:buSzPts val="1800"/>
              <a:buNone/>
              <a:defRPr sz="1800">
                <a:solidFill>
                  <a:srgbClr val="FFC39F"/>
                </a:solidFill>
              </a:defRPr>
            </a:lvl7pPr>
            <a:lvl8pPr lvl="7" algn="ctr" rtl="0">
              <a:spcBef>
                <a:spcPts val="0"/>
              </a:spcBef>
              <a:spcAft>
                <a:spcPts val="0"/>
              </a:spcAft>
              <a:buClr>
                <a:srgbClr val="FFC39F"/>
              </a:buClr>
              <a:buSzPts val="1800"/>
              <a:buNone/>
              <a:defRPr sz="1800">
                <a:solidFill>
                  <a:srgbClr val="FFC39F"/>
                </a:solidFill>
              </a:defRPr>
            </a:lvl8pPr>
            <a:lvl9pPr lvl="8" algn="ctr" rtl="0">
              <a:spcBef>
                <a:spcPts val="0"/>
              </a:spcBef>
              <a:spcAft>
                <a:spcPts val="0"/>
              </a:spcAft>
              <a:buClr>
                <a:srgbClr val="FFC39F"/>
              </a:buClr>
              <a:buSzPts val="1800"/>
              <a:buNone/>
              <a:defRPr sz="1800">
                <a:solidFill>
                  <a:srgbClr val="FFC39F"/>
                </a:solidFill>
              </a:defRPr>
            </a:lvl9pPr>
          </a:lstStyle>
          <a:p>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300">
        <p159:morph option="byObject"/>
      </p:transition>
    </mc:Choice>
    <mc:Fallback>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mp; TEXT 3">
  <p:cSld name="CUSTOM_12_1">
    <p:bg>
      <p:bgPr>
        <a:blipFill>
          <a:blip r:embed="rId2">
            <a:alphaModFix/>
          </a:blip>
          <a:stretch>
            <a:fillRect/>
          </a:stretch>
        </a:blipFill>
        <a:effectLst/>
      </p:bgPr>
    </p:bg>
    <p:spTree>
      <p:nvGrpSpPr>
        <p:cNvPr id="1" name="Shape 64"/>
        <p:cNvGrpSpPr/>
        <p:nvPr/>
      </p:nvGrpSpPr>
      <p:grpSpPr>
        <a:xfrm>
          <a:off x="0" y="0"/>
          <a:ext cx="0" cy="0"/>
          <a:chOff x="0" y="0"/>
          <a:chExt cx="0" cy="0"/>
        </a:xfrm>
      </p:grpSpPr>
      <p:sp>
        <p:nvSpPr>
          <p:cNvPr id="65" name="Google Shape;65;p11"/>
          <p:cNvSpPr txBox="1">
            <a:spLocks noGrp="1"/>
          </p:cNvSpPr>
          <p:nvPr>
            <p:ph type="title"/>
          </p:nvPr>
        </p:nvSpPr>
        <p:spPr>
          <a:xfrm flipH="1">
            <a:off x="3911812" y="1737250"/>
            <a:ext cx="4313100" cy="1178100"/>
          </a:xfrm>
          <a:prstGeom prst="rect">
            <a:avLst/>
          </a:prstGeom>
          <a:noFill/>
          <a:ln>
            <a:noFill/>
          </a:ln>
        </p:spPr>
        <p:txBody>
          <a:bodyPr spcFirstLastPara="1" wrap="square" lIns="0" tIns="0" rIns="0" bIns="0" anchor="b" anchorCtr="0">
            <a:noAutofit/>
          </a:bodyPr>
          <a:lstStyle>
            <a:lvl1pPr lvl="0" algn="r" rtl="0">
              <a:spcBef>
                <a:spcPts val="0"/>
              </a:spcBef>
              <a:spcAft>
                <a:spcPts val="0"/>
              </a:spcAft>
              <a:buClr>
                <a:srgbClr val="FFC39F"/>
              </a:buClr>
              <a:buSzPts val="3300"/>
              <a:buNone/>
              <a:defRPr i="0">
                <a:solidFill>
                  <a:srgbClr val="C9DAF8"/>
                </a:solidFill>
              </a:defRPr>
            </a:lvl1pPr>
            <a:lvl2pPr lvl="1" algn="r" rtl="0">
              <a:spcBef>
                <a:spcPts val="0"/>
              </a:spcBef>
              <a:spcAft>
                <a:spcPts val="0"/>
              </a:spcAft>
              <a:buClr>
                <a:srgbClr val="FFC39F"/>
              </a:buClr>
              <a:buSzPts val="2500"/>
              <a:buNone/>
              <a:defRPr sz="2500">
                <a:solidFill>
                  <a:srgbClr val="FFC39F"/>
                </a:solidFill>
              </a:defRPr>
            </a:lvl2pPr>
            <a:lvl3pPr lvl="2" algn="r" rtl="0">
              <a:spcBef>
                <a:spcPts val="0"/>
              </a:spcBef>
              <a:spcAft>
                <a:spcPts val="0"/>
              </a:spcAft>
              <a:buClr>
                <a:srgbClr val="FFC39F"/>
              </a:buClr>
              <a:buSzPts val="2500"/>
              <a:buNone/>
              <a:defRPr sz="2500">
                <a:solidFill>
                  <a:srgbClr val="FFC39F"/>
                </a:solidFill>
              </a:defRPr>
            </a:lvl3pPr>
            <a:lvl4pPr lvl="3" algn="r" rtl="0">
              <a:spcBef>
                <a:spcPts val="0"/>
              </a:spcBef>
              <a:spcAft>
                <a:spcPts val="0"/>
              </a:spcAft>
              <a:buClr>
                <a:srgbClr val="FFC39F"/>
              </a:buClr>
              <a:buSzPts val="2500"/>
              <a:buNone/>
              <a:defRPr sz="2500">
                <a:solidFill>
                  <a:srgbClr val="FFC39F"/>
                </a:solidFill>
              </a:defRPr>
            </a:lvl4pPr>
            <a:lvl5pPr lvl="4" algn="r" rtl="0">
              <a:spcBef>
                <a:spcPts val="0"/>
              </a:spcBef>
              <a:spcAft>
                <a:spcPts val="0"/>
              </a:spcAft>
              <a:buClr>
                <a:srgbClr val="FFC39F"/>
              </a:buClr>
              <a:buSzPts val="2500"/>
              <a:buNone/>
              <a:defRPr sz="2500">
                <a:solidFill>
                  <a:srgbClr val="FFC39F"/>
                </a:solidFill>
              </a:defRPr>
            </a:lvl5pPr>
            <a:lvl6pPr lvl="5" algn="r" rtl="0">
              <a:spcBef>
                <a:spcPts val="0"/>
              </a:spcBef>
              <a:spcAft>
                <a:spcPts val="0"/>
              </a:spcAft>
              <a:buClr>
                <a:srgbClr val="FFC39F"/>
              </a:buClr>
              <a:buSzPts val="2500"/>
              <a:buNone/>
              <a:defRPr sz="2500">
                <a:solidFill>
                  <a:srgbClr val="FFC39F"/>
                </a:solidFill>
              </a:defRPr>
            </a:lvl6pPr>
            <a:lvl7pPr lvl="6" algn="r" rtl="0">
              <a:spcBef>
                <a:spcPts val="0"/>
              </a:spcBef>
              <a:spcAft>
                <a:spcPts val="0"/>
              </a:spcAft>
              <a:buClr>
                <a:srgbClr val="FFC39F"/>
              </a:buClr>
              <a:buSzPts val="2500"/>
              <a:buNone/>
              <a:defRPr sz="2500">
                <a:solidFill>
                  <a:srgbClr val="FFC39F"/>
                </a:solidFill>
              </a:defRPr>
            </a:lvl7pPr>
            <a:lvl8pPr lvl="7" algn="r" rtl="0">
              <a:spcBef>
                <a:spcPts val="0"/>
              </a:spcBef>
              <a:spcAft>
                <a:spcPts val="0"/>
              </a:spcAft>
              <a:buClr>
                <a:srgbClr val="FFC39F"/>
              </a:buClr>
              <a:buSzPts val="2500"/>
              <a:buNone/>
              <a:defRPr sz="2500">
                <a:solidFill>
                  <a:srgbClr val="FFC39F"/>
                </a:solidFill>
              </a:defRPr>
            </a:lvl8pPr>
            <a:lvl9pPr lvl="8" algn="r" rtl="0">
              <a:spcBef>
                <a:spcPts val="0"/>
              </a:spcBef>
              <a:spcAft>
                <a:spcPts val="0"/>
              </a:spcAft>
              <a:buClr>
                <a:srgbClr val="FFC39F"/>
              </a:buClr>
              <a:buSzPts val="2500"/>
              <a:buNone/>
              <a:defRPr sz="2500">
                <a:solidFill>
                  <a:srgbClr val="FFC39F"/>
                </a:solidFill>
              </a:defRPr>
            </a:lvl9pPr>
          </a:lstStyle>
          <a:p>
            <a:endParaRPr/>
          </a:p>
        </p:txBody>
      </p:sp>
      <p:sp>
        <p:nvSpPr>
          <p:cNvPr id="66" name="Google Shape;66;p11"/>
          <p:cNvSpPr txBox="1">
            <a:spLocks noGrp="1"/>
          </p:cNvSpPr>
          <p:nvPr>
            <p:ph type="subTitle" idx="1"/>
          </p:nvPr>
        </p:nvSpPr>
        <p:spPr>
          <a:xfrm flipH="1">
            <a:off x="5424408" y="2998550"/>
            <a:ext cx="2800500" cy="684900"/>
          </a:xfrm>
          <a:prstGeom prst="rect">
            <a:avLst/>
          </a:prstGeom>
        </p:spPr>
        <p:txBody>
          <a:bodyPr spcFirstLastPara="1" wrap="square" lIns="0" tIns="0" rIns="0" bIns="0" anchor="t" anchorCtr="0">
            <a:noAutofit/>
          </a:bodyPr>
          <a:lstStyle>
            <a:lvl1pPr lvl="0" algn="r" rtl="0">
              <a:spcBef>
                <a:spcPts val="0"/>
              </a:spcBef>
              <a:spcAft>
                <a:spcPts val="0"/>
              </a:spcAft>
              <a:buNone/>
              <a:defRPr>
                <a:solidFill>
                  <a:srgbClr val="F3F3F3"/>
                </a:solidFill>
              </a:defRPr>
            </a:lvl1pPr>
            <a:lvl2pPr lvl="1" algn="r" rtl="0">
              <a:spcBef>
                <a:spcPts val="0"/>
              </a:spcBef>
              <a:spcAft>
                <a:spcPts val="0"/>
              </a:spcAft>
              <a:buNone/>
              <a:defRPr>
                <a:solidFill>
                  <a:srgbClr val="F3F3F3"/>
                </a:solidFill>
              </a:defRPr>
            </a:lvl2pPr>
            <a:lvl3pPr lvl="2" algn="r" rtl="0">
              <a:spcBef>
                <a:spcPts val="0"/>
              </a:spcBef>
              <a:spcAft>
                <a:spcPts val="0"/>
              </a:spcAft>
              <a:buNone/>
              <a:defRPr>
                <a:solidFill>
                  <a:srgbClr val="F3F3F3"/>
                </a:solidFill>
              </a:defRPr>
            </a:lvl3pPr>
            <a:lvl4pPr lvl="3" algn="r" rtl="0">
              <a:spcBef>
                <a:spcPts val="0"/>
              </a:spcBef>
              <a:spcAft>
                <a:spcPts val="0"/>
              </a:spcAft>
              <a:buNone/>
              <a:defRPr>
                <a:solidFill>
                  <a:srgbClr val="F3F3F3"/>
                </a:solidFill>
              </a:defRPr>
            </a:lvl4pPr>
            <a:lvl5pPr lvl="4" algn="r" rtl="0">
              <a:spcBef>
                <a:spcPts val="0"/>
              </a:spcBef>
              <a:spcAft>
                <a:spcPts val="0"/>
              </a:spcAft>
              <a:buNone/>
              <a:defRPr>
                <a:solidFill>
                  <a:srgbClr val="F3F3F3"/>
                </a:solidFill>
              </a:defRPr>
            </a:lvl5pPr>
            <a:lvl6pPr lvl="5" algn="r" rtl="0">
              <a:spcBef>
                <a:spcPts val="0"/>
              </a:spcBef>
              <a:spcAft>
                <a:spcPts val="0"/>
              </a:spcAft>
              <a:buNone/>
              <a:defRPr>
                <a:solidFill>
                  <a:srgbClr val="F3F3F3"/>
                </a:solidFill>
              </a:defRPr>
            </a:lvl6pPr>
            <a:lvl7pPr lvl="6" algn="r" rtl="0">
              <a:spcBef>
                <a:spcPts val="0"/>
              </a:spcBef>
              <a:spcAft>
                <a:spcPts val="0"/>
              </a:spcAft>
              <a:buNone/>
              <a:defRPr>
                <a:solidFill>
                  <a:srgbClr val="F3F3F3"/>
                </a:solidFill>
              </a:defRPr>
            </a:lvl7pPr>
            <a:lvl8pPr lvl="7" algn="r" rtl="0">
              <a:spcBef>
                <a:spcPts val="0"/>
              </a:spcBef>
              <a:spcAft>
                <a:spcPts val="0"/>
              </a:spcAft>
              <a:buNone/>
              <a:defRPr>
                <a:solidFill>
                  <a:srgbClr val="F3F3F3"/>
                </a:solidFill>
              </a:defRPr>
            </a:lvl8pPr>
            <a:lvl9pPr lvl="8" algn="r" rtl="0">
              <a:spcBef>
                <a:spcPts val="0"/>
              </a:spcBef>
              <a:spcAft>
                <a:spcPts val="0"/>
              </a:spcAft>
              <a:buNone/>
              <a:defRPr>
                <a:solidFill>
                  <a:srgbClr val="F3F3F3"/>
                </a:solidFill>
              </a:defRPr>
            </a:lvl9pPr>
          </a:lstStyle>
          <a:p>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300">
        <p159:morph option="byObject"/>
      </p:transition>
    </mc:Choice>
    <mc:Fallback>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TITLE">
  <p:cSld name="CUSTOM_12_1_1">
    <p:bg>
      <p:bgPr>
        <a:blipFill>
          <a:blip r:embed="rId2">
            <a:alphaModFix/>
          </a:blip>
          <a:stretch>
            <a:fillRect/>
          </a:stretch>
        </a:blipFill>
        <a:effectLst/>
      </p:bgPr>
    </p:bg>
    <p:spTree>
      <p:nvGrpSpPr>
        <p:cNvPr id="1" name="Shape 67"/>
        <p:cNvGrpSpPr/>
        <p:nvPr/>
      </p:nvGrpSpPr>
      <p:grpSpPr>
        <a:xfrm>
          <a:off x="0" y="0"/>
          <a:ext cx="0" cy="0"/>
          <a:chOff x="0" y="0"/>
          <a:chExt cx="0" cy="0"/>
        </a:xfrm>
      </p:grpSpPr>
      <p:sp>
        <p:nvSpPr>
          <p:cNvPr id="68" name="Google Shape;68;p12"/>
          <p:cNvSpPr txBox="1">
            <a:spLocks noGrp="1"/>
          </p:cNvSpPr>
          <p:nvPr>
            <p:ph type="title"/>
          </p:nvPr>
        </p:nvSpPr>
        <p:spPr>
          <a:xfrm>
            <a:off x="911909" y="933125"/>
            <a:ext cx="2676300" cy="3277200"/>
          </a:xfrm>
          <a:prstGeom prst="rect">
            <a:avLst/>
          </a:prstGeom>
        </p:spPr>
        <p:txBody>
          <a:bodyPr spcFirstLastPara="1" wrap="square" lIns="0" tIns="0" rIns="0" bIns="0" anchor="ctr" anchorCtr="0">
            <a:noAutofit/>
          </a:bodyPr>
          <a:lstStyle>
            <a:lvl1pPr lvl="0" rtl="0">
              <a:spcBef>
                <a:spcPts val="0"/>
              </a:spcBef>
              <a:spcAft>
                <a:spcPts val="0"/>
              </a:spcAft>
              <a:buNone/>
              <a:defRPr sz="4800"/>
            </a:lvl1pPr>
            <a:lvl2pPr lvl="1" rtl="0">
              <a:spcBef>
                <a:spcPts val="0"/>
              </a:spcBef>
              <a:spcAft>
                <a:spcPts val="0"/>
              </a:spcAft>
              <a:buNone/>
              <a:defRPr sz="4800"/>
            </a:lvl2pPr>
            <a:lvl3pPr lvl="2" rtl="0">
              <a:spcBef>
                <a:spcPts val="0"/>
              </a:spcBef>
              <a:spcAft>
                <a:spcPts val="0"/>
              </a:spcAft>
              <a:buNone/>
              <a:defRPr sz="4800"/>
            </a:lvl3pPr>
            <a:lvl4pPr lvl="3" rtl="0">
              <a:spcBef>
                <a:spcPts val="0"/>
              </a:spcBef>
              <a:spcAft>
                <a:spcPts val="0"/>
              </a:spcAft>
              <a:buNone/>
              <a:defRPr sz="4800"/>
            </a:lvl4pPr>
            <a:lvl5pPr lvl="4" rtl="0">
              <a:spcBef>
                <a:spcPts val="0"/>
              </a:spcBef>
              <a:spcAft>
                <a:spcPts val="0"/>
              </a:spcAft>
              <a:buNone/>
              <a:defRPr sz="4800"/>
            </a:lvl5pPr>
            <a:lvl6pPr lvl="5" rtl="0">
              <a:spcBef>
                <a:spcPts val="0"/>
              </a:spcBef>
              <a:spcAft>
                <a:spcPts val="0"/>
              </a:spcAft>
              <a:buNone/>
              <a:defRPr sz="4800"/>
            </a:lvl6pPr>
            <a:lvl7pPr lvl="6" rtl="0">
              <a:spcBef>
                <a:spcPts val="0"/>
              </a:spcBef>
              <a:spcAft>
                <a:spcPts val="0"/>
              </a:spcAft>
              <a:buNone/>
              <a:defRPr sz="4800"/>
            </a:lvl7pPr>
            <a:lvl8pPr lvl="7" rtl="0">
              <a:spcBef>
                <a:spcPts val="0"/>
              </a:spcBef>
              <a:spcAft>
                <a:spcPts val="0"/>
              </a:spcAft>
              <a:buNone/>
              <a:defRPr sz="4800"/>
            </a:lvl8pPr>
            <a:lvl9pPr lvl="8" rtl="0">
              <a:spcBef>
                <a:spcPts val="0"/>
              </a:spcBef>
              <a:spcAft>
                <a:spcPts val="0"/>
              </a:spcAft>
              <a:buNone/>
              <a:defRPr sz="4800"/>
            </a:lvl9pPr>
          </a:lstStyle>
          <a:p>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300">
        <p159:morph option="byObject"/>
      </p:transition>
    </mc:Choice>
    <mc:Fallback>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DESIGN">
  <p:cSld name="CUSTOM_8">
    <p:bg>
      <p:bgPr>
        <a:blipFill>
          <a:blip r:embed="rId2">
            <a:alphaModFix/>
          </a:blip>
          <a:stretch>
            <a:fillRect/>
          </a:stretch>
        </a:blipFill>
        <a:effectLst/>
      </p:bgPr>
    </p:bg>
    <p:spTree>
      <p:nvGrpSpPr>
        <p:cNvPr id="1" name="Shape 72"/>
        <p:cNvGrpSpPr/>
        <p:nvPr/>
      </p:nvGrpSpPr>
      <p:grpSpPr>
        <a:xfrm>
          <a:off x="0" y="0"/>
          <a:ext cx="0" cy="0"/>
          <a:chOff x="0" y="0"/>
          <a:chExt cx="0" cy="0"/>
        </a:xfrm>
      </p:grpSpPr>
      <p:sp>
        <p:nvSpPr>
          <p:cNvPr id="73" name="Google Shape;73;p14"/>
          <p:cNvSpPr txBox="1">
            <a:spLocks noGrp="1"/>
          </p:cNvSpPr>
          <p:nvPr>
            <p:ph type="title"/>
          </p:nvPr>
        </p:nvSpPr>
        <p:spPr>
          <a:xfrm>
            <a:off x="1739850" y="809925"/>
            <a:ext cx="5664300" cy="531000"/>
          </a:xfrm>
          <a:prstGeom prst="rect">
            <a:avLst/>
          </a:prstGeom>
          <a:noFill/>
          <a:ln>
            <a:noFill/>
          </a:ln>
        </p:spPr>
        <p:txBody>
          <a:bodyPr spcFirstLastPara="1" wrap="square" lIns="0" tIns="0" rIns="0" bIns="0" anchor="t" anchorCtr="0">
            <a:noAutofit/>
          </a:bodyPr>
          <a:lstStyle>
            <a:lvl1pPr lvl="0" algn="ctr" rtl="0">
              <a:spcBef>
                <a:spcPts val="0"/>
              </a:spcBef>
              <a:spcAft>
                <a:spcPts val="0"/>
              </a:spcAft>
              <a:buClr>
                <a:srgbClr val="FFC39F"/>
              </a:buClr>
              <a:buSzPts val="1800"/>
              <a:buNone/>
              <a:defRPr sz="1800" i="0">
                <a:solidFill>
                  <a:srgbClr val="FFFFFF"/>
                </a:solidFill>
              </a:defRPr>
            </a:lvl1pPr>
            <a:lvl2pPr lvl="1" algn="ctr" rtl="0">
              <a:spcBef>
                <a:spcPts val="0"/>
              </a:spcBef>
              <a:spcAft>
                <a:spcPts val="0"/>
              </a:spcAft>
              <a:buClr>
                <a:srgbClr val="FFC39F"/>
              </a:buClr>
              <a:buSzPts val="1800"/>
              <a:buNone/>
              <a:defRPr sz="1800">
                <a:solidFill>
                  <a:srgbClr val="FFC39F"/>
                </a:solidFill>
              </a:defRPr>
            </a:lvl2pPr>
            <a:lvl3pPr lvl="2" algn="ctr" rtl="0">
              <a:spcBef>
                <a:spcPts val="0"/>
              </a:spcBef>
              <a:spcAft>
                <a:spcPts val="0"/>
              </a:spcAft>
              <a:buClr>
                <a:srgbClr val="FFC39F"/>
              </a:buClr>
              <a:buSzPts val="1800"/>
              <a:buNone/>
              <a:defRPr sz="1800">
                <a:solidFill>
                  <a:srgbClr val="FFC39F"/>
                </a:solidFill>
              </a:defRPr>
            </a:lvl3pPr>
            <a:lvl4pPr lvl="3" algn="ctr" rtl="0">
              <a:spcBef>
                <a:spcPts val="0"/>
              </a:spcBef>
              <a:spcAft>
                <a:spcPts val="0"/>
              </a:spcAft>
              <a:buClr>
                <a:srgbClr val="FFC39F"/>
              </a:buClr>
              <a:buSzPts val="1800"/>
              <a:buNone/>
              <a:defRPr sz="1800">
                <a:solidFill>
                  <a:srgbClr val="FFC39F"/>
                </a:solidFill>
              </a:defRPr>
            </a:lvl4pPr>
            <a:lvl5pPr lvl="4" algn="ctr" rtl="0">
              <a:spcBef>
                <a:spcPts val="0"/>
              </a:spcBef>
              <a:spcAft>
                <a:spcPts val="0"/>
              </a:spcAft>
              <a:buClr>
                <a:srgbClr val="FFC39F"/>
              </a:buClr>
              <a:buSzPts val="1800"/>
              <a:buNone/>
              <a:defRPr sz="1800">
                <a:solidFill>
                  <a:srgbClr val="FFC39F"/>
                </a:solidFill>
              </a:defRPr>
            </a:lvl5pPr>
            <a:lvl6pPr lvl="5" algn="ctr" rtl="0">
              <a:spcBef>
                <a:spcPts val="0"/>
              </a:spcBef>
              <a:spcAft>
                <a:spcPts val="0"/>
              </a:spcAft>
              <a:buClr>
                <a:srgbClr val="FFC39F"/>
              </a:buClr>
              <a:buSzPts val="1800"/>
              <a:buNone/>
              <a:defRPr sz="1800">
                <a:solidFill>
                  <a:srgbClr val="FFC39F"/>
                </a:solidFill>
              </a:defRPr>
            </a:lvl6pPr>
            <a:lvl7pPr lvl="6" algn="ctr" rtl="0">
              <a:spcBef>
                <a:spcPts val="0"/>
              </a:spcBef>
              <a:spcAft>
                <a:spcPts val="0"/>
              </a:spcAft>
              <a:buClr>
                <a:srgbClr val="FFC39F"/>
              </a:buClr>
              <a:buSzPts val="1800"/>
              <a:buNone/>
              <a:defRPr sz="1800">
                <a:solidFill>
                  <a:srgbClr val="FFC39F"/>
                </a:solidFill>
              </a:defRPr>
            </a:lvl7pPr>
            <a:lvl8pPr lvl="7" algn="ctr" rtl="0">
              <a:spcBef>
                <a:spcPts val="0"/>
              </a:spcBef>
              <a:spcAft>
                <a:spcPts val="0"/>
              </a:spcAft>
              <a:buClr>
                <a:srgbClr val="FFC39F"/>
              </a:buClr>
              <a:buSzPts val="1800"/>
              <a:buNone/>
              <a:defRPr sz="1800">
                <a:solidFill>
                  <a:srgbClr val="FFC39F"/>
                </a:solidFill>
              </a:defRPr>
            </a:lvl8pPr>
            <a:lvl9pPr lvl="8" algn="ctr" rtl="0">
              <a:spcBef>
                <a:spcPts val="0"/>
              </a:spcBef>
              <a:spcAft>
                <a:spcPts val="0"/>
              </a:spcAft>
              <a:buClr>
                <a:srgbClr val="FFC39F"/>
              </a:buClr>
              <a:buSzPts val="1800"/>
              <a:buNone/>
              <a:defRPr sz="1800">
                <a:solidFill>
                  <a:srgbClr val="FFC39F"/>
                </a:solidFill>
              </a:defRPr>
            </a:lvl9pPr>
          </a:lstStyle>
          <a:p>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300">
        <p159:morph option="byObject"/>
      </p:transition>
    </mc:Choice>
    <mc:Fallback>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6">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629349" y="731450"/>
            <a:ext cx="5885400" cy="1252200"/>
          </a:xfrm>
          <a:prstGeom prst="rect">
            <a:avLst/>
          </a:prstGeom>
          <a:noFill/>
          <a:ln>
            <a:noFill/>
          </a:ln>
        </p:spPr>
        <p:txBody>
          <a:bodyPr spcFirstLastPara="1" wrap="square" lIns="0" tIns="0" rIns="0" bIns="0" anchor="t" anchorCtr="0">
            <a:noAutofit/>
          </a:bodyPr>
          <a:lstStyle>
            <a:lvl1pPr marR="0" lvl="0" algn="l" rtl="0">
              <a:spcBef>
                <a:spcPts val="0"/>
              </a:spcBef>
              <a:spcAft>
                <a:spcPts val="0"/>
              </a:spcAft>
              <a:buClr>
                <a:srgbClr val="FFFFFF"/>
              </a:buClr>
              <a:buSzPts val="700"/>
              <a:buFont typeface="Sue Ellen Francisco"/>
              <a:buNone/>
              <a:defRPr sz="3300" i="0" u="none" strike="noStrike" cap="none">
                <a:solidFill>
                  <a:srgbClr val="FFFFFF"/>
                </a:solidFill>
                <a:latin typeface="Sue Ellen Francisco"/>
                <a:ea typeface="Sue Ellen Francisco"/>
                <a:cs typeface="Sue Ellen Francisco"/>
                <a:sym typeface="Sue Ellen Francisco"/>
              </a:defRPr>
            </a:lvl1pPr>
            <a:lvl2pPr lvl="1">
              <a:spcBef>
                <a:spcPts val="0"/>
              </a:spcBef>
              <a:spcAft>
                <a:spcPts val="0"/>
              </a:spcAft>
              <a:buClr>
                <a:srgbClr val="FFFFFF"/>
              </a:buClr>
              <a:buSzPts val="700"/>
              <a:buFont typeface="Joti One"/>
              <a:buNone/>
              <a:defRPr sz="900">
                <a:solidFill>
                  <a:srgbClr val="FFFFFF"/>
                </a:solidFill>
                <a:latin typeface="Joti One"/>
                <a:ea typeface="Joti One"/>
                <a:cs typeface="Joti One"/>
                <a:sym typeface="Joti One"/>
              </a:defRPr>
            </a:lvl2pPr>
            <a:lvl3pPr lvl="2">
              <a:spcBef>
                <a:spcPts val="0"/>
              </a:spcBef>
              <a:spcAft>
                <a:spcPts val="0"/>
              </a:spcAft>
              <a:buClr>
                <a:srgbClr val="FFFFFF"/>
              </a:buClr>
              <a:buSzPts val="700"/>
              <a:buFont typeface="Joti One"/>
              <a:buNone/>
              <a:defRPr sz="900">
                <a:solidFill>
                  <a:srgbClr val="FFFFFF"/>
                </a:solidFill>
                <a:latin typeface="Joti One"/>
                <a:ea typeface="Joti One"/>
                <a:cs typeface="Joti One"/>
                <a:sym typeface="Joti One"/>
              </a:defRPr>
            </a:lvl3pPr>
            <a:lvl4pPr lvl="3">
              <a:spcBef>
                <a:spcPts val="0"/>
              </a:spcBef>
              <a:spcAft>
                <a:spcPts val="0"/>
              </a:spcAft>
              <a:buClr>
                <a:srgbClr val="FFFFFF"/>
              </a:buClr>
              <a:buSzPts val="700"/>
              <a:buFont typeface="Joti One"/>
              <a:buNone/>
              <a:defRPr sz="900">
                <a:solidFill>
                  <a:srgbClr val="FFFFFF"/>
                </a:solidFill>
                <a:latin typeface="Joti One"/>
                <a:ea typeface="Joti One"/>
                <a:cs typeface="Joti One"/>
                <a:sym typeface="Joti One"/>
              </a:defRPr>
            </a:lvl4pPr>
            <a:lvl5pPr lvl="4">
              <a:spcBef>
                <a:spcPts val="0"/>
              </a:spcBef>
              <a:spcAft>
                <a:spcPts val="0"/>
              </a:spcAft>
              <a:buClr>
                <a:srgbClr val="FFFFFF"/>
              </a:buClr>
              <a:buSzPts val="700"/>
              <a:buFont typeface="Joti One"/>
              <a:buNone/>
              <a:defRPr sz="900">
                <a:solidFill>
                  <a:srgbClr val="FFFFFF"/>
                </a:solidFill>
                <a:latin typeface="Joti One"/>
                <a:ea typeface="Joti One"/>
                <a:cs typeface="Joti One"/>
                <a:sym typeface="Joti One"/>
              </a:defRPr>
            </a:lvl5pPr>
            <a:lvl6pPr lvl="5">
              <a:spcBef>
                <a:spcPts val="0"/>
              </a:spcBef>
              <a:spcAft>
                <a:spcPts val="0"/>
              </a:spcAft>
              <a:buClr>
                <a:srgbClr val="FFFFFF"/>
              </a:buClr>
              <a:buSzPts val="700"/>
              <a:buFont typeface="Joti One"/>
              <a:buNone/>
              <a:defRPr sz="900">
                <a:solidFill>
                  <a:srgbClr val="FFFFFF"/>
                </a:solidFill>
                <a:latin typeface="Joti One"/>
                <a:ea typeface="Joti One"/>
                <a:cs typeface="Joti One"/>
                <a:sym typeface="Joti One"/>
              </a:defRPr>
            </a:lvl6pPr>
            <a:lvl7pPr lvl="6">
              <a:spcBef>
                <a:spcPts val="0"/>
              </a:spcBef>
              <a:spcAft>
                <a:spcPts val="0"/>
              </a:spcAft>
              <a:buClr>
                <a:srgbClr val="FFFFFF"/>
              </a:buClr>
              <a:buSzPts val="700"/>
              <a:buFont typeface="Joti One"/>
              <a:buNone/>
              <a:defRPr sz="900">
                <a:solidFill>
                  <a:srgbClr val="FFFFFF"/>
                </a:solidFill>
                <a:latin typeface="Joti One"/>
                <a:ea typeface="Joti One"/>
                <a:cs typeface="Joti One"/>
                <a:sym typeface="Joti One"/>
              </a:defRPr>
            </a:lvl7pPr>
            <a:lvl8pPr lvl="7">
              <a:spcBef>
                <a:spcPts val="0"/>
              </a:spcBef>
              <a:spcAft>
                <a:spcPts val="0"/>
              </a:spcAft>
              <a:buClr>
                <a:srgbClr val="FFFFFF"/>
              </a:buClr>
              <a:buSzPts val="700"/>
              <a:buFont typeface="Joti One"/>
              <a:buNone/>
              <a:defRPr sz="900">
                <a:solidFill>
                  <a:srgbClr val="FFFFFF"/>
                </a:solidFill>
                <a:latin typeface="Joti One"/>
                <a:ea typeface="Joti One"/>
                <a:cs typeface="Joti One"/>
                <a:sym typeface="Joti One"/>
              </a:defRPr>
            </a:lvl8pPr>
            <a:lvl9pPr lvl="8">
              <a:spcBef>
                <a:spcPts val="0"/>
              </a:spcBef>
              <a:spcAft>
                <a:spcPts val="0"/>
              </a:spcAft>
              <a:buClr>
                <a:srgbClr val="FFFFFF"/>
              </a:buClr>
              <a:buSzPts val="700"/>
              <a:buFont typeface="Joti One"/>
              <a:buNone/>
              <a:defRPr sz="900">
                <a:solidFill>
                  <a:srgbClr val="FFFFFF"/>
                </a:solidFill>
                <a:latin typeface="Joti One"/>
                <a:ea typeface="Joti One"/>
                <a:cs typeface="Joti One"/>
                <a:sym typeface="Joti One"/>
              </a:defRPr>
            </a:lvl9pPr>
          </a:lstStyle>
          <a:p>
            <a:endParaRPr/>
          </a:p>
        </p:txBody>
      </p:sp>
      <p:sp>
        <p:nvSpPr>
          <p:cNvPr id="7" name="Google Shape;7;p1"/>
          <p:cNvSpPr txBox="1">
            <a:spLocks noGrp="1"/>
          </p:cNvSpPr>
          <p:nvPr>
            <p:ph type="body" idx="1"/>
          </p:nvPr>
        </p:nvSpPr>
        <p:spPr>
          <a:xfrm>
            <a:off x="1390725" y="2374775"/>
            <a:ext cx="4365900" cy="1477500"/>
          </a:xfrm>
          <a:prstGeom prst="rect">
            <a:avLst/>
          </a:prstGeom>
          <a:noFill/>
          <a:ln>
            <a:noFill/>
          </a:ln>
        </p:spPr>
        <p:txBody>
          <a:bodyPr spcFirstLastPara="1" wrap="square" lIns="0" tIns="0" rIns="0" bIns="0" anchor="t" anchorCtr="0">
            <a:noAutofit/>
          </a:bodyPr>
          <a:lstStyle>
            <a:lvl1pPr marL="457200" marR="0" lvl="0" indent="-228600" algn="l" rtl="0">
              <a:spcBef>
                <a:spcPts val="0"/>
              </a:spcBef>
              <a:spcAft>
                <a:spcPts val="0"/>
              </a:spcAft>
              <a:buClr>
                <a:srgbClr val="FFFFFF"/>
              </a:buClr>
              <a:buSzPts val="1200"/>
              <a:buFont typeface="Barlow Semi Condensed Light"/>
              <a:buNone/>
              <a:defRPr sz="1200" i="0" u="none" strike="noStrike" cap="none">
                <a:solidFill>
                  <a:srgbClr val="FFFFFF"/>
                </a:solidFill>
                <a:latin typeface="Barlow Semi Condensed Light"/>
                <a:ea typeface="Barlow Semi Condensed Light"/>
                <a:cs typeface="Barlow Semi Condensed Light"/>
                <a:sym typeface="Barlow Semi Condensed Light"/>
              </a:defRPr>
            </a:lvl1pPr>
            <a:lvl2pPr marL="914400" marR="0" lvl="1" indent="-228600" algn="l" rtl="0">
              <a:spcBef>
                <a:spcPts val="0"/>
              </a:spcBef>
              <a:spcAft>
                <a:spcPts val="0"/>
              </a:spcAft>
              <a:buClr>
                <a:srgbClr val="FFFFFF"/>
              </a:buClr>
              <a:buSzPts val="1200"/>
              <a:buFont typeface="Barlow Semi Condensed Light"/>
              <a:buNone/>
              <a:defRPr sz="1200" i="0" u="none" strike="noStrike" cap="none">
                <a:solidFill>
                  <a:srgbClr val="FFFFFF"/>
                </a:solidFill>
                <a:latin typeface="Barlow Semi Condensed Light"/>
                <a:ea typeface="Barlow Semi Condensed Light"/>
                <a:cs typeface="Barlow Semi Condensed Light"/>
                <a:sym typeface="Barlow Semi Condensed Light"/>
              </a:defRPr>
            </a:lvl2pPr>
            <a:lvl3pPr marL="1371600" marR="0" lvl="2" indent="-228600" algn="l" rtl="0">
              <a:spcBef>
                <a:spcPts val="0"/>
              </a:spcBef>
              <a:spcAft>
                <a:spcPts val="0"/>
              </a:spcAft>
              <a:buClr>
                <a:srgbClr val="FFFFFF"/>
              </a:buClr>
              <a:buSzPts val="1200"/>
              <a:buFont typeface="Barlow Semi Condensed Light"/>
              <a:buNone/>
              <a:defRPr sz="1200" i="0" u="none" strike="noStrike" cap="none">
                <a:solidFill>
                  <a:srgbClr val="FFFFFF"/>
                </a:solidFill>
                <a:latin typeface="Barlow Semi Condensed Light"/>
                <a:ea typeface="Barlow Semi Condensed Light"/>
                <a:cs typeface="Barlow Semi Condensed Light"/>
                <a:sym typeface="Barlow Semi Condensed Light"/>
              </a:defRPr>
            </a:lvl3pPr>
            <a:lvl4pPr marL="1828800" marR="0" lvl="3" indent="-228600" algn="l" rtl="0">
              <a:spcBef>
                <a:spcPts val="0"/>
              </a:spcBef>
              <a:spcAft>
                <a:spcPts val="0"/>
              </a:spcAft>
              <a:buClr>
                <a:srgbClr val="FFFFFF"/>
              </a:buClr>
              <a:buSzPts val="1200"/>
              <a:buFont typeface="Barlow Semi Condensed Light"/>
              <a:buNone/>
              <a:defRPr sz="1200" i="0" u="none" strike="noStrike" cap="none">
                <a:solidFill>
                  <a:srgbClr val="FFFFFF"/>
                </a:solidFill>
                <a:latin typeface="Barlow Semi Condensed Light"/>
                <a:ea typeface="Barlow Semi Condensed Light"/>
                <a:cs typeface="Barlow Semi Condensed Light"/>
                <a:sym typeface="Barlow Semi Condensed Light"/>
              </a:defRPr>
            </a:lvl4pPr>
            <a:lvl5pPr marL="2286000" marR="0" lvl="4" indent="-228600" algn="l" rtl="0">
              <a:spcBef>
                <a:spcPts val="0"/>
              </a:spcBef>
              <a:spcAft>
                <a:spcPts val="0"/>
              </a:spcAft>
              <a:buClr>
                <a:srgbClr val="FFFFFF"/>
              </a:buClr>
              <a:buSzPts val="1200"/>
              <a:buFont typeface="Barlow Semi Condensed Light"/>
              <a:buNone/>
              <a:defRPr sz="1200" i="0" u="none" strike="noStrike" cap="none">
                <a:solidFill>
                  <a:srgbClr val="FFFFFF"/>
                </a:solidFill>
                <a:latin typeface="Barlow Semi Condensed Light"/>
                <a:ea typeface="Barlow Semi Condensed Light"/>
                <a:cs typeface="Barlow Semi Condensed Light"/>
                <a:sym typeface="Barlow Semi Condensed Light"/>
              </a:defRPr>
            </a:lvl5pPr>
            <a:lvl6pPr marL="2743200" marR="0" lvl="5" indent="-228600" algn="l" rtl="0">
              <a:spcBef>
                <a:spcPts val="0"/>
              </a:spcBef>
              <a:spcAft>
                <a:spcPts val="0"/>
              </a:spcAft>
              <a:buClr>
                <a:srgbClr val="FFFFFF"/>
              </a:buClr>
              <a:buSzPts val="1200"/>
              <a:buFont typeface="Barlow Semi Condensed Light"/>
              <a:buNone/>
              <a:defRPr sz="1200" i="0" u="none" strike="noStrike" cap="none">
                <a:solidFill>
                  <a:srgbClr val="FFFFFF"/>
                </a:solidFill>
                <a:latin typeface="Barlow Semi Condensed Light"/>
                <a:ea typeface="Barlow Semi Condensed Light"/>
                <a:cs typeface="Barlow Semi Condensed Light"/>
                <a:sym typeface="Barlow Semi Condensed Light"/>
              </a:defRPr>
            </a:lvl6pPr>
            <a:lvl7pPr marL="3200400" marR="0" lvl="6" indent="-228600" algn="l" rtl="0">
              <a:spcBef>
                <a:spcPts val="0"/>
              </a:spcBef>
              <a:spcAft>
                <a:spcPts val="0"/>
              </a:spcAft>
              <a:buClr>
                <a:srgbClr val="FFFFFF"/>
              </a:buClr>
              <a:buSzPts val="1200"/>
              <a:buFont typeface="Barlow Semi Condensed Light"/>
              <a:buNone/>
              <a:defRPr sz="1200" i="0" u="none" strike="noStrike" cap="none">
                <a:solidFill>
                  <a:srgbClr val="FFFFFF"/>
                </a:solidFill>
                <a:latin typeface="Barlow Semi Condensed Light"/>
                <a:ea typeface="Barlow Semi Condensed Light"/>
                <a:cs typeface="Barlow Semi Condensed Light"/>
                <a:sym typeface="Barlow Semi Condensed Light"/>
              </a:defRPr>
            </a:lvl7pPr>
            <a:lvl8pPr marL="3657600" marR="0" lvl="7" indent="-228600" algn="l" rtl="0">
              <a:spcBef>
                <a:spcPts val="0"/>
              </a:spcBef>
              <a:spcAft>
                <a:spcPts val="0"/>
              </a:spcAft>
              <a:buClr>
                <a:srgbClr val="FFFFFF"/>
              </a:buClr>
              <a:buSzPts val="1200"/>
              <a:buFont typeface="Barlow Semi Condensed Light"/>
              <a:buNone/>
              <a:defRPr sz="1200" i="0" u="none" strike="noStrike" cap="none">
                <a:solidFill>
                  <a:srgbClr val="FFFFFF"/>
                </a:solidFill>
                <a:latin typeface="Barlow Semi Condensed Light"/>
                <a:ea typeface="Barlow Semi Condensed Light"/>
                <a:cs typeface="Barlow Semi Condensed Light"/>
                <a:sym typeface="Barlow Semi Condensed Light"/>
              </a:defRPr>
            </a:lvl8pPr>
            <a:lvl9pPr marL="4114800" marR="0" lvl="8" indent="-228600" algn="l" rtl="0">
              <a:spcBef>
                <a:spcPts val="0"/>
              </a:spcBef>
              <a:spcAft>
                <a:spcPts val="0"/>
              </a:spcAft>
              <a:buClr>
                <a:srgbClr val="FFFFFF"/>
              </a:buClr>
              <a:buSzPts val="1200"/>
              <a:buFont typeface="Barlow Semi Condensed Light"/>
              <a:buNone/>
              <a:defRPr sz="1200" i="0" u="none" strike="noStrike" cap="none">
                <a:solidFill>
                  <a:srgbClr val="FFFFFF"/>
                </a:solidFill>
                <a:latin typeface="Barlow Semi Condensed Light"/>
                <a:ea typeface="Barlow Semi Condensed Light"/>
                <a:cs typeface="Barlow Semi Condensed Light"/>
                <a:sym typeface="Barlow Semi Condensed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4" r:id="rId5"/>
    <p:sldLayoutId id="2147483656" r:id="rId6"/>
    <p:sldLayoutId id="2147483657" r:id="rId7"/>
    <p:sldLayoutId id="2147483658" r:id="rId8"/>
    <p:sldLayoutId id="2147483660" r:id="rId9"/>
    <p:sldLayoutId id="2147483665" r:id="rId10"/>
    <p:sldLayoutId id="2147483666" r:id="rId11"/>
    <p:sldLayoutId id="2147483667" r:id="rId12"/>
    <p:sldLayoutId id="2147483668" r:id="rId13"/>
    <p:sldLayoutId id="2147483669" r:id="rId14"/>
  </p:sldLayoutIdLst>
  <mc:AlternateContent xmlns:mc="http://schemas.openxmlformats.org/markup-compatibility/2006">
    <mc:Choice xmlns:p159="http://schemas.microsoft.com/office/powerpoint/2015/09/main" Requires="p159">
      <p:transition xmlns:p14="http://schemas.microsoft.com/office/powerpoint/2010/main" p14:dur="300">
        <p159:morph option="byObject"/>
      </p:transition>
    </mc:Choice>
    <mc:Fallback>
      <p:transition>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9.xml"/><Relationship Id="rId5" Type="http://schemas.openxmlformats.org/officeDocument/2006/relationships/image" Target="../media/image3.png"/><Relationship Id="rId4" Type="http://schemas.microsoft.com/office/2007/relationships/hdphoto" Target="../media/hdphoto1.wdp"/></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microsoft.com/office/2007/relationships/hdphoto" Target="../media/hdphoto1.wdp"/></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9.xml"/><Relationship Id="rId4" Type="http://schemas.microsoft.com/office/2007/relationships/hdphoto" Target="../media/hdphoto1.wdp"/></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9.xml"/><Relationship Id="rId4" Type="http://schemas.microsoft.com/office/2007/relationships/hdphoto" Target="../media/hdphoto1.wdp"/></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microsoft.com/office/2007/relationships/hdphoto" Target="../media/hdphoto1.wdp"/></Relationships>
</file>

<file path=ppt/slides/_rels/slide15.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4.png"/><Relationship Id="rId7"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microsoft.com/office/2007/relationships/hdphoto" Target="../media/hdphoto1.wdp"/><Relationship Id="rId5" Type="http://schemas.openxmlformats.org/officeDocument/2006/relationships/image" Target="../media/image2.png"/><Relationship Id="rId4" Type="http://schemas.microsoft.com/office/2007/relationships/hdphoto" Target="../media/hdphoto2.wdp"/><Relationship Id="rId9" Type="http://schemas.openxmlformats.org/officeDocument/2006/relationships/image" Target="../media/image7.png"/></Relationships>
</file>

<file path=ppt/slides/_rels/slide1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microsoft.com/office/2007/relationships/hdphoto" Target="../media/hdphoto1.wdp"/></Relationships>
</file>

<file path=ppt/slides/_rels/slide1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7.xml"/><Relationship Id="rId1" Type="http://schemas.openxmlformats.org/officeDocument/2006/relationships/slideLayout" Target="../slideLayouts/slideLayout10.xml"/><Relationship Id="rId5" Type="http://schemas.microsoft.com/office/2007/relationships/hdphoto" Target="../media/hdphoto1.wdp"/><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4.xml"/><Relationship Id="rId5" Type="http://schemas.microsoft.com/office/2007/relationships/hdphoto" Target="../media/hdphoto1.wdp"/><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8.xml"/><Relationship Id="rId1" Type="http://schemas.openxmlformats.org/officeDocument/2006/relationships/slideLayout" Target="../slideLayouts/slideLayout10.xml"/><Relationship Id="rId6" Type="http://schemas.microsoft.com/office/2007/relationships/hdphoto" Target="../media/hdphoto1.wdp"/><Relationship Id="rId5" Type="http://schemas.openxmlformats.org/officeDocument/2006/relationships/image" Target="../media/image2.png"/><Relationship Id="rId4" Type="http://schemas.openxmlformats.org/officeDocument/2006/relationships/image" Target="../media/image11.PNG"/></Relationships>
</file>

<file path=ppt/slides/_rels/slide2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3.xml"/><Relationship Id="rId5" Type="http://schemas.openxmlformats.org/officeDocument/2006/relationships/image" Target="../media/image13.png"/><Relationship Id="rId4" Type="http://schemas.openxmlformats.org/officeDocument/2006/relationships/image" Target="../media/image12.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microsoft.com/office/2007/relationships/hdphoto" Target="../media/hdphoto1.wdp"/></Relationships>
</file>

<file path=ppt/slides/_rels/slide23.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20.xml"/><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png"/><Relationship Id="rId7" Type="http://schemas.openxmlformats.org/officeDocument/2006/relationships/image" Target="../media/image16.png"/><Relationship Id="rId2" Type="http://schemas.openxmlformats.org/officeDocument/2006/relationships/notesSlide" Target="../notesSlides/notesSlide21.xml"/><Relationship Id="rId1" Type="http://schemas.openxmlformats.org/officeDocument/2006/relationships/slideLayout" Target="../slideLayouts/slideLayout6.xml"/><Relationship Id="rId6" Type="http://schemas.openxmlformats.org/officeDocument/2006/relationships/image" Target="../media/image15.png"/><Relationship Id="rId5" Type="http://schemas.microsoft.com/office/2007/relationships/hdphoto" Target="../media/hdphoto1.wdp"/><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6.xml"/><Relationship Id="rId6" Type="http://schemas.openxmlformats.org/officeDocument/2006/relationships/image" Target="../media/image19.png"/><Relationship Id="rId5" Type="http://schemas.openxmlformats.org/officeDocument/2006/relationships/image" Target="../media/image18.png"/><Relationship Id="rId4" Type="http://schemas.microsoft.com/office/2007/relationships/hdphoto" Target="../media/hdphoto1.wdp"/></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3.xml"/><Relationship Id="rId1" Type="http://schemas.openxmlformats.org/officeDocument/2006/relationships/slideLayout" Target="../slideLayouts/slideLayout11.xml"/><Relationship Id="rId6" Type="http://schemas.openxmlformats.org/officeDocument/2006/relationships/image" Target="../media/image21.png"/><Relationship Id="rId5" Type="http://schemas.microsoft.com/office/2007/relationships/hdphoto" Target="../media/hdphoto1.wdp"/><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4.xml"/><Relationship Id="rId1" Type="http://schemas.openxmlformats.org/officeDocument/2006/relationships/slideLayout" Target="../slideLayouts/slideLayout10.xml"/><Relationship Id="rId5" Type="http://schemas.microsoft.com/office/2007/relationships/hdphoto" Target="../media/hdphoto1.wdp"/><Relationship Id="rId4" Type="http://schemas.openxmlformats.org/officeDocument/2006/relationships/image" Target="../media/image2.png"/></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12.xml"/><Relationship Id="rId5" Type="http://schemas.microsoft.com/office/2007/relationships/hdphoto" Target="../media/hdphoto1.wdp"/><Relationship Id="rId4" Type="http://schemas.openxmlformats.org/officeDocument/2006/relationships/image" Target="../media/image2.png"/></Relationships>
</file>

<file path=ppt/slides/_rels/slide29.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9.xml"/><Relationship Id="rId4" Type="http://schemas.microsoft.com/office/2007/relationships/hdphoto" Target="../media/hdphoto1.wdp"/></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20"/>
        <p:cNvGrpSpPr/>
        <p:nvPr/>
      </p:nvGrpSpPr>
      <p:grpSpPr>
        <a:xfrm>
          <a:off x="0" y="0"/>
          <a:ext cx="0" cy="0"/>
          <a:chOff x="0" y="0"/>
          <a:chExt cx="0" cy="0"/>
        </a:xfrm>
      </p:grpSpPr>
      <p:grpSp>
        <p:nvGrpSpPr>
          <p:cNvPr id="121" name="Google Shape;121;p26"/>
          <p:cNvGrpSpPr/>
          <p:nvPr/>
        </p:nvGrpSpPr>
        <p:grpSpPr>
          <a:xfrm>
            <a:off x="29717" y="2794"/>
            <a:ext cx="8569853" cy="5057369"/>
            <a:chOff x="574066" y="264366"/>
            <a:chExt cx="7995787" cy="4787890"/>
          </a:xfrm>
        </p:grpSpPr>
        <p:sp>
          <p:nvSpPr>
            <p:cNvPr id="122" name="Google Shape;122;p26"/>
            <p:cNvSpPr/>
            <p:nvPr/>
          </p:nvSpPr>
          <p:spPr>
            <a:xfrm>
              <a:off x="2977874" y="3920555"/>
              <a:ext cx="1008731" cy="1004373"/>
            </a:xfrm>
            <a:custGeom>
              <a:avLst/>
              <a:gdLst/>
              <a:ahLst/>
              <a:cxnLst/>
              <a:rect l="l" t="t" r="r" b="b"/>
              <a:pathLst>
                <a:path w="19379" h="19408" extrusionOk="0">
                  <a:moveTo>
                    <a:pt x="8356" y="1"/>
                  </a:moveTo>
                  <a:cubicBezTo>
                    <a:pt x="8333" y="1"/>
                    <a:pt x="8316" y="12"/>
                    <a:pt x="8298" y="25"/>
                  </a:cubicBezTo>
                  <a:cubicBezTo>
                    <a:pt x="8209" y="94"/>
                    <a:pt x="8209" y="94"/>
                    <a:pt x="8898" y="1113"/>
                  </a:cubicBezTo>
                  <a:cubicBezTo>
                    <a:pt x="12498" y="6432"/>
                    <a:pt x="15023" y="10170"/>
                    <a:pt x="16458" y="12302"/>
                  </a:cubicBezTo>
                  <a:cubicBezTo>
                    <a:pt x="14674" y="9973"/>
                    <a:pt x="11788" y="6096"/>
                    <a:pt x="9961" y="3646"/>
                  </a:cubicBezTo>
                  <a:cubicBezTo>
                    <a:pt x="9296" y="2752"/>
                    <a:pt x="8724" y="1986"/>
                    <a:pt x="8319" y="1442"/>
                  </a:cubicBezTo>
                  <a:cubicBezTo>
                    <a:pt x="7756" y="688"/>
                    <a:pt x="7637" y="531"/>
                    <a:pt x="7561" y="531"/>
                  </a:cubicBezTo>
                  <a:cubicBezTo>
                    <a:pt x="7541" y="531"/>
                    <a:pt x="7524" y="542"/>
                    <a:pt x="7502" y="556"/>
                  </a:cubicBezTo>
                  <a:cubicBezTo>
                    <a:pt x="7473" y="573"/>
                    <a:pt x="7456" y="604"/>
                    <a:pt x="7449" y="635"/>
                  </a:cubicBezTo>
                  <a:cubicBezTo>
                    <a:pt x="7449" y="646"/>
                    <a:pt x="7446" y="656"/>
                    <a:pt x="7491" y="739"/>
                  </a:cubicBezTo>
                  <a:lnTo>
                    <a:pt x="7484" y="743"/>
                  </a:lnTo>
                  <a:cubicBezTo>
                    <a:pt x="7491" y="746"/>
                    <a:pt x="7498" y="756"/>
                    <a:pt x="7508" y="770"/>
                  </a:cubicBezTo>
                  <a:cubicBezTo>
                    <a:pt x="7764" y="1214"/>
                    <a:pt x="9061" y="3203"/>
                    <a:pt x="15564" y="12748"/>
                  </a:cubicBezTo>
                  <a:cubicBezTo>
                    <a:pt x="14483" y="11304"/>
                    <a:pt x="13076" y="9374"/>
                    <a:pt x="11832" y="7669"/>
                  </a:cubicBezTo>
                  <a:cubicBezTo>
                    <a:pt x="7359" y="1535"/>
                    <a:pt x="6798" y="830"/>
                    <a:pt x="6607" y="830"/>
                  </a:cubicBezTo>
                  <a:cubicBezTo>
                    <a:pt x="6581" y="830"/>
                    <a:pt x="6562" y="843"/>
                    <a:pt x="6541" y="857"/>
                  </a:cubicBezTo>
                  <a:cubicBezTo>
                    <a:pt x="6514" y="874"/>
                    <a:pt x="6496" y="902"/>
                    <a:pt x="6490" y="933"/>
                  </a:cubicBezTo>
                  <a:cubicBezTo>
                    <a:pt x="6483" y="967"/>
                    <a:pt x="6490" y="999"/>
                    <a:pt x="6507" y="1027"/>
                  </a:cubicBezTo>
                  <a:lnTo>
                    <a:pt x="13281" y="11068"/>
                  </a:lnTo>
                  <a:cubicBezTo>
                    <a:pt x="12637" y="10198"/>
                    <a:pt x="11946" y="9273"/>
                    <a:pt x="11257" y="8348"/>
                  </a:cubicBezTo>
                  <a:cubicBezTo>
                    <a:pt x="7238" y="2963"/>
                    <a:pt x="6171" y="1612"/>
                    <a:pt x="5831" y="1314"/>
                  </a:cubicBezTo>
                  <a:lnTo>
                    <a:pt x="5814" y="1290"/>
                  </a:lnTo>
                  <a:lnTo>
                    <a:pt x="5807" y="1293"/>
                  </a:lnTo>
                  <a:cubicBezTo>
                    <a:pt x="5755" y="1251"/>
                    <a:pt x="5722" y="1237"/>
                    <a:pt x="5698" y="1237"/>
                  </a:cubicBezTo>
                  <a:cubicBezTo>
                    <a:pt x="5677" y="1237"/>
                    <a:pt x="5662" y="1247"/>
                    <a:pt x="5647" y="1259"/>
                  </a:cubicBezTo>
                  <a:cubicBezTo>
                    <a:pt x="5592" y="1293"/>
                    <a:pt x="5578" y="1370"/>
                    <a:pt x="5613" y="1425"/>
                  </a:cubicBezTo>
                  <a:lnTo>
                    <a:pt x="13118" y="12551"/>
                  </a:lnTo>
                  <a:cubicBezTo>
                    <a:pt x="12293" y="11453"/>
                    <a:pt x="11368" y="10215"/>
                    <a:pt x="10440" y="8982"/>
                  </a:cubicBezTo>
                  <a:cubicBezTo>
                    <a:pt x="9040" y="7114"/>
                    <a:pt x="7640" y="5250"/>
                    <a:pt x="6587" y="3854"/>
                  </a:cubicBezTo>
                  <a:cubicBezTo>
                    <a:pt x="5460" y="2365"/>
                    <a:pt x="5031" y="1792"/>
                    <a:pt x="4837" y="1588"/>
                  </a:cubicBezTo>
                  <a:cubicBezTo>
                    <a:pt x="4837" y="1585"/>
                    <a:pt x="4833" y="1581"/>
                    <a:pt x="4833" y="1578"/>
                  </a:cubicBezTo>
                  <a:lnTo>
                    <a:pt x="4830" y="1578"/>
                  </a:lnTo>
                  <a:cubicBezTo>
                    <a:pt x="4763" y="1509"/>
                    <a:pt x="4727" y="1488"/>
                    <a:pt x="4699" y="1488"/>
                  </a:cubicBezTo>
                  <a:cubicBezTo>
                    <a:pt x="4681" y="1488"/>
                    <a:pt x="4666" y="1497"/>
                    <a:pt x="4649" y="1508"/>
                  </a:cubicBezTo>
                  <a:cubicBezTo>
                    <a:pt x="4625" y="1525"/>
                    <a:pt x="4605" y="1554"/>
                    <a:pt x="4598" y="1585"/>
                  </a:cubicBezTo>
                  <a:cubicBezTo>
                    <a:pt x="4598" y="1599"/>
                    <a:pt x="4595" y="1609"/>
                    <a:pt x="4639" y="1692"/>
                  </a:cubicBezTo>
                  <a:lnTo>
                    <a:pt x="4636" y="1695"/>
                  </a:lnTo>
                  <a:cubicBezTo>
                    <a:pt x="4639" y="1695"/>
                    <a:pt x="4639" y="1699"/>
                    <a:pt x="4643" y="1703"/>
                  </a:cubicBezTo>
                  <a:cubicBezTo>
                    <a:pt x="4862" y="2111"/>
                    <a:pt x="6101" y="4055"/>
                    <a:pt x="13000" y="14148"/>
                  </a:cubicBezTo>
                  <a:cubicBezTo>
                    <a:pt x="10308" y="10579"/>
                    <a:pt x="6036" y="4810"/>
                    <a:pt x="3995" y="2042"/>
                  </a:cubicBezTo>
                  <a:cubicBezTo>
                    <a:pt x="3972" y="2010"/>
                    <a:pt x="3936" y="1994"/>
                    <a:pt x="3899" y="1994"/>
                  </a:cubicBezTo>
                  <a:cubicBezTo>
                    <a:pt x="3875" y="1994"/>
                    <a:pt x="3850" y="2001"/>
                    <a:pt x="3829" y="2014"/>
                  </a:cubicBezTo>
                  <a:cubicBezTo>
                    <a:pt x="3776" y="2053"/>
                    <a:pt x="3749" y="2069"/>
                    <a:pt x="3808" y="2181"/>
                  </a:cubicBezTo>
                  <a:lnTo>
                    <a:pt x="3801" y="2187"/>
                  </a:lnTo>
                  <a:cubicBezTo>
                    <a:pt x="3801" y="2187"/>
                    <a:pt x="3815" y="2205"/>
                    <a:pt x="3835" y="2232"/>
                  </a:cubicBezTo>
                  <a:cubicBezTo>
                    <a:pt x="3901" y="2347"/>
                    <a:pt x="4026" y="2534"/>
                    <a:pt x="4238" y="2856"/>
                  </a:cubicBezTo>
                  <a:cubicBezTo>
                    <a:pt x="4521" y="3283"/>
                    <a:pt x="4931" y="3889"/>
                    <a:pt x="5423" y="4616"/>
                  </a:cubicBezTo>
                  <a:cubicBezTo>
                    <a:pt x="6403" y="6075"/>
                    <a:pt x="7713" y="8015"/>
                    <a:pt x="9026" y="9956"/>
                  </a:cubicBezTo>
                  <a:cubicBezTo>
                    <a:pt x="9934" y="11300"/>
                    <a:pt x="10841" y="12641"/>
                    <a:pt x="11639" y="13823"/>
                  </a:cubicBezTo>
                  <a:lnTo>
                    <a:pt x="3479" y="3005"/>
                  </a:lnTo>
                  <a:cubicBezTo>
                    <a:pt x="3455" y="2973"/>
                    <a:pt x="3419" y="2956"/>
                    <a:pt x="3382" y="2956"/>
                  </a:cubicBezTo>
                  <a:cubicBezTo>
                    <a:pt x="3359" y="2956"/>
                    <a:pt x="3336" y="2963"/>
                    <a:pt x="3316" y="2977"/>
                  </a:cubicBezTo>
                  <a:cubicBezTo>
                    <a:pt x="3288" y="2995"/>
                    <a:pt x="3267" y="3022"/>
                    <a:pt x="3264" y="3054"/>
                  </a:cubicBezTo>
                  <a:cubicBezTo>
                    <a:pt x="3261" y="3075"/>
                    <a:pt x="3257" y="3088"/>
                    <a:pt x="3285" y="3150"/>
                  </a:cubicBezTo>
                  <a:lnTo>
                    <a:pt x="3288" y="3150"/>
                  </a:lnTo>
                  <a:cubicBezTo>
                    <a:pt x="3413" y="3400"/>
                    <a:pt x="4075" y="4381"/>
                    <a:pt x="7356" y="9166"/>
                  </a:cubicBezTo>
                  <a:cubicBezTo>
                    <a:pt x="8936" y="11466"/>
                    <a:pt x="10755" y="14117"/>
                    <a:pt x="11940" y="15881"/>
                  </a:cubicBezTo>
                  <a:cubicBezTo>
                    <a:pt x="9542" y="12738"/>
                    <a:pt x="4812" y="6411"/>
                    <a:pt x="2675" y="3539"/>
                  </a:cubicBezTo>
                  <a:cubicBezTo>
                    <a:pt x="2652" y="3507"/>
                    <a:pt x="2615" y="3489"/>
                    <a:pt x="2578" y="3489"/>
                  </a:cubicBezTo>
                  <a:cubicBezTo>
                    <a:pt x="2554" y="3489"/>
                    <a:pt x="2530" y="3496"/>
                    <a:pt x="2508" y="3511"/>
                  </a:cubicBezTo>
                  <a:cubicBezTo>
                    <a:pt x="2484" y="3529"/>
                    <a:pt x="2460" y="3563"/>
                    <a:pt x="2453" y="3598"/>
                  </a:cubicBezTo>
                  <a:cubicBezTo>
                    <a:pt x="2388" y="3951"/>
                    <a:pt x="7300" y="11075"/>
                    <a:pt x="10637" y="15860"/>
                  </a:cubicBezTo>
                  <a:cubicBezTo>
                    <a:pt x="8437" y="13001"/>
                    <a:pt x="4695" y="7943"/>
                    <a:pt x="1951" y="4194"/>
                  </a:cubicBezTo>
                  <a:cubicBezTo>
                    <a:pt x="1927" y="4160"/>
                    <a:pt x="1891" y="4142"/>
                    <a:pt x="1854" y="4142"/>
                  </a:cubicBezTo>
                  <a:cubicBezTo>
                    <a:pt x="1831" y="4142"/>
                    <a:pt x="1808" y="4149"/>
                    <a:pt x="1788" y="4162"/>
                  </a:cubicBezTo>
                  <a:cubicBezTo>
                    <a:pt x="1760" y="4183"/>
                    <a:pt x="1736" y="4218"/>
                    <a:pt x="1732" y="4249"/>
                  </a:cubicBezTo>
                  <a:cubicBezTo>
                    <a:pt x="1670" y="4585"/>
                    <a:pt x="5914" y="10770"/>
                    <a:pt x="9206" y="15503"/>
                  </a:cubicBezTo>
                  <a:cubicBezTo>
                    <a:pt x="6819" y="12371"/>
                    <a:pt x="3406" y="7825"/>
                    <a:pt x="1718" y="5569"/>
                  </a:cubicBezTo>
                  <a:cubicBezTo>
                    <a:pt x="1694" y="5538"/>
                    <a:pt x="1658" y="5522"/>
                    <a:pt x="1622" y="5522"/>
                  </a:cubicBezTo>
                  <a:cubicBezTo>
                    <a:pt x="1597" y="5522"/>
                    <a:pt x="1571" y="5530"/>
                    <a:pt x="1549" y="5545"/>
                  </a:cubicBezTo>
                  <a:cubicBezTo>
                    <a:pt x="1497" y="5583"/>
                    <a:pt x="1483" y="5656"/>
                    <a:pt x="1521" y="5712"/>
                  </a:cubicBezTo>
                  <a:cubicBezTo>
                    <a:pt x="3496" y="8625"/>
                    <a:pt x="6604" y="13220"/>
                    <a:pt x="8641" y="16241"/>
                  </a:cubicBezTo>
                  <a:cubicBezTo>
                    <a:pt x="6413" y="13324"/>
                    <a:pt x="3021" y="8864"/>
                    <a:pt x="866" y="6033"/>
                  </a:cubicBezTo>
                  <a:cubicBezTo>
                    <a:pt x="844" y="6003"/>
                    <a:pt x="808" y="5985"/>
                    <a:pt x="770" y="5985"/>
                  </a:cubicBezTo>
                  <a:cubicBezTo>
                    <a:pt x="760" y="5985"/>
                    <a:pt x="751" y="5986"/>
                    <a:pt x="741" y="5988"/>
                  </a:cubicBezTo>
                  <a:cubicBezTo>
                    <a:pt x="696" y="6003"/>
                    <a:pt x="662" y="6037"/>
                    <a:pt x="651" y="6086"/>
                  </a:cubicBezTo>
                  <a:cubicBezTo>
                    <a:pt x="648" y="6102"/>
                    <a:pt x="645" y="6116"/>
                    <a:pt x="679" y="6179"/>
                  </a:cubicBezTo>
                  <a:lnTo>
                    <a:pt x="672" y="6179"/>
                  </a:lnTo>
                  <a:cubicBezTo>
                    <a:pt x="672" y="6179"/>
                    <a:pt x="683" y="6190"/>
                    <a:pt x="696" y="6210"/>
                  </a:cubicBezTo>
                  <a:cubicBezTo>
                    <a:pt x="838" y="6460"/>
                    <a:pt x="1417" y="7305"/>
                    <a:pt x="3627" y="10538"/>
                  </a:cubicBezTo>
                  <a:cubicBezTo>
                    <a:pt x="4886" y="12377"/>
                    <a:pt x="6400" y="14595"/>
                    <a:pt x="7523" y="16255"/>
                  </a:cubicBezTo>
                  <a:lnTo>
                    <a:pt x="482" y="7191"/>
                  </a:lnTo>
                  <a:cubicBezTo>
                    <a:pt x="461" y="7162"/>
                    <a:pt x="427" y="7144"/>
                    <a:pt x="392" y="7144"/>
                  </a:cubicBezTo>
                  <a:cubicBezTo>
                    <a:pt x="381" y="7144"/>
                    <a:pt x="371" y="7146"/>
                    <a:pt x="360" y="7149"/>
                  </a:cubicBezTo>
                  <a:cubicBezTo>
                    <a:pt x="312" y="7159"/>
                    <a:pt x="277" y="7194"/>
                    <a:pt x="267" y="7242"/>
                  </a:cubicBezTo>
                  <a:cubicBezTo>
                    <a:pt x="267" y="7257"/>
                    <a:pt x="263" y="7267"/>
                    <a:pt x="301" y="7333"/>
                  </a:cubicBezTo>
                  <a:lnTo>
                    <a:pt x="291" y="7340"/>
                  </a:lnTo>
                  <a:lnTo>
                    <a:pt x="354" y="7420"/>
                  </a:lnTo>
                  <a:cubicBezTo>
                    <a:pt x="562" y="7749"/>
                    <a:pt x="1237" y="8750"/>
                    <a:pt x="3420" y="11972"/>
                  </a:cubicBezTo>
                  <a:cubicBezTo>
                    <a:pt x="4470" y="13524"/>
                    <a:pt x="5647" y="15264"/>
                    <a:pt x="6594" y="16663"/>
                  </a:cubicBezTo>
                  <a:lnTo>
                    <a:pt x="232" y="8545"/>
                  </a:lnTo>
                  <a:cubicBezTo>
                    <a:pt x="208" y="8514"/>
                    <a:pt x="172" y="8498"/>
                    <a:pt x="136" y="8498"/>
                  </a:cubicBezTo>
                  <a:cubicBezTo>
                    <a:pt x="111" y="8498"/>
                    <a:pt x="87" y="8506"/>
                    <a:pt x="66" y="8521"/>
                  </a:cubicBezTo>
                  <a:cubicBezTo>
                    <a:pt x="14" y="8560"/>
                    <a:pt x="0" y="8632"/>
                    <a:pt x="34" y="8684"/>
                  </a:cubicBezTo>
                  <a:lnTo>
                    <a:pt x="5634" y="16982"/>
                  </a:lnTo>
                  <a:cubicBezTo>
                    <a:pt x="4633" y="15769"/>
                    <a:pt x="3257" y="14061"/>
                    <a:pt x="2276" y="12845"/>
                  </a:cubicBezTo>
                  <a:cubicBezTo>
                    <a:pt x="1771" y="12222"/>
                    <a:pt x="1327" y="11667"/>
                    <a:pt x="1005" y="11275"/>
                  </a:cubicBezTo>
                  <a:cubicBezTo>
                    <a:pt x="738" y="10946"/>
                    <a:pt x="592" y="10767"/>
                    <a:pt x="506" y="10676"/>
                  </a:cubicBezTo>
                  <a:cubicBezTo>
                    <a:pt x="499" y="10669"/>
                    <a:pt x="496" y="10663"/>
                    <a:pt x="488" y="10652"/>
                  </a:cubicBezTo>
                  <a:lnTo>
                    <a:pt x="485" y="10655"/>
                  </a:lnTo>
                  <a:cubicBezTo>
                    <a:pt x="438" y="10610"/>
                    <a:pt x="409" y="10593"/>
                    <a:pt x="385" y="10593"/>
                  </a:cubicBezTo>
                  <a:cubicBezTo>
                    <a:pt x="364" y="10593"/>
                    <a:pt x="346" y="10605"/>
                    <a:pt x="322" y="10621"/>
                  </a:cubicBezTo>
                  <a:cubicBezTo>
                    <a:pt x="295" y="10639"/>
                    <a:pt x="277" y="10666"/>
                    <a:pt x="270" y="10701"/>
                  </a:cubicBezTo>
                  <a:cubicBezTo>
                    <a:pt x="267" y="10732"/>
                    <a:pt x="274" y="10763"/>
                    <a:pt x="291" y="10791"/>
                  </a:cubicBezTo>
                  <a:cubicBezTo>
                    <a:pt x="1625" y="12734"/>
                    <a:pt x="3437" y="15385"/>
                    <a:pt x="4435" y="16879"/>
                  </a:cubicBezTo>
                  <a:cubicBezTo>
                    <a:pt x="2359" y="14630"/>
                    <a:pt x="1681" y="13951"/>
                    <a:pt x="1427" y="13767"/>
                  </a:cubicBezTo>
                  <a:cubicBezTo>
                    <a:pt x="1424" y="13764"/>
                    <a:pt x="1421" y="13760"/>
                    <a:pt x="1417" y="13757"/>
                  </a:cubicBezTo>
                  <a:lnTo>
                    <a:pt x="1414" y="13760"/>
                  </a:lnTo>
                  <a:cubicBezTo>
                    <a:pt x="1357" y="13720"/>
                    <a:pt x="1323" y="13707"/>
                    <a:pt x="1298" y="13707"/>
                  </a:cubicBezTo>
                  <a:cubicBezTo>
                    <a:pt x="1278" y="13707"/>
                    <a:pt x="1265" y="13716"/>
                    <a:pt x="1251" y="13725"/>
                  </a:cubicBezTo>
                  <a:cubicBezTo>
                    <a:pt x="1227" y="13743"/>
                    <a:pt x="1206" y="13770"/>
                    <a:pt x="1203" y="13802"/>
                  </a:cubicBezTo>
                  <a:cubicBezTo>
                    <a:pt x="1195" y="13833"/>
                    <a:pt x="1203" y="13867"/>
                    <a:pt x="1219" y="13895"/>
                  </a:cubicBezTo>
                  <a:cubicBezTo>
                    <a:pt x="1653" y="14519"/>
                    <a:pt x="2353" y="15541"/>
                    <a:pt x="2425" y="15673"/>
                  </a:cubicBezTo>
                  <a:cubicBezTo>
                    <a:pt x="2429" y="15683"/>
                    <a:pt x="2436" y="15694"/>
                    <a:pt x="2443" y="15704"/>
                  </a:cubicBezTo>
                  <a:cubicBezTo>
                    <a:pt x="2467" y="15739"/>
                    <a:pt x="2505" y="15757"/>
                    <a:pt x="2544" y="15757"/>
                  </a:cubicBezTo>
                  <a:cubicBezTo>
                    <a:pt x="2566" y="15757"/>
                    <a:pt x="2589" y="15751"/>
                    <a:pt x="2609" y="15738"/>
                  </a:cubicBezTo>
                  <a:cubicBezTo>
                    <a:pt x="2637" y="15718"/>
                    <a:pt x="2654" y="15690"/>
                    <a:pt x="2661" y="15659"/>
                  </a:cubicBezTo>
                  <a:cubicBezTo>
                    <a:pt x="2671" y="15610"/>
                    <a:pt x="2675" y="15586"/>
                    <a:pt x="2100" y="14744"/>
                  </a:cubicBezTo>
                  <a:lnTo>
                    <a:pt x="2100" y="14744"/>
                  </a:lnTo>
                  <a:cubicBezTo>
                    <a:pt x="2938" y="15617"/>
                    <a:pt x="4238" y="17017"/>
                    <a:pt x="5197" y="18063"/>
                  </a:cubicBezTo>
                  <a:cubicBezTo>
                    <a:pt x="5222" y="18088"/>
                    <a:pt x="5255" y="18102"/>
                    <a:pt x="5288" y="18102"/>
                  </a:cubicBezTo>
                  <a:cubicBezTo>
                    <a:pt x="5310" y="18102"/>
                    <a:pt x="5333" y="18095"/>
                    <a:pt x="5353" y="18081"/>
                  </a:cubicBezTo>
                  <a:cubicBezTo>
                    <a:pt x="5381" y="18063"/>
                    <a:pt x="5398" y="18035"/>
                    <a:pt x="5405" y="18001"/>
                  </a:cubicBezTo>
                  <a:cubicBezTo>
                    <a:pt x="5409" y="17990"/>
                    <a:pt x="5412" y="17977"/>
                    <a:pt x="5374" y="17901"/>
                  </a:cubicBezTo>
                  <a:cubicBezTo>
                    <a:pt x="5374" y="17897"/>
                    <a:pt x="5370" y="17894"/>
                    <a:pt x="5367" y="17890"/>
                  </a:cubicBezTo>
                  <a:cubicBezTo>
                    <a:pt x="5225" y="17627"/>
                    <a:pt x="4625" y="16695"/>
                    <a:pt x="2151" y="13077"/>
                  </a:cubicBezTo>
                  <a:lnTo>
                    <a:pt x="2151" y="13077"/>
                  </a:lnTo>
                  <a:cubicBezTo>
                    <a:pt x="5530" y="17266"/>
                    <a:pt x="6445" y="18379"/>
                    <a:pt x="6746" y="18635"/>
                  </a:cubicBezTo>
                  <a:lnTo>
                    <a:pt x="6757" y="18652"/>
                  </a:lnTo>
                  <a:lnTo>
                    <a:pt x="6763" y="18649"/>
                  </a:lnTo>
                  <a:cubicBezTo>
                    <a:pt x="6815" y="18692"/>
                    <a:pt x="6847" y="18706"/>
                    <a:pt x="6872" y="18706"/>
                  </a:cubicBezTo>
                  <a:cubicBezTo>
                    <a:pt x="6893" y="18706"/>
                    <a:pt x="6908" y="18695"/>
                    <a:pt x="6926" y="18684"/>
                  </a:cubicBezTo>
                  <a:cubicBezTo>
                    <a:pt x="6950" y="18666"/>
                    <a:pt x="6968" y="18638"/>
                    <a:pt x="6975" y="18607"/>
                  </a:cubicBezTo>
                  <a:cubicBezTo>
                    <a:pt x="6982" y="18576"/>
                    <a:pt x="6975" y="18542"/>
                    <a:pt x="6957" y="18518"/>
                  </a:cubicBezTo>
                  <a:lnTo>
                    <a:pt x="2127" y="11355"/>
                  </a:lnTo>
                  <a:lnTo>
                    <a:pt x="8399" y="19359"/>
                  </a:lnTo>
                  <a:cubicBezTo>
                    <a:pt x="8423" y="19391"/>
                    <a:pt x="8458" y="19407"/>
                    <a:pt x="8495" y="19407"/>
                  </a:cubicBezTo>
                  <a:cubicBezTo>
                    <a:pt x="8506" y="19407"/>
                    <a:pt x="8513" y="19404"/>
                    <a:pt x="8524" y="19404"/>
                  </a:cubicBezTo>
                  <a:cubicBezTo>
                    <a:pt x="8569" y="19394"/>
                    <a:pt x="8604" y="19356"/>
                    <a:pt x="8614" y="19311"/>
                  </a:cubicBezTo>
                  <a:cubicBezTo>
                    <a:pt x="8617" y="19293"/>
                    <a:pt x="8620" y="19283"/>
                    <a:pt x="8583" y="19217"/>
                  </a:cubicBezTo>
                  <a:lnTo>
                    <a:pt x="8589" y="19214"/>
                  </a:lnTo>
                  <a:lnTo>
                    <a:pt x="8548" y="19158"/>
                  </a:lnTo>
                  <a:cubicBezTo>
                    <a:pt x="8326" y="18791"/>
                    <a:pt x="7398" y="17419"/>
                    <a:pt x="3618" y="11837"/>
                  </a:cubicBezTo>
                  <a:cubicBezTo>
                    <a:pt x="3233" y="11266"/>
                    <a:pt x="2852" y="10701"/>
                    <a:pt x="2495" y="10177"/>
                  </a:cubicBezTo>
                  <a:lnTo>
                    <a:pt x="2495" y="10177"/>
                  </a:lnTo>
                  <a:lnTo>
                    <a:pt x="9144" y="18735"/>
                  </a:lnTo>
                  <a:cubicBezTo>
                    <a:pt x="9167" y="18767"/>
                    <a:pt x="9203" y="18783"/>
                    <a:pt x="9239" y="18783"/>
                  </a:cubicBezTo>
                  <a:cubicBezTo>
                    <a:pt x="9262" y="18783"/>
                    <a:pt x="9286" y="18777"/>
                    <a:pt x="9306" y="18763"/>
                  </a:cubicBezTo>
                  <a:cubicBezTo>
                    <a:pt x="9334" y="18746"/>
                    <a:pt x="9352" y="18715"/>
                    <a:pt x="9359" y="18684"/>
                  </a:cubicBezTo>
                  <a:cubicBezTo>
                    <a:pt x="9376" y="18583"/>
                    <a:pt x="9386" y="18538"/>
                    <a:pt x="3825" y="10402"/>
                  </a:cubicBezTo>
                  <a:cubicBezTo>
                    <a:pt x="3645" y="10140"/>
                    <a:pt x="3469" y="9879"/>
                    <a:pt x="3295" y="9623"/>
                  </a:cubicBezTo>
                  <a:lnTo>
                    <a:pt x="3295" y="9623"/>
                  </a:lnTo>
                  <a:cubicBezTo>
                    <a:pt x="4026" y="10586"/>
                    <a:pt x="4847" y="11664"/>
                    <a:pt x="5672" y="12745"/>
                  </a:cubicBezTo>
                  <a:cubicBezTo>
                    <a:pt x="6923" y="14384"/>
                    <a:pt x="8174" y="16026"/>
                    <a:pt x="9112" y="17256"/>
                  </a:cubicBezTo>
                  <a:cubicBezTo>
                    <a:pt x="9581" y="17869"/>
                    <a:pt x="9976" y="18382"/>
                    <a:pt x="10249" y="18739"/>
                  </a:cubicBezTo>
                  <a:cubicBezTo>
                    <a:pt x="10464" y="19020"/>
                    <a:pt x="10588" y="19179"/>
                    <a:pt x="10665" y="19266"/>
                  </a:cubicBezTo>
                  <a:cubicBezTo>
                    <a:pt x="10668" y="19269"/>
                    <a:pt x="10672" y="19276"/>
                    <a:pt x="10675" y="19276"/>
                  </a:cubicBezTo>
                  <a:cubicBezTo>
                    <a:pt x="10729" y="19332"/>
                    <a:pt x="10761" y="19352"/>
                    <a:pt x="10787" y="19352"/>
                  </a:cubicBezTo>
                  <a:cubicBezTo>
                    <a:pt x="10808" y="19352"/>
                    <a:pt x="10826" y="19340"/>
                    <a:pt x="10849" y="19324"/>
                  </a:cubicBezTo>
                  <a:cubicBezTo>
                    <a:pt x="10876" y="19307"/>
                    <a:pt x="10894" y="19279"/>
                    <a:pt x="10900" y="19248"/>
                  </a:cubicBezTo>
                  <a:cubicBezTo>
                    <a:pt x="10904" y="19234"/>
                    <a:pt x="10904" y="19224"/>
                    <a:pt x="10859" y="19148"/>
                  </a:cubicBezTo>
                  <a:lnTo>
                    <a:pt x="10870" y="19141"/>
                  </a:lnTo>
                  <a:cubicBezTo>
                    <a:pt x="10862" y="19134"/>
                    <a:pt x="10845" y="19116"/>
                    <a:pt x="10824" y="19085"/>
                  </a:cubicBezTo>
                  <a:cubicBezTo>
                    <a:pt x="10558" y="18649"/>
                    <a:pt x="9403" y="16923"/>
                    <a:pt x="4501" y="9678"/>
                  </a:cubicBezTo>
                  <a:lnTo>
                    <a:pt x="4501" y="9678"/>
                  </a:lnTo>
                  <a:cubicBezTo>
                    <a:pt x="5142" y="10535"/>
                    <a:pt x="5839" y="11459"/>
                    <a:pt x="6535" y="12377"/>
                  </a:cubicBezTo>
                  <a:cubicBezTo>
                    <a:pt x="10204" y="17235"/>
                    <a:pt x="11247" y="18583"/>
                    <a:pt x="11593" y="18922"/>
                  </a:cubicBezTo>
                  <a:cubicBezTo>
                    <a:pt x="11607" y="18940"/>
                    <a:pt x="11621" y="18957"/>
                    <a:pt x="11631" y="18975"/>
                  </a:cubicBezTo>
                  <a:lnTo>
                    <a:pt x="11645" y="18967"/>
                  </a:lnTo>
                  <a:cubicBezTo>
                    <a:pt x="11697" y="19011"/>
                    <a:pt x="11728" y="19026"/>
                    <a:pt x="11752" y="19026"/>
                  </a:cubicBezTo>
                  <a:cubicBezTo>
                    <a:pt x="11770" y="19026"/>
                    <a:pt x="11784" y="19016"/>
                    <a:pt x="11798" y="19006"/>
                  </a:cubicBezTo>
                  <a:cubicBezTo>
                    <a:pt x="11826" y="18988"/>
                    <a:pt x="11842" y="18961"/>
                    <a:pt x="11850" y="18929"/>
                  </a:cubicBezTo>
                  <a:cubicBezTo>
                    <a:pt x="11857" y="18898"/>
                    <a:pt x="11850" y="18863"/>
                    <a:pt x="11829" y="18836"/>
                  </a:cubicBezTo>
                  <a:cubicBezTo>
                    <a:pt x="9071" y="14900"/>
                    <a:pt x="5340" y="9512"/>
                    <a:pt x="3351" y="6508"/>
                  </a:cubicBezTo>
                  <a:lnTo>
                    <a:pt x="3351" y="6508"/>
                  </a:lnTo>
                  <a:cubicBezTo>
                    <a:pt x="4324" y="7832"/>
                    <a:pt x="5631" y="9599"/>
                    <a:pt x="6936" y="11352"/>
                  </a:cubicBezTo>
                  <a:cubicBezTo>
                    <a:pt x="11608" y="17629"/>
                    <a:pt x="12228" y="18294"/>
                    <a:pt x="12410" y="18294"/>
                  </a:cubicBezTo>
                  <a:cubicBezTo>
                    <a:pt x="12433" y="18294"/>
                    <a:pt x="12450" y="18283"/>
                    <a:pt x="12466" y="18271"/>
                  </a:cubicBezTo>
                  <a:cubicBezTo>
                    <a:pt x="12494" y="18254"/>
                    <a:pt x="12512" y="18226"/>
                    <a:pt x="12518" y="18195"/>
                  </a:cubicBezTo>
                  <a:cubicBezTo>
                    <a:pt x="12525" y="18160"/>
                    <a:pt x="12515" y="18129"/>
                    <a:pt x="12498" y="18102"/>
                  </a:cubicBezTo>
                  <a:cubicBezTo>
                    <a:pt x="9680" y="14079"/>
                    <a:pt x="5845" y="8535"/>
                    <a:pt x="3912" y="5600"/>
                  </a:cubicBezTo>
                  <a:lnTo>
                    <a:pt x="3912" y="5600"/>
                  </a:lnTo>
                  <a:cubicBezTo>
                    <a:pt x="4934" y="6969"/>
                    <a:pt x="6375" y="8899"/>
                    <a:pt x="7809" y="10811"/>
                  </a:cubicBezTo>
                  <a:cubicBezTo>
                    <a:pt x="9362" y="12880"/>
                    <a:pt x="10606" y="14522"/>
                    <a:pt x="11500" y="15700"/>
                  </a:cubicBezTo>
                  <a:cubicBezTo>
                    <a:pt x="12971" y="17627"/>
                    <a:pt x="13213" y="17940"/>
                    <a:pt x="13328" y="17940"/>
                  </a:cubicBezTo>
                  <a:cubicBezTo>
                    <a:pt x="13350" y="17940"/>
                    <a:pt x="13368" y="17929"/>
                    <a:pt x="13388" y="17915"/>
                  </a:cubicBezTo>
                  <a:cubicBezTo>
                    <a:pt x="13416" y="17897"/>
                    <a:pt x="13437" y="17866"/>
                    <a:pt x="13440" y="17835"/>
                  </a:cubicBezTo>
                  <a:cubicBezTo>
                    <a:pt x="13468" y="17699"/>
                    <a:pt x="12990" y="16948"/>
                    <a:pt x="7557" y="9027"/>
                  </a:cubicBezTo>
                  <a:cubicBezTo>
                    <a:pt x="6999" y="8216"/>
                    <a:pt x="6434" y="7395"/>
                    <a:pt x="5914" y="6633"/>
                  </a:cubicBezTo>
                  <a:lnTo>
                    <a:pt x="5914" y="6633"/>
                  </a:lnTo>
                  <a:lnTo>
                    <a:pt x="14279" y="17720"/>
                  </a:lnTo>
                  <a:cubicBezTo>
                    <a:pt x="14301" y="17751"/>
                    <a:pt x="14337" y="17767"/>
                    <a:pt x="14374" y="17767"/>
                  </a:cubicBezTo>
                  <a:cubicBezTo>
                    <a:pt x="14399" y="17767"/>
                    <a:pt x="14424" y="17760"/>
                    <a:pt x="14445" y="17744"/>
                  </a:cubicBezTo>
                  <a:cubicBezTo>
                    <a:pt x="14497" y="17707"/>
                    <a:pt x="14511" y="17634"/>
                    <a:pt x="14473" y="17582"/>
                  </a:cubicBezTo>
                  <a:cubicBezTo>
                    <a:pt x="12383" y="14491"/>
                    <a:pt x="9186" y="9765"/>
                    <a:pt x="6874" y="6339"/>
                  </a:cubicBezTo>
                  <a:lnTo>
                    <a:pt x="6874" y="6339"/>
                  </a:lnTo>
                  <a:cubicBezTo>
                    <a:pt x="7675" y="7423"/>
                    <a:pt x="8565" y="8622"/>
                    <a:pt x="9456" y="9814"/>
                  </a:cubicBezTo>
                  <a:cubicBezTo>
                    <a:pt x="13630" y="15420"/>
                    <a:pt x="14788" y="16938"/>
                    <a:pt x="15162" y="17308"/>
                  </a:cubicBezTo>
                  <a:cubicBezTo>
                    <a:pt x="15176" y="17328"/>
                    <a:pt x="15189" y="17349"/>
                    <a:pt x="15204" y="17370"/>
                  </a:cubicBezTo>
                  <a:lnTo>
                    <a:pt x="15218" y="17360"/>
                  </a:lnTo>
                  <a:cubicBezTo>
                    <a:pt x="15269" y="17406"/>
                    <a:pt x="15301" y="17420"/>
                    <a:pt x="15325" y="17420"/>
                  </a:cubicBezTo>
                  <a:cubicBezTo>
                    <a:pt x="15344" y="17420"/>
                    <a:pt x="15358" y="17411"/>
                    <a:pt x="15373" y="17402"/>
                  </a:cubicBezTo>
                  <a:cubicBezTo>
                    <a:pt x="15397" y="17384"/>
                    <a:pt x="15418" y="17357"/>
                    <a:pt x="15422" y="17325"/>
                  </a:cubicBezTo>
                  <a:cubicBezTo>
                    <a:pt x="15429" y="17294"/>
                    <a:pt x="15422" y="17259"/>
                    <a:pt x="15405" y="17235"/>
                  </a:cubicBezTo>
                  <a:cubicBezTo>
                    <a:pt x="13353" y="14238"/>
                    <a:pt x="8953" y="7797"/>
                    <a:pt x="6525" y="4173"/>
                  </a:cubicBezTo>
                  <a:lnTo>
                    <a:pt x="6525" y="4173"/>
                  </a:lnTo>
                  <a:cubicBezTo>
                    <a:pt x="8970" y="7420"/>
                    <a:pt x="13229" y="13098"/>
                    <a:pt x="15845" y="16591"/>
                  </a:cubicBezTo>
                  <a:cubicBezTo>
                    <a:pt x="15868" y="16622"/>
                    <a:pt x="15904" y="16640"/>
                    <a:pt x="15942" y="16640"/>
                  </a:cubicBezTo>
                  <a:cubicBezTo>
                    <a:pt x="15965" y="16640"/>
                    <a:pt x="15990" y="16633"/>
                    <a:pt x="16011" y="16618"/>
                  </a:cubicBezTo>
                  <a:cubicBezTo>
                    <a:pt x="16063" y="16580"/>
                    <a:pt x="16077" y="16508"/>
                    <a:pt x="16042" y="16452"/>
                  </a:cubicBezTo>
                  <a:lnTo>
                    <a:pt x="7339" y="3549"/>
                  </a:lnTo>
                  <a:lnTo>
                    <a:pt x="7339" y="3549"/>
                  </a:lnTo>
                  <a:cubicBezTo>
                    <a:pt x="9552" y="6439"/>
                    <a:pt x="13492" y="11740"/>
                    <a:pt x="16371" y="15649"/>
                  </a:cubicBezTo>
                  <a:cubicBezTo>
                    <a:pt x="16396" y="15682"/>
                    <a:pt x="16433" y="15699"/>
                    <a:pt x="16469" y="15699"/>
                  </a:cubicBezTo>
                  <a:cubicBezTo>
                    <a:pt x="16493" y="15699"/>
                    <a:pt x="16517" y="15691"/>
                    <a:pt x="16537" y="15676"/>
                  </a:cubicBezTo>
                  <a:cubicBezTo>
                    <a:pt x="16593" y="15638"/>
                    <a:pt x="16607" y="15565"/>
                    <a:pt x="16569" y="15510"/>
                  </a:cubicBezTo>
                  <a:lnTo>
                    <a:pt x="8381" y="3369"/>
                  </a:lnTo>
                  <a:lnTo>
                    <a:pt x="8381" y="3369"/>
                  </a:lnTo>
                  <a:cubicBezTo>
                    <a:pt x="9331" y="4644"/>
                    <a:pt x="10519" y="6279"/>
                    <a:pt x="11639" y="7811"/>
                  </a:cubicBezTo>
                  <a:cubicBezTo>
                    <a:pt x="16474" y="14448"/>
                    <a:pt x="17084" y="15194"/>
                    <a:pt x="17287" y="15194"/>
                  </a:cubicBezTo>
                  <a:cubicBezTo>
                    <a:pt x="17314" y="15194"/>
                    <a:pt x="17334" y="15181"/>
                    <a:pt x="17356" y="15166"/>
                  </a:cubicBezTo>
                  <a:cubicBezTo>
                    <a:pt x="17383" y="15150"/>
                    <a:pt x="17401" y="15121"/>
                    <a:pt x="17407" y="15087"/>
                  </a:cubicBezTo>
                  <a:cubicBezTo>
                    <a:pt x="17414" y="15056"/>
                    <a:pt x="17407" y="15025"/>
                    <a:pt x="17386" y="14997"/>
                  </a:cubicBezTo>
                  <a:cubicBezTo>
                    <a:pt x="15318" y="11962"/>
                    <a:pt x="12068" y="7180"/>
                    <a:pt x="9906" y="3972"/>
                  </a:cubicBezTo>
                  <a:lnTo>
                    <a:pt x="9906" y="3972"/>
                  </a:lnTo>
                  <a:cubicBezTo>
                    <a:pt x="16070" y="12249"/>
                    <a:pt x="17470" y="14058"/>
                    <a:pt x="17861" y="14405"/>
                  </a:cubicBezTo>
                  <a:cubicBezTo>
                    <a:pt x="17865" y="14405"/>
                    <a:pt x="17865" y="14408"/>
                    <a:pt x="17865" y="14408"/>
                  </a:cubicBezTo>
                  <a:lnTo>
                    <a:pt x="17868" y="14408"/>
                  </a:lnTo>
                  <a:cubicBezTo>
                    <a:pt x="17928" y="14460"/>
                    <a:pt x="17965" y="14477"/>
                    <a:pt x="17991" y="14477"/>
                  </a:cubicBezTo>
                  <a:cubicBezTo>
                    <a:pt x="18012" y="14477"/>
                    <a:pt x="18026" y="14467"/>
                    <a:pt x="18042" y="14456"/>
                  </a:cubicBezTo>
                  <a:cubicBezTo>
                    <a:pt x="18069" y="14439"/>
                    <a:pt x="18087" y="14411"/>
                    <a:pt x="18093" y="14381"/>
                  </a:cubicBezTo>
                  <a:cubicBezTo>
                    <a:pt x="18107" y="14307"/>
                    <a:pt x="18107" y="14290"/>
                    <a:pt x="9729" y="1910"/>
                  </a:cubicBezTo>
                  <a:lnTo>
                    <a:pt x="9729" y="1910"/>
                  </a:lnTo>
                  <a:cubicBezTo>
                    <a:pt x="11770" y="4527"/>
                    <a:pt x="15589" y="9654"/>
                    <a:pt x="18346" y="13399"/>
                  </a:cubicBezTo>
                  <a:cubicBezTo>
                    <a:pt x="18370" y="13432"/>
                    <a:pt x="18409" y="13450"/>
                    <a:pt x="18451" y="13450"/>
                  </a:cubicBezTo>
                  <a:cubicBezTo>
                    <a:pt x="18457" y="13450"/>
                    <a:pt x="18464" y="13449"/>
                    <a:pt x="18471" y="13448"/>
                  </a:cubicBezTo>
                  <a:cubicBezTo>
                    <a:pt x="18516" y="13438"/>
                    <a:pt x="18554" y="13399"/>
                    <a:pt x="18565" y="13351"/>
                  </a:cubicBezTo>
                  <a:cubicBezTo>
                    <a:pt x="18568" y="13330"/>
                    <a:pt x="18568" y="13320"/>
                    <a:pt x="18536" y="13261"/>
                  </a:cubicBezTo>
                  <a:lnTo>
                    <a:pt x="18541" y="13258"/>
                  </a:lnTo>
                  <a:cubicBezTo>
                    <a:pt x="18541" y="13254"/>
                    <a:pt x="18523" y="13230"/>
                    <a:pt x="18488" y="13185"/>
                  </a:cubicBezTo>
                  <a:cubicBezTo>
                    <a:pt x="18419" y="13081"/>
                    <a:pt x="18294" y="12897"/>
                    <a:pt x="18062" y="12564"/>
                  </a:cubicBezTo>
                  <a:cubicBezTo>
                    <a:pt x="13596" y="6117"/>
                    <a:pt x="11479" y="2988"/>
                    <a:pt x="10558" y="1564"/>
                  </a:cubicBezTo>
                  <a:lnTo>
                    <a:pt x="10558" y="1564"/>
                  </a:lnTo>
                  <a:cubicBezTo>
                    <a:pt x="11881" y="3227"/>
                    <a:pt x="14535" y="6737"/>
                    <a:pt x="16295" y="9062"/>
                  </a:cubicBezTo>
                  <a:cubicBezTo>
                    <a:pt x="16991" y="9983"/>
                    <a:pt x="17605" y="10794"/>
                    <a:pt x="18045" y="11373"/>
                  </a:cubicBezTo>
                  <a:cubicBezTo>
                    <a:pt x="18661" y="12181"/>
                    <a:pt x="18790" y="12348"/>
                    <a:pt x="18869" y="12348"/>
                  </a:cubicBezTo>
                  <a:cubicBezTo>
                    <a:pt x="18889" y="12348"/>
                    <a:pt x="18907" y="12337"/>
                    <a:pt x="18928" y="12322"/>
                  </a:cubicBezTo>
                  <a:cubicBezTo>
                    <a:pt x="18956" y="12305"/>
                    <a:pt x="18977" y="12273"/>
                    <a:pt x="18981" y="12243"/>
                  </a:cubicBezTo>
                  <a:cubicBezTo>
                    <a:pt x="18990" y="12190"/>
                    <a:pt x="19019" y="12041"/>
                    <a:pt x="13689" y="4263"/>
                  </a:cubicBezTo>
                  <a:lnTo>
                    <a:pt x="13689" y="4263"/>
                  </a:lnTo>
                  <a:cubicBezTo>
                    <a:pt x="18445" y="10499"/>
                    <a:pt x="19055" y="11160"/>
                    <a:pt x="19236" y="11160"/>
                  </a:cubicBezTo>
                  <a:cubicBezTo>
                    <a:pt x="19259" y="11160"/>
                    <a:pt x="19275" y="11149"/>
                    <a:pt x="19292" y="11137"/>
                  </a:cubicBezTo>
                  <a:cubicBezTo>
                    <a:pt x="19320" y="11117"/>
                    <a:pt x="19341" y="11088"/>
                    <a:pt x="19344" y="11058"/>
                  </a:cubicBezTo>
                  <a:cubicBezTo>
                    <a:pt x="19355" y="11002"/>
                    <a:pt x="19379" y="10877"/>
                    <a:pt x="14251" y="3390"/>
                  </a:cubicBezTo>
                  <a:lnTo>
                    <a:pt x="14251" y="3390"/>
                  </a:lnTo>
                  <a:cubicBezTo>
                    <a:pt x="14646" y="3889"/>
                    <a:pt x="15065" y="4415"/>
                    <a:pt x="15480" y="4938"/>
                  </a:cubicBezTo>
                  <a:cubicBezTo>
                    <a:pt x="18024" y="8126"/>
                    <a:pt x="18769" y="9024"/>
                    <a:pt x="19035" y="9241"/>
                  </a:cubicBezTo>
                  <a:lnTo>
                    <a:pt x="19043" y="9252"/>
                  </a:lnTo>
                  <a:lnTo>
                    <a:pt x="19043" y="9249"/>
                  </a:lnTo>
                  <a:cubicBezTo>
                    <a:pt x="19096" y="9292"/>
                    <a:pt x="19129" y="9305"/>
                    <a:pt x="19154" y="9305"/>
                  </a:cubicBezTo>
                  <a:cubicBezTo>
                    <a:pt x="19176" y="9305"/>
                    <a:pt x="19191" y="9295"/>
                    <a:pt x="19209" y="9283"/>
                  </a:cubicBezTo>
                  <a:cubicBezTo>
                    <a:pt x="19264" y="9246"/>
                    <a:pt x="19278" y="9172"/>
                    <a:pt x="19240" y="9117"/>
                  </a:cubicBezTo>
                  <a:lnTo>
                    <a:pt x="15031" y="2870"/>
                  </a:lnTo>
                  <a:lnTo>
                    <a:pt x="18523" y="6754"/>
                  </a:lnTo>
                  <a:cubicBezTo>
                    <a:pt x="18546" y="6781"/>
                    <a:pt x="18579" y="6795"/>
                    <a:pt x="18612" y="6795"/>
                  </a:cubicBezTo>
                  <a:cubicBezTo>
                    <a:pt x="18638" y="6795"/>
                    <a:pt x="18664" y="6786"/>
                    <a:pt x="18686" y="6768"/>
                  </a:cubicBezTo>
                  <a:cubicBezTo>
                    <a:pt x="18738" y="6730"/>
                    <a:pt x="18749" y="6660"/>
                    <a:pt x="18710" y="6605"/>
                  </a:cubicBezTo>
                  <a:cubicBezTo>
                    <a:pt x="17612" y="5001"/>
                    <a:pt x="15955" y="2572"/>
                    <a:pt x="15841" y="2360"/>
                  </a:cubicBezTo>
                  <a:cubicBezTo>
                    <a:pt x="15838" y="2347"/>
                    <a:pt x="15831" y="2336"/>
                    <a:pt x="15824" y="2326"/>
                  </a:cubicBezTo>
                  <a:cubicBezTo>
                    <a:pt x="15802" y="2292"/>
                    <a:pt x="15765" y="2273"/>
                    <a:pt x="15726" y="2273"/>
                  </a:cubicBezTo>
                  <a:cubicBezTo>
                    <a:pt x="15703" y="2273"/>
                    <a:pt x="15679" y="2280"/>
                    <a:pt x="15658" y="2295"/>
                  </a:cubicBezTo>
                  <a:cubicBezTo>
                    <a:pt x="15630" y="2312"/>
                    <a:pt x="15613" y="2340"/>
                    <a:pt x="15605" y="2374"/>
                  </a:cubicBezTo>
                  <a:cubicBezTo>
                    <a:pt x="15595" y="2430"/>
                    <a:pt x="15589" y="2468"/>
                    <a:pt x="17484" y="5240"/>
                  </a:cubicBezTo>
                  <a:lnTo>
                    <a:pt x="14050" y="1425"/>
                  </a:lnTo>
                  <a:cubicBezTo>
                    <a:pt x="14027" y="1397"/>
                    <a:pt x="13993" y="1384"/>
                    <a:pt x="13959" y="1384"/>
                  </a:cubicBezTo>
                  <a:cubicBezTo>
                    <a:pt x="13934" y="1384"/>
                    <a:pt x="13908" y="1392"/>
                    <a:pt x="13887" y="1408"/>
                  </a:cubicBezTo>
                  <a:cubicBezTo>
                    <a:pt x="13838" y="1450"/>
                    <a:pt x="13825" y="1519"/>
                    <a:pt x="13863" y="1570"/>
                  </a:cubicBezTo>
                  <a:lnTo>
                    <a:pt x="17906" y="7568"/>
                  </a:lnTo>
                  <a:cubicBezTo>
                    <a:pt x="16427" y="5756"/>
                    <a:pt x="13995" y="2690"/>
                    <a:pt x="12203" y="406"/>
                  </a:cubicBezTo>
                  <a:cubicBezTo>
                    <a:pt x="12179" y="376"/>
                    <a:pt x="12144" y="360"/>
                    <a:pt x="12109" y="360"/>
                  </a:cubicBezTo>
                  <a:cubicBezTo>
                    <a:pt x="12084" y="360"/>
                    <a:pt x="12058" y="368"/>
                    <a:pt x="12037" y="385"/>
                  </a:cubicBezTo>
                  <a:cubicBezTo>
                    <a:pt x="11985" y="424"/>
                    <a:pt x="11971" y="497"/>
                    <a:pt x="12009" y="548"/>
                  </a:cubicBezTo>
                  <a:cubicBezTo>
                    <a:pt x="14123" y="3625"/>
                    <a:pt x="17050" y="7908"/>
                    <a:pt x="18391" y="9932"/>
                  </a:cubicBezTo>
                  <a:cubicBezTo>
                    <a:pt x="16853" y="8036"/>
                    <a:pt x="13734" y="3927"/>
                    <a:pt x="12200" y="1903"/>
                  </a:cubicBezTo>
                  <a:cubicBezTo>
                    <a:pt x="11815" y="1397"/>
                    <a:pt x="11493" y="975"/>
                    <a:pt x="11268" y="681"/>
                  </a:cubicBezTo>
                  <a:cubicBezTo>
                    <a:pt x="11105" y="465"/>
                    <a:pt x="11004" y="334"/>
                    <a:pt x="10939" y="257"/>
                  </a:cubicBezTo>
                  <a:cubicBezTo>
                    <a:pt x="10928" y="247"/>
                    <a:pt x="10921" y="233"/>
                    <a:pt x="10914" y="223"/>
                  </a:cubicBezTo>
                  <a:lnTo>
                    <a:pt x="10911" y="227"/>
                  </a:lnTo>
                  <a:cubicBezTo>
                    <a:pt x="10864" y="179"/>
                    <a:pt x="10836" y="162"/>
                    <a:pt x="10811" y="162"/>
                  </a:cubicBezTo>
                  <a:cubicBezTo>
                    <a:pt x="10791" y="162"/>
                    <a:pt x="10773" y="174"/>
                    <a:pt x="10748" y="192"/>
                  </a:cubicBezTo>
                  <a:cubicBezTo>
                    <a:pt x="10720" y="209"/>
                    <a:pt x="10703" y="237"/>
                    <a:pt x="10696" y="268"/>
                  </a:cubicBezTo>
                  <a:cubicBezTo>
                    <a:pt x="10689" y="302"/>
                    <a:pt x="10696" y="334"/>
                    <a:pt x="10717" y="361"/>
                  </a:cubicBezTo>
                  <a:cubicBezTo>
                    <a:pt x="12771" y="3345"/>
                    <a:pt x="15501" y="7329"/>
                    <a:pt x="17189" y="9844"/>
                  </a:cubicBezTo>
                  <a:cubicBezTo>
                    <a:pt x="16967" y="9550"/>
                    <a:pt x="16728" y="9238"/>
                    <a:pt x="16486" y="8916"/>
                  </a:cubicBezTo>
                  <a:cubicBezTo>
                    <a:pt x="10626" y="1166"/>
                    <a:pt x="9982" y="403"/>
                    <a:pt x="9796" y="403"/>
                  </a:cubicBezTo>
                  <a:cubicBezTo>
                    <a:pt x="9774" y="403"/>
                    <a:pt x="9759" y="413"/>
                    <a:pt x="9743" y="424"/>
                  </a:cubicBezTo>
                  <a:cubicBezTo>
                    <a:pt x="9715" y="444"/>
                    <a:pt x="9695" y="476"/>
                    <a:pt x="9688" y="507"/>
                  </a:cubicBezTo>
                  <a:cubicBezTo>
                    <a:pt x="9670" y="604"/>
                    <a:pt x="9643" y="753"/>
                    <a:pt x="14330" y="7586"/>
                  </a:cubicBezTo>
                  <a:cubicBezTo>
                    <a:pt x="14088" y="7257"/>
                    <a:pt x="13838" y="6924"/>
                    <a:pt x="13593" y="6595"/>
                  </a:cubicBezTo>
                  <a:cubicBezTo>
                    <a:pt x="9784" y="1515"/>
                    <a:pt x="8794" y="302"/>
                    <a:pt x="8475" y="57"/>
                  </a:cubicBezTo>
                  <a:cubicBezTo>
                    <a:pt x="8471" y="57"/>
                    <a:pt x="8471" y="53"/>
                    <a:pt x="8471" y="53"/>
                  </a:cubicBezTo>
                  <a:lnTo>
                    <a:pt x="8471" y="57"/>
                  </a:lnTo>
                  <a:cubicBezTo>
                    <a:pt x="8417" y="15"/>
                    <a:pt x="8382" y="1"/>
                    <a:pt x="8356" y="1"/>
                  </a:cubicBezTo>
                  <a:close/>
                </a:path>
              </a:pathLst>
            </a:custGeom>
            <a:solidFill>
              <a:srgbClr val="EA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26"/>
            <p:cNvSpPr/>
            <p:nvPr/>
          </p:nvSpPr>
          <p:spPr>
            <a:xfrm>
              <a:off x="5838789" y="447336"/>
              <a:ext cx="375171" cy="680215"/>
            </a:xfrm>
            <a:custGeom>
              <a:avLst/>
              <a:gdLst/>
              <a:ahLst/>
              <a:cxnLst/>
              <a:rect l="l" t="t" r="r" b="b"/>
              <a:pathLst>
                <a:path w="16987" h="41269" extrusionOk="0">
                  <a:moveTo>
                    <a:pt x="7955" y="1"/>
                  </a:moveTo>
                  <a:cubicBezTo>
                    <a:pt x="7275" y="1"/>
                    <a:pt x="6550" y="118"/>
                    <a:pt x="5778" y="372"/>
                  </a:cubicBezTo>
                  <a:cubicBezTo>
                    <a:pt x="346" y="2162"/>
                    <a:pt x="1" y="8536"/>
                    <a:pt x="105" y="13211"/>
                  </a:cubicBezTo>
                  <a:cubicBezTo>
                    <a:pt x="187" y="16971"/>
                    <a:pt x="155" y="20844"/>
                    <a:pt x="720" y="24566"/>
                  </a:cubicBezTo>
                  <a:cubicBezTo>
                    <a:pt x="759" y="24826"/>
                    <a:pt x="1004" y="24957"/>
                    <a:pt x="1248" y="24957"/>
                  </a:cubicBezTo>
                  <a:cubicBezTo>
                    <a:pt x="1491" y="24957"/>
                    <a:pt x="1732" y="24827"/>
                    <a:pt x="1768" y="24566"/>
                  </a:cubicBezTo>
                  <a:cubicBezTo>
                    <a:pt x="2466" y="19732"/>
                    <a:pt x="1810" y="14670"/>
                    <a:pt x="1795" y="9799"/>
                  </a:cubicBezTo>
                  <a:cubicBezTo>
                    <a:pt x="1785" y="6337"/>
                    <a:pt x="4652" y="1673"/>
                    <a:pt x="7975" y="1673"/>
                  </a:cubicBezTo>
                  <a:cubicBezTo>
                    <a:pt x="9048" y="1673"/>
                    <a:pt x="10168" y="2159"/>
                    <a:pt x="11254" y="3329"/>
                  </a:cubicBezTo>
                  <a:cubicBezTo>
                    <a:pt x="12918" y="5119"/>
                    <a:pt x="13492" y="7922"/>
                    <a:pt x="14015" y="10218"/>
                  </a:cubicBezTo>
                  <a:cubicBezTo>
                    <a:pt x="14631" y="12933"/>
                    <a:pt x="14822" y="15726"/>
                    <a:pt x="14927" y="18501"/>
                  </a:cubicBezTo>
                  <a:cubicBezTo>
                    <a:pt x="15123" y="23536"/>
                    <a:pt x="15050" y="28625"/>
                    <a:pt x="14572" y="33638"/>
                  </a:cubicBezTo>
                  <a:cubicBezTo>
                    <a:pt x="14353" y="35983"/>
                    <a:pt x="14189" y="39278"/>
                    <a:pt x="11109" y="39483"/>
                  </a:cubicBezTo>
                  <a:cubicBezTo>
                    <a:pt x="11057" y="39486"/>
                    <a:pt x="11005" y="39488"/>
                    <a:pt x="10955" y="39488"/>
                  </a:cubicBezTo>
                  <a:cubicBezTo>
                    <a:pt x="8485" y="39488"/>
                    <a:pt x="7525" y="35413"/>
                    <a:pt x="7195" y="33592"/>
                  </a:cubicBezTo>
                  <a:cubicBezTo>
                    <a:pt x="6402" y="29218"/>
                    <a:pt x="6876" y="24343"/>
                    <a:pt x="6803" y="19914"/>
                  </a:cubicBezTo>
                  <a:cubicBezTo>
                    <a:pt x="6767" y="17591"/>
                    <a:pt x="6598" y="15061"/>
                    <a:pt x="7587" y="12902"/>
                  </a:cubicBezTo>
                  <a:cubicBezTo>
                    <a:pt x="7757" y="12531"/>
                    <a:pt x="7928" y="12374"/>
                    <a:pt x="8096" y="12374"/>
                  </a:cubicBezTo>
                  <a:cubicBezTo>
                    <a:pt x="8987" y="12374"/>
                    <a:pt x="9789" y="16796"/>
                    <a:pt x="9824" y="17366"/>
                  </a:cubicBezTo>
                  <a:cubicBezTo>
                    <a:pt x="10083" y="21719"/>
                    <a:pt x="10480" y="26097"/>
                    <a:pt x="10211" y="30461"/>
                  </a:cubicBezTo>
                  <a:cubicBezTo>
                    <a:pt x="10175" y="31032"/>
                    <a:pt x="10586" y="31312"/>
                    <a:pt x="11023" y="31312"/>
                  </a:cubicBezTo>
                  <a:cubicBezTo>
                    <a:pt x="11464" y="31312"/>
                    <a:pt x="11931" y="31025"/>
                    <a:pt x="11984" y="30461"/>
                  </a:cubicBezTo>
                  <a:cubicBezTo>
                    <a:pt x="12280" y="27268"/>
                    <a:pt x="12084" y="24060"/>
                    <a:pt x="11828" y="20871"/>
                  </a:cubicBezTo>
                  <a:cubicBezTo>
                    <a:pt x="11633" y="18401"/>
                    <a:pt x="11756" y="15909"/>
                    <a:pt x="11095" y="13499"/>
                  </a:cubicBezTo>
                  <a:cubicBezTo>
                    <a:pt x="10694" y="12045"/>
                    <a:pt x="9569" y="10368"/>
                    <a:pt x="7938" y="10346"/>
                  </a:cubicBezTo>
                  <a:cubicBezTo>
                    <a:pt x="7930" y="10346"/>
                    <a:pt x="7923" y="10346"/>
                    <a:pt x="7915" y="10346"/>
                  </a:cubicBezTo>
                  <a:cubicBezTo>
                    <a:pt x="6228" y="10346"/>
                    <a:pt x="5508" y="12939"/>
                    <a:pt x="5204" y="14173"/>
                  </a:cubicBezTo>
                  <a:cubicBezTo>
                    <a:pt x="4502" y="17030"/>
                    <a:pt x="4953" y="20401"/>
                    <a:pt x="5031" y="23313"/>
                  </a:cubicBezTo>
                  <a:cubicBezTo>
                    <a:pt x="5113" y="26361"/>
                    <a:pt x="4971" y="29418"/>
                    <a:pt x="5217" y="32457"/>
                  </a:cubicBezTo>
                  <a:cubicBezTo>
                    <a:pt x="5498" y="35939"/>
                    <a:pt x="7143" y="41269"/>
                    <a:pt x="11199" y="41269"/>
                  </a:cubicBezTo>
                  <a:cubicBezTo>
                    <a:pt x="11560" y="41269"/>
                    <a:pt x="11940" y="41226"/>
                    <a:pt x="12339" y="41137"/>
                  </a:cubicBezTo>
                  <a:cubicBezTo>
                    <a:pt x="14089" y="40746"/>
                    <a:pt x="15246" y="39091"/>
                    <a:pt x="15870" y="37547"/>
                  </a:cubicBezTo>
                  <a:cubicBezTo>
                    <a:pt x="16344" y="36380"/>
                    <a:pt x="16276" y="34868"/>
                    <a:pt x="16394" y="33638"/>
                  </a:cubicBezTo>
                  <a:cubicBezTo>
                    <a:pt x="16581" y="31706"/>
                    <a:pt x="16713" y="29769"/>
                    <a:pt x="16763" y="27824"/>
                  </a:cubicBezTo>
                  <a:cubicBezTo>
                    <a:pt x="16936" y="20957"/>
                    <a:pt x="16987" y="13873"/>
                    <a:pt x="15082" y="7220"/>
                  </a:cubicBezTo>
                  <a:cubicBezTo>
                    <a:pt x="14022" y="3524"/>
                    <a:pt x="11681" y="1"/>
                    <a:pt x="7955"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26"/>
            <p:cNvSpPr/>
            <p:nvPr/>
          </p:nvSpPr>
          <p:spPr>
            <a:xfrm>
              <a:off x="2091431" y="624330"/>
              <a:ext cx="343" cy="74"/>
            </a:xfrm>
            <a:custGeom>
              <a:avLst/>
              <a:gdLst/>
              <a:ahLst/>
              <a:cxnLst/>
              <a:rect l="l" t="t" r="r" b="b"/>
              <a:pathLst>
                <a:path w="14" h="3" extrusionOk="0">
                  <a:moveTo>
                    <a:pt x="0" y="0"/>
                  </a:moveTo>
                  <a:cubicBezTo>
                    <a:pt x="5" y="2"/>
                    <a:pt x="8" y="2"/>
                    <a:pt x="10" y="2"/>
                  </a:cubicBezTo>
                  <a:cubicBezTo>
                    <a:pt x="13" y="2"/>
                    <a:pt x="10" y="0"/>
                    <a:pt x="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 name="Google Shape;125;p26"/>
            <p:cNvGrpSpPr/>
            <p:nvPr/>
          </p:nvGrpSpPr>
          <p:grpSpPr>
            <a:xfrm>
              <a:off x="1243187" y="482882"/>
              <a:ext cx="848552" cy="1192336"/>
              <a:chOff x="1243187" y="482882"/>
              <a:chExt cx="848552" cy="1192336"/>
            </a:xfrm>
          </p:grpSpPr>
          <p:sp>
            <p:nvSpPr>
              <p:cNvPr id="126" name="Google Shape;126;p26"/>
              <p:cNvSpPr/>
              <p:nvPr/>
            </p:nvSpPr>
            <p:spPr>
              <a:xfrm>
                <a:off x="1304077" y="910356"/>
                <a:ext cx="717411" cy="612759"/>
              </a:xfrm>
              <a:custGeom>
                <a:avLst/>
                <a:gdLst/>
                <a:ahLst/>
                <a:cxnLst/>
                <a:rect l="l" t="t" r="r" b="b"/>
                <a:pathLst>
                  <a:path w="19379" h="19408" extrusionOk="0">
                    <a:moveTo>
                      <a:pt x="8356" y="1"/>
                    </a:moveTo>
                    <a:cubicBezTo>
                      <a:pt x="8333" y="1"/>
                      <a:pt x="8316" y="12"/>
                      <a:pt x="8298" y="25"/>
                    </a:cubicBezTo>
                    <a:cubicBezTo>
                      <a:pt x="8209" y="94"/>
                      <a:pt x="8209" y="94"/>
                      <a:pt x="8898" y="1113"/>
                    </a:cubicBezTo>
                    <a:cubicBezTo>
                      <a:pt x="12498" y="6432"/>
                      <a:pt x="15023" y="10170"/>
                      <a:pt x="16458" y="12302"/>
                    </a:cubicBezTo>
                    <a:cubicBezTo>
                      <a:pt x="14674" y="9973"/>
                      <a:pt x="11788" y="6096"/>
                      <a:pt x="9961" y="3646"/>
                    </a:cubicBezTo>
                    <a:cubicBezTo>
                      <a:pt x="9296" y="2752"/>
                      <a:pt x="8724" y="1986"/>
                      <a:pt x="8319" y="1442"/>
                    </a:cubicBezTo>
                    <a:cubicBezTo>
                      <a:pt x="7756" y="688"/>
                      <a:pt x="7637" y="531"/>
                      <a:pt x="7561" y="531"/>
                    </a:cubicBezTo>
                    <a:cubicBezTo>
                      <a:pt x="7541" y="531"/>
                      <a:pt x="7524" y="542"/>
                      <a:pt x="7502" y="556"/>
                    </a:cubicBezTo>
                    <a:cubicBezTo>
                      <a:pt x="7473" y="573"/>
                      <a:pt x="7456" y="604"/>
                      <a:pt x="7449" y="635"/>
                    </a:cubicBezTo>
                    <a:cubicBezTo>
                      <a:pt x="7449" y="646"/>
                      <a:pt x="7446" y="656"/>
                      <a:pt x="7491" y="739"/>
                    </a:cubicBezTo>
                    <a:lnTo>
                      <a:pt x="7484" y="743"/>
                    </a:lnTo>
                    <a:cubicBezTo>
                      <a:pt x="7491" y="746"/>
                      <a:pt x="7498" y="756"/>
                      <a:pt x="7508" y="770"/>
                    </a:cubicBezTo>
                    <a:cubicBezTo>
                      <a:pt x="7764" y="1214"/>
                      <a:pt x="9061" y="3203"/>
                      <a:pt x="15564" y="12748"/>
                    </a:cubicBezTo>
                    <a:cubicBezTo>
                      <a:pt x="14483" y="11304"/>
                      <a:pt x="13076" y="9374"/>
                      <a:pt x="11832" y="7669"/>
                    </a:cubicBezTo>
                    <a:cubicBezTo>
                      <a:pt x="7359" y="1535"/>
                      <a:pt x="6798" y="830"/>
                      <a:pt x="6607" y="830"/>
                    </a:cubicBezTo>
                    <a:cubicBezTo>
                      <a:pt x="6581" y="830"/>
                      <a:pt x="6562" y="843"/>
                      <a:pt x="6541" y="857"/>
                    </a:cubicBezTo>
                    <a:cubicBezTo>
                      <a:pt x="6514" y="874"/>
                      <a:pt x="6496" y="902"/>
                      <a:pt x="6490" y="933"/>
                    </a:cubicBezTo>
                    <a:cubicBezTo>
                      <a:pt x="6483" y="967"/>
                      <a:pt x="6490" y="999"/>
                      <a:pt x="6507" y="1027"/>
                    </a:cubicBezTo>
                    <a:lnTo>
                      <a:pt x="13281" y="11068"/>
                    </a:lnTo>
                    <a:cubicBezTo>
                      <a:pt x="12637" y="10198"/>
                      <a:pt x="11946" y="9273"/>
                      <a:pt x="11257" y="8348"/>
                    </a:cubicBezTo>
                    <a:cubicBezTo>
                      <a:pt x="7238" y="2963"/>
                      <a:pt x="6171" y="1612"/>
                      <a:pt x="5831" y="1314"/>
                    </a:cubicBezTo>
                    <a:lnTo>
                      <a:pt x="5814" y="1290"/>
                    </a:lnTo>
                    <a:lnTo>
                      <a:pt x="5807" y="1293"/>
                    </a:lnTo>
                    <a:cubicBezTo>
                      <a:pt x="5755" y="1251"/>
                      <a:pt x="5722" y="1237"/>
                      <a:pt x="5698" y="1237"/>
                    </a:cubicBezTo>
                    <a:cubicBezTo>
                      <a:pt x="5677" y="1237"/>
                      <a:pt x="5662" y="1247"/>
                      <a:pt x="5647" y="1259"/>
                    </a:cubicBezTo>
                    <a:cubicBezTo>
                      <a:pt x="5592" y="1293"/>
                      <a:pt x="5578" y="1370"/>
                      <a:pt x="5613" y="1425"/>
                    </a:cubicBezTo>
                    <a:lnTo>
                      <a:pt x="13118" y="12551"/>
                    </a:lnTo>
                    <a:cubicBezTo>
                      <a:pt x="12293" y="11453"/>
                      <a:pt x="11368" y="10215"/>
                      <a:pt x="10440" y="8982"/>
                    </a:cubicBezTo>
                    <a:cubicBezTo>
                      <a:pt x="9040" y="7114"/>
                      <a:pt x="7640" y="5250"/>
                      <a:pt x="6587" y="3854"/>
                    </a:cubicBezTo>
                    <a:cubicBezTo>
                      <a:pt x="5460" y="2365"/>
                      <a:pt x="5031" y="1792"/>
                      <a:pt x="4837" y="1588"/>
                    </a:cubicBezTo>
                    <a:cubicBezTo>
                      <a:pt x="4837" y="1585"/>
                      <a:pt x="4833" y="1581"/>
                      <a:pt x="4833" y="1578"/>
                    </a:cubicBezTo>
                    <a:lnTo>
                      <a:pt x="4830" y="1578"/>
                    </a:lnTo>
                    <a:cubicBezTo>
                      <a:pt x="4763" y="1509"/>
                      <a:pt x="4727" y="1488"/>
                      <a:pt x="4699" y="1488"/>
                    </a:cubicBezTo>
                    <a:cubicBezTo>
                      <a:pt x="4681" y="1488"/>
                      <a:pt x="4666" y="1497"/>
                      <a:pt x="4649" y="1508"/>
                    </a:cubicBezTo>
                    <a:cubicBezTo>
                      <a:pt x="4625" y="1525"/>
                      <a:pt x="4605" y="1554"/>
                      <a:pt x="4598" y="1585"/>
                    </a:cubicBezTo>
                    <a:cubicBezTo>
                      <a:pt x="4598" y="1599"/>
                      <a:pt x="4595" y="1609"/>
                      <a:pt x="4639" y="1692"/>
                    </a:cubicBezTo>
                    <a:lnTo>
                      <a:pt x="4636" y="1695"/>
                    </a:lnTo>
                    <a:cubicBezTo>
                      <a:pt x="4639" y="1695"/>
                      <a:pt x="4639" y="1699"/>
                      <a:pt x="4643" y="1703"/>
                    </a:cubicBezTo>
                    <a:cubicBezTo>
                      <a:pt x="4862" y="2111"/>
                      <a:pt x="6101" y="4055"/>
                      <a:pt x="13000" y="14148"/>
                    </a:cubicBezTo>
                    <a:cubicBezTo>
                      <a:pt x="10308" y="10579"/>
                      <a:pt x="6036" y="4810"/>
                      <a:pt x="3995" y="2042"/>
                    </a:cubicBezTo>
                    <a:cubicBezTo>
                      <a:pt x="3972" y="2010"/>
                      <a:pt x="3936" y="1994"/>
                      <a:pt x="3899" y="1994"/>
                    </a:cubicBezTo>
                    <a:cubicBezTo>
                      <a:pt x="3875" y="1994"/>
                      <a:pt x="3850" y="2001"/>
                      <a:pt x="3829" y="2014"/>
                    </a:cubicBezTo>
                    <a:cubicBezTo>
                      <a:pt x="3776" y="2053"/>
                      <a:pt x="3749" y="2069"/>
                      <a:pt x="3808" y="2181"/>
                    </a:cubicBezTo>
                    <a:lnTo>
                      <a:pt x="3801" y="2187"/>
                    </a:lnTo>
                    <a:cubicBezTo>
                      <a:pt x="3801" y="2187"/>
                      <a:pt x="3815" y="2205"/>
                      <a:pt x="3835" y="2232"/>
                    </a:cubicBezTo>
                    <a:cubicBezTo>
                      <a:pt x="3901" y="2347"/>
                      <a:pt x="4026" y="2534"/>
                      <a:pt x="4238" y="2856"/>
                    </a:cubicBezTo>
                    <a:cubicBezTo>
                      <a:pt x="4521" y="3283"/>
                      <a:pt x="4931" y="3889"/>
                      <a:pt x="5423" y="4616"/>
                    </a:cubicBezTo>
                    <a:cubicBezTo>
                      <a:pt x="6403" y="6075"/>
                      <a:pt x="7713" y="8015"/>
                      <a:pt x="9026" y="9956"/>
                    </a:cubicBezTo>
                    <a:cubicBezTo>
                      <a:pt x="9934" y="11300"/>
                      <a:pt x="10841" y="12641"/>
                      <a:pt x="11639" y="13823"/>
                    </a:cubicBezTo>
                    <a:lnTo>
                      <a:pt x="3479" y="3005"/>
                    </a:lnTo>
                    <a:cubicBezTo>
                      <a:pt x="3455" y="2973"/>
                      <a:pt x="3419" y="2956"/>
                      <a:pt x="3382" y="2956"/>
                    </a:cubicBezTo>
                    <a:cubicBezTo>
                      <a:pt x="3359" y="2956"/>
                      <a:pt x="3336" y="2963"/>
                      <a:pt x="3316" y="2977"/>
                    </a:cubicBezTo>
                    <a:cubicBezTo>
                      <a:pt x="3288" y="2995"/>
                      <a:pt x="3267" y="3022"/>
                      <a:pt x="3264" y="3054"/>
                    </a:cubicBezTo>
                    <a:cubicBezTo>
                      <a:pt x="3261" y="3075"/>
                      <a:pt x="3257" y="3088"/>
                      <a:pt x="3285" y="3150"/>
                    </a:cubicBezTo>
                    <a:lnTo>
                      <a:pt x="3288" y="3150"/>
                    </a:lnTo>
                    <a:cubicBezTo>
                      <a:pt x="3413" y="3400"/>
                      <a:pt x="4075" y="4381"/>
                      <a:pt x="7356" y="9166"/>
                    </a:cubicBezTo>
                    <a:cubicBezTo>
                      <a:pt x="8936" y="11466"/>
                      <a:pt x="10755" y="14117"/>
                      <a:pt x="11940" y="15881"/>
                    </a:cubicBezTo>
                    <a:cubicBezTo>
                      <a:pt x="9542" y="12738"/>
                      <a:pt x="4812" y="6411"/>
                      <a:pt x="2675" y="3539"/>
                    </a:cubicBezTo>
                    <a:cubicBezTo>
                      <a:pt x="2652" y="3507"/>
                      <a:pt x="2615" y="3489"/>
                      <a:pt x="2578" y="3489"/>
                    </a:cubicBezTo>
                    <a:cubicBezTo>
                      <a:pt x="2554" y="3489"/>
                      <a:pt x="2530" y="3496"/>
                      <a:pt x="2508" y="3511"/>
                    </a:cubicBezTo>
                    <a:cubicBezTo>
                      <a:pt x="2484" y="3529"/>
                      <a:pt x="2460" y="3563"/>
                      <a:pt x="2453" y="3598"/>
                    </a:cubicBezTo>
                    <a:cubicBezTo>
                      <a:pt x="2388" y="3951"/>
                      <a:pt x="7300" y="11075"/>
                      <a:pt x="10637" y="15860"/>
                    </a:cubicBezTo>
                    <a:cubicBezTo>
                      <a:pt x="8437" y="13001"/>
                      <a:pt x="4695" y="7943"/>
                      <a:pt x="1951" y="4194"/>
                    </a:cubicBezTo>
                    <a:cubicBezTo>
                      <a:pt x="1927" y="4160"/>
                      <a:pt x="1891" y="4142"/>
                      <a:pt x="1854" y="4142"/>
                    </a:cubicBezTo>
                    <a:cubicBezTo>
                      <a:pt x="1831" y="4142"/>
                      <a:pt x="1808" y="4149"/>
                      <a:pt x="1788" y="4162"/>
                    </a:cubicBezTo>
                    <a:cubicBezTo>
                      <a:pt x="1760" y="4183"/>
                      <a:pt x="1736" y="4218"/>
                      <a:pt x="1732" y="4249"/>
                    </a:cubicBezTo>
                    <a:cubicBezTo>
                      <a:pt x="1670" y="4585"/>
                      <a:pt x="5914" y="10770"/>
                      <a:pt x="9206" y="15503"/>
                    </a:cubicBezTo>
                    <a:cubicBezTo>
                      <a:pt x="6819" y="12371"/>
                      <a:pt x="3406" y="7825"/>
                      <a:pt x="1718" y="5569"/>
                    </a:cubicBezTo>
                    <a:cubicBezTo>
                      <a:pt x="1694" y="5538"/>
                      <a:pt x="1658" y="5522"/>
                      <a:pt x="1622" y="5522"/>
                    </a:cubicBezTo>
                    <a:cubicBezTo>
                      <a:pt x="1597" y="5522"/>
                      <a:pt x="1571" y="5530"/>
                      <a:pt x="1549" y="5545"/>
                    </a:cubicBezTo>
                    <a:cubicBezTo>
                      <a:pt x="1497" y="5583"/>
                      <a:pt x="1483" y="5656"/>
                      <a:pt x="1521" y="5712"/>
                    </a:cubicBezTo>
                    <a:cubicBezTo>
                      <a:pt x="3496" y="8625"/>
                      <a:pt x="6604" y="13220"/>
                      <a:pt x="8641" y="16241"/>
                    </a:cubicBezTo>
                    <a:cubicBezTo>
                      <a:pt x="6413" y="13324"/>
                      <a:pt x="3021" y="8864"/>
                      <a:pt x="866" y="6033"/>
                    </a:cubicBezTo>
                    <a:cubicBezTo>
                      <a:pt x="844" y="6003"/>
                      <a:pt x="808" y="5985"/>
                      <a:pt x="770" y="5985"/>
                    </a:cubicBezTo>
                    <a:cubicBezTo>
                      <a:pt x="760" y="5985"/>
                      <a:pt x="751" y="5986"/>
                      <a:pt x="741" y="5988"/>
                    </a:cubicBezTo>
                    <a:cubicBezTo>
                      <a:pt x="696" y="6003"/>
                      <a:pt x="662" y="6037"/>
                      <a:pt x="651" y="6086"/>
                    </a:cubicBezTo>
                    <a:cubicBezTo>
                      <a:pt x="648" y="6102"/>
                      <a:pt x="645" y="6116"/>
                      <a:pt x="679" y="6179"/>
                    </a:cubicBezTo>
                    <a:lnTo>
                      <a:pt x="672" y="6179"/>
                    </a:lnTo>
                    <a:cubicBezTo>
                      <a:pt x="672" y="6179"/>
                      <a:pt x="683" y="6190"/>
                      <a:pt x="696" y="6210"/>
                    </a:cubicBezTo>
                    <a:cubicBezTo>
                      <a:pt x="838" y="6460"/>
                      <a:pt x="1417" y="7305"/>
                      <a:pt x="3627" y="10538"/>
                    </a:cubicBezTo>
                    <a:cubicBezTo>
                      <a:pt x="4886" y="12377"/>
                      <a:pt x="6400" y="14595"/>
                      <a:pt x="7523" y="16255"/>
                    </a:cubicBezTo>
                    <a:lnTo>
                      <a:pt x="482" y="7191"/>
                    </a:lnTo>
                    <a:cubicBezTo>
                      <a:pt x="461" y="7162"/>
                      <a:pt x="427" y="7144"/>
                      <a:pt x="392" y="7144"/>
                    </a:cubicBezTo>
                    <a:cubicBezTo>
                      <a:pt x="381" y="7144"/>
                      <a:pt x="371" y="7146"/>
                      <a:pt x="360" y="7149"/>
                    </a:cubicBezTo>
                    <a:cubicBezTo>
                      <a:pt x="312" y="7159"/>
                      <a:pt x="277" y="7194"/>
                      <a:pt x="267" y="7242"/>
                    </a:cubicBezTo>
                    <a:cubicBezTo>
                      <a:pt x="267" y="7257"/>
                      <a:pt x="263" y="7267"/>
                      <a:pt x="301" y="7333"/>
                    </a:cubicBezTo>
                    <a:lnTo>
                      <a:pt x="291" y="7340"/>
                    </a:lnTo>
                    <a:lnTo>
                      <a:pt x="354" y="7420"/>
                    </a:lnTo>
                    <a:cubicBezTo>
                      <a:pt x="562" y="7749"/>
                      <a:pt x="1237" y="8750"/>
                      <a:pt x="3420" y="11972"/>
                    </a:cubicBezTo>
                    <a:cubicBezTo>
                      <a:pt x="4470" y="13524"/>
                      <a:pt x="5647" y="15264"/>
                      <a:pt x="6594" y="16663"/>
                    </a:cubicBezTo>
                    <a:lnTo>
                      <a:pt x="232" y="8545"/>
                    </a:lnTo>
                    <a:cubicBezTo>
                      <a:pt x="208" y="8514"/>
                      <a:pt x="172" y="8498"/>
                      <a:pt x="136" y="8498"/>
                    </a:cubicBezTo>
                    <a:cubicBezTo>
                      <a:pt x="111" y="8498"/>
                      <a:pt x="87" y="8506"/>
                      <a:pt x="66" y="8521"/>
                    </a:cubicBezTo>
                    <a:cubicBezTo>
                      <a:pt x="14" y="8560"/>
                      <a:pt x="0" y="8632"/>
                      <a:pt x="34" y="8684"/>
                    </a:cubicBezTo>
                    <a:lnTo>
                      <a:pt x="5634" y="16982"/>
                    </a:lnTo>
                    <a:cubicBezTo>
                      <a:pt x="4633" y="15769"/>
                      <a:pt x="3257" y="14061"/>
                      <a:pt x="2276" y="12845"/>
                    </a:cubicBezTo>
                    <a:cubicBezTo>
                      <a:pt x="1771" y="12222"/>
                      <a:pt x="1327" y="11667"/>
                      <a:pt x="1005" y="11275"/>
                    </a:cubicBezTo>
                    <a:cubicBezTo>
                      <a:pt x="738" y="10946"/>
                      <a:pt x="592" y="10767"/>
                      <a:pt x="506" y="10676"/>
                    </a:cubicBezTo>
                    <a:cubicBezTo>
                      <a:pt x="499" y="10669"/>
                      <a:pt x="496" y="10663"/>
                      <a:pt x="488" y="10652"/>
                    </a:cubicBezTo>
                    <a:lnTo>
                      <a:pt x="485" y="10655"/>
                    </a:lnTo>
                    <a:cubicBezTo>
                      <a:pt x="438" y="10610"/>
                      <a:pt x="409" y="10593"/>
                      <a:pt x="385" y="10593"/>
                    </a:cubicBezTo>
                    <a:cubicBezTo>
                      <a:pt x="364" y="10593"/>
                      <a:pt x="346" y="10605"/>
                      <a:pt x="322" y="10621"/>
                    </a:cubicBezTo>
                    <a:cubicBezTo>
                      <a:pt x="295" y="10639"/>
                      <a:pt x="277" y="10666"/>
                      <a:pt x="270" y="10701"/>
                    </a:cubicBezTo>
                    <a:cubicBezTo>
                      <a:pt x="267" y="10732"/>
                      <a:pt x="274" y="10763"/>
                      <a:pt x="291" y="10791"/>
                    </a:cubicBezTo>
                    <a:cubicBezTo>
                      <a:pt x="1625" y="12734"/>
                      <a:pt x="3437" y="15385"/>
                      <a:pt x="4435" y="16879"/>
                    </a:cubicBezTo>
                    <a:cubicBezTo>
                      <a:pt x="2359" y="14630"/>
                      <a:pt x="1681" y="13951"/>
                      <a:pt x="1427" y="13767"/>
                    </a:cubicBezTo>
                    <a:cubicBezTo>
                      <a:pt x="1424" y="13764"/>
                      <a:pt x="1421" y="13760"/>
                      <a:pt x="1417" y="13757"/>
                    </a:cubicBezTo>
                    <a:lnTo>
                      <a:pt x="1414" y="13760"/>
                    </a:lnTo>
                    <a:cubicBezTo>
                      <a:pt x="1357" y="13720"/>
                      <a:pt x="1323" y="13707"/>
                      <a:pt x="1298" y="13707"/>
                    </a:cubicBezTo>
                    <a:cubicBezTo>
                      <a:pt x="1278" y="13707"/>
                      <a:pt x="1265" y="13716"/>
                      <a:pt x="1251" y="13725"/>
                    </a:cubicBezTo>
                    <a:cubicBezTo>
                      <a:pt x="1227" y="13743"/>
                      <a:pt x="1206" y="13770"/>
                      <a:pt x="1203" y="13802"/>
                    </a:cubicBezTo>
                    <a:cubicBezTo>
                      <a:pt x="1195" y="13833"/>
                      <a:pt x="1203" y="13867"/>
                      <a:pt x="1219" y="13895"/>
                    </a:cubicBezTo>
                    <a:cubicBezTo>
                      <a:pt x="1653" y="14519"/>
                      <a:pt x="2353" y="15541"/>
                      <a:pt x="2425" y="15673"/>
                    </a:cubicBezTo>
                    <a:cubicBezTo>
                      <a:pt x="2429" y="15683"/>
                      <a:pt x="2436" y="15694"/>
                      <a:pt x="2443" y="15704"/>
                    </a:cubicBezTo>
                    <a:cubicBezTo>
                      <a:pt x="2467" y="15739"/>
                      <a:pt x="2505" y="15757"/>
                      <a:pt x="2544" y="15757"/>
                    </a:cubicBezTo>
                    <a:cubicBezTo>
                      <a:pt x="2566" y="15757"/>
                      <a:pt x="2589" y="15751"/>
                      <a:pt x="2609" y="15738"/>
                    </a:cubicBezTo>
                    <a:cubicBezTo>
                      <a:pt x="2637" y="15718"/>
                      <a:pt x="2654" y="15690"/>
                      <a:pt x="2661" y="15659"/>
                    </a:cubicBezTo>
                    <a:cubicBezTo>
                      <a:pt x="2671" y="15610"/>
                      <a:pt x="2675" y="15586"/>
                      <a:pt x="2100" y="14744"/>
                    </a:cubicBezTo>
                    <a:lnTo>
                      <a:pt x="2100" y="14744"/>
                    </a:lnTo>
                    <a:cubicBezTo>
                      <a:pt x="2938" y="15617"/>
                      <a:pt x="4238" y="17017"/>
                      <a:pt x="5197" y="18063"/>
                    </a:cubicBezTo>
                    <a:cubicBezTo>
                      <a:pt x="5222" y="18088"/>
                      <a:pt x="5255" y="18102"/>
                      <a:pt x="5288" y="18102"/>
                    </a:cubicBezTo>
                    <a:cubicBezTo>
                      <a:pt x="5310" y="18102"/>
                      <a:pt x="5333" y="18095"/>
                      <a:pt x="5353" y="18081"/>
                    </a:cubicBezTo>
                    <a:cubicBezTo>
                      <a:pt x="5381" y="18063"/>
                      <a:pt x="5398" y="18035"/>
                      <a:pt x="5405" y="18001"/>
                    </a:cubicBezTo>
                    <a:cubicBezTo>
                      <a:pt x="5409" y="17990"/>
                      <a:pt x="5412" y="17977"/>
                      <a:pt x="5374" y="17901"/>
                    </a:cubicBezTo>
                    <a:cubicBezTo>
                      <a:pt x="5374" y="17897"/>
                      <a:pt x="5370" y="17894"/>
                      <a:pt x="5367" y="17890"/>
                    </a:cubicBezTo>
                    <a:cubicBezTo>
                      <a:pt x="5225" y="17627"/>
                      <a:pt x="4625" y="16695"/>
                      <a:pt x="2151" y="13077"/>
                    </a:cubicBezTo>
                    <a:lnTo>
                      <a:pt x="2151" y="13077"/>
                    </a:lnTo>
                    <a:cubicBezTo>
                      <a:pt x="5530" y="17266"/>
                      <a:pt x="6445" y="18379"/>
                      <a:pt x="6746" y="18635"/>
                    </a:cubicBezTo>
                    <a:lnTo>
                      <a:pt x="6757" y="18652"/>
                    </a:lnTo>
                    <a:lnTo>
                      <a:pt x="6763" y="18649"/>
                    </a:lnTo>
                    <a:cubicBezTo>
                      <a:pt x="6815" y="18692"/>
                      <a:pt x="6847" y="18706"/>
                      <a:pt x="6872" y="18706"/>
                    </a:cubicBezTo>
                    <a:cubicBezTo>
                      <a:pt x="6893" y="18706"/>
                      <a:pt x="6908" y="18695"/>
                      <a:pt x="6926" y="18684"/>
                    </a:cubicBezTo>
                    <a:cubicBezTo>
                      <a:pt x="6950" y="18666"/>
                      <a:pt x="6968" y="18638"/>
                      <a:pt x="6975" y="18607"/>
                    </a:cubicBezTo>
                    <a:cubicBezTo>
                      <a:pt x="6982" y="18576"/>
                      <a:pt x="6975" y="18542"/>
                      <a:pt x="6957" y="18518"/>
                    </a:cubicBezTo>
                    <a:lnTo>
                      <a:pt x="2127" y="11355"/>
                    </a:lnTo>
                    <a:lnTo>
                      <a:pt x="8399" y="19359"/>
                    </a:lnTo>
                    <a:cubicBezTo>
                      <a:pt x="8423" y="19391"/>
                      <a:pt x="8458" y="19407"/>
                      <a:pt x="8495" y="19407"/>
                    </a:cubicBezTo>
                    <a:cubicBezTo>
                      <a:pt x="8506" y="19407"/>
                      <a:pt x="8513" y="19404"/>
                      <a:pt x="8524" y="19404"/>
                    </a:cubicBezTo>
                    <a:cubicBezTo>
                      <a:pt x="8569" y="19394"/>
                      <a:pt x="8604" y="19356"/>
                      <a:pt x="8614" y="19311"/>
                    </a:cubicBezTo>
                    <a:cubicBezTo>
                      <a:pt x="8617" y="19293"/>
                      <a:pt x="8620" y="19283"/>
                      <a:pt x="8583" y="19217"/>
                    </a:cubicBezTo>
                    <a:lnTo>
                      <a:pt x="8589" y="19214"/>
                    </a:lnTo>
                    <a:lnTo>
                      <a:pt x="8548" y="19158"/>
                    </a:lnTo>
                    <a:cubicBezTo>
                      <a:pt x="8326" y="18791"/>
                      <a:pt x="7398" y="17419"/>
                      <a:pt x="3618" y="11837"/>
                    </a:cubicBezTo>
                    <a:cubicBezTo>
                      <a:pt x="3233" y="11266"/>
                      <a:pt x="2852" y="10701"/>
                      <a:pt x="2495" y="10177"/>
                    </a:cubicBezTo>
                    <a:lnTo>
                      <a:pt x="2495" y="10177"/>
                    </a:lnTo>
                    <a:lnTo>
                      <a:pt x="9144" y="18735"/>
                    </a:lnTo>
                    <a:cubicBezTo>
                      <a:pt x="9167" y="18767"/>
                      <a:pt x="9203" y="18783"/>
                      <a:pt x="9239" y="18783"/>
                    </a:cubicBezTo>
                    <a:cubicBezTo>
                      <a:pt x="9262" y="18783"/>
                      <a:pt x="9286" y="18777"/>
                      <a:pt x="9306" y="18763"/>
                    </a:cubicBezTo>
                    <a:cubicBezTo>
                      <a:pt x="9334" y="18746"/>
                      <a:pt x="9352" y="18715"/>
                      <a:pt x="9359" y="18684"/>
                    </a:cubicBezTo>
                    <a:cubicBezTo>
                      <a:pt x="9376" y="18583"/>
                      <a:pt x="9386" y="18538"/>
                      <a:pt x="3825" y="10402"/>
                    </a:cubicBezTo>
                    <a:cubicBezTo>
                      <a:pt x="3645" y="10140"/>
                      <a:pt x="3469" y="9879"/>
                      <a:pt x="3295" y="9623"/>
                    </a:cubicBezTo>
                    <a:lnTo>
                      <a:pt x="3295" y="9623"/>
                    </a:lnTo>
                    <a:cubicBezTo>
                      <a:pt x="4026" y="10586"/>
                      <a:pt x="4847" y="11664"/>
                      <a:pt x="5672" y="12745"/>
                    </a:cubicBezTo>
                    <a:cubicBezTo>
                      <a:pt x="6923" y="14384"/>
                      <a:pt x="8174" y="16026"/>
                      <a:pt x="9112" y="17256"/>
                    </a:cubicBezTo>
                    <a:cubicBezTo>
                      <a:pt x="9581" y="17869"/>
                      <a:pt x="9976" y="18382"/>
                      <a:pt x="10249" y="18739"/>
                    </a:cubicBezTo>
                    <a:cubicBezTo>
                      <a:pt x="10464" y="19020"/>
                      <a:pt x="10588" y="19179"/>
                      <a:pt x="10665" y="19266"/>
                    </a:cubicBezTo>
                    <a:cubicBezTo>
                      <a:pt x="10668" y="19269"/>
                      <a:pt x="10672" y="19276"/>
                      <a:pt x="10675" y="19276"/>
                    </a:cubicBezTo>
                    <a:cubicBezTo>
                      <a:pt x="10729" y="19332"/>
                      <a:pt x="10761" y="19352"/>
                      <a:pt x="10787" y="19352"/>
                    </a:cubicBezTo>
                    <a:cubicBezTo>
                      <a:pt x="10808" y="19352"/>
                      <a:pt x="10826" y="19340"/>
                      <a:pt x="10849" y="19324"/>
                    </a:cubicBezTo>
                    <a:cubicBezTo>
                      <a:pt x="10876" y="19307"/>
                      <a:pt x="10894" y="19279"/>
                      <a:pt x="10900" y="19248"/>
                    </a:cubicBezTo>
                    <a:cubicBezTo>
                      <a:pt x="10904" y="19234"/>
                      <a:pt x="10904" y="19224"/>
                      <a:pt x="10859" y="19148"/>
                    </a:cubicBezTo>
                    <a:lnTo>
                      <a:pt x="10870" y="19141"/>
                    </a:lnTo>
                    <a:cubicBezTo>
                      <a:pt x="10862" y="19134"/>
                      <a:pt x="10845" y="19116"/>
                      <a:pt x="10824" y="19085"/>
                    </a:cubicBezTo>
                    <a:cubicBezTo>
                      <a:pt x="10558" y="18649"/>
                      <a:pt x="9403" y="16923"/>
                      <a:pt x="4501" y="9678"/>
                    </a:cubicBezTo>
                    <a:lnTo>
                      <a:pt x="4501" y="9678"/>
                    </a:lnTo>
                    <a:cubicBezTo>
                      <a:pt x="5142" y="10535"/>
                      <a:pt x="5839" y="11459"/>
                      <a:pt x="6535" y="12377"/>
                    </a:cubicBezTo>
                    <a:cubicBezTo>
                      <a:pt x="10204" y="17235"/>
                      <a:pt x="11247" y="18583"/>
                      <a:pt x="11593" y="18922"/>
                    </a:cubicBezTo>
                    <a:cubicBezTo>
                      <a:pt x="11607" y="18940"/>
                      <a:pt x="11621" y="18957"/>
                      <a:pt x="11631" y="18975"/>
                    </a:cubicBezTo>
                    <a:lnTo>
                      <a:pt x="11645" y="18967"/>
                    </a:lnTo>
                    <a:cubicBezTo>
                      <a:pt x="11697" y="19011"/>
                      <a:pt x="11728" y="19026"/>
                      <a:pt x="11752" y="19026"/>
                    </a:cubicBezTo>
                    <a:cubicBezTo>
                      <a:pt x="11770" y="19026"/>
                      <a:pt x="11784" y="19016"/>
                      <a:pt x="11798" y="19006"/>
                    </a:cubicBezTo>
                    <a:cubicBezTo>
                      <a:pt x="11826" y="18988"/>
                      <a:pt x="11842" y="18961"/>
                      <a:pt x="11850" y="18929"/>
                    </a:cubicBezTo>
                    <a:cubicBezTo>
                      <a:pt x="11857" y="18898"/>
                      <a:pt x="11850" y="18863"/>
                      <a:pt x="11829" y="18836"/>
                    </a:cubicBezTo>
                    <a:cubicBezTo>
                      <a:pt x="9071" y="14900"/>
                      <a:pt x="5340" y="9512"/>
                      <a:pt x="3351" y="6508"/>
                    </a:cubicBezTo>
                    <a:lnTo>
                      <a:pt x="3351" y="6508"/>
                    </a:lnTo>
                    <a:cubicBezTo>
                      <a:pt x="4324" y="7832"/>
                      <a:pt x="5631" y="9599"/>
                      <a:pt x="6936" y="11352"/>
                    </a:cubicBezTo>
                    <a:cubicBezTo>
                      <a:pt x="11608" y="17629"/>
                      <a:pt x="12228" y="18294"/>
                      <a:pt x="12410" y="18294"/>
                    </a:cubicBezTo>
                    <a:cubicBezTo>
                      <a:pt x="12433" y="18294"/>
                      <a:pt x="12450" y="18283"/>
                      <a:pt x="12466" y="18271"/>
                    </a:cubicBezTo>
                    <a:cubicBezTo>
                      <a:pt x="12494" y="18254"/>
                      <a:pt x="12512" y="18226"/>
                      <a:pt x="12518" y="18195"/>
                    </a:cubicBezTo>
                    <a:cubicBezTo>
                      <a:pt x="12525" y="18160"/>
                      <a:pt x="12515" y="18129"/>
                      <a:pt x="12498" y="18102"/>
                    </a:cubicBezTo>
                    <a:cubicBezTo>
                      <a:pt x="9680" y="14079"/>
                      <a:pt x="5845" y="8535"/>
                      <a:pt x="3912" y="5600"/>
                    </a:cubicBezTo>
                    <a:lnTo>
                      <a:pt x="3912" y="5600"/>
                    </a:lnTo>
                    <a:cubicBezTo>
                      <a:pt x="4934" y="6969"/>
                      <a:pt x="6375" y="8899"/>
                      <a:pt x="7809" y="10811"/>
                    </a:cubicBezTo>
                    <a:cubicBezTo>
                      <a:pt x="9362" y="12880"/>
                      <a:pt x="10606" y="14522"/>
                      <a:pt x="11500" y="15700"/>
                    </a:cubicBezTo>
                    <a:cubicBezTo>
                      <a:pt x="12971" y="17627"/>
                      <a:pt x="13213" y="17940"/>
                      <a:pt x="13328" y="17940"/>
                    </a:cubicBezTo>
                    <a:cubicBezTo>
                      <a:pt x="13350" y="17940"/>
                      <a:pt x="13368" y="17929"/>
                      <a:pt x="13388" y="17915"/>
                    </a:cubicBezTo>
                    <a:cubicBezTo>
                      <a:pt x="13416" y="17897"/>
                      <a:pt x="13437" y="17866"/>
                      <a:pt x="13440" y="17835"/>
                    </a:cubicBezTo>
                    <a:cubicBezTo>
                      <a:pt x="13468" y="17699"/>
                      <a:pt x="12990" y="16948"/>
                      <a:pt x="7557" y="9027"/>
                    </a:cubicBezTo>
                    <a:cubicBezTo>
                      <a:pt x="6999" y="8216"/>
                      <a:pt x="6434" y="7395"/>
                      <a:pt x="5914" y="6633"/>
                    </a:cubicBezTo>
                    <a:lnTo>
                      <a:pt x="5914" y="6633"/>
                    </a:lnTo>
                    <a:lnTo>
                      <a:pt x="14279" y="17720"/>
                    </a:lnTo>
                    <a:cubicBezTo>
                      <a:pt x="14301" y="17751"/>
                      <a:pt x="14337" y="17767"/>
                      <a:pt x="14374" y="17767"/>
                    </a:cubicBezTo>
                    <a:cubicBezTo>
                      <a:pt x="14399" y="17767"/>
                      <a:pt x="14424" y="17760"/>
                      <a:pt x="14445" y="17744"/>
                    </a:cubicBezTo>
                    <a:cubicBezTo>
                      <a:pt x="14497" y="17707"/>
                      <a:pt x="14511" y="17634"/>
                      <a:pt x="14473" y="17582"/>
                    </a:cubicBezTo>
                    <a:cubicBezTo>
                      <a:pt x="12383" y="14491"/>
                      <a:pt x="9186" y="9765"/>
                      <a:pt x="6874" y="6339"/>
                    </a:cubicBezTo>
                    <a:lnTo>
                      <a:pt x="6874" y="6339"/>
                    </a:lnTo>
                    <a:cubicBezTo>
                      <a:pt x="7675" y="7423"/>
                      <a:pt x="8565" y="8622"/>
                      <a:pt x="9456" y="9814"/>
                    </a:cubicBezTo>
                    <a:cubicBezTo>
                      <a:pt x="13630" y="15420"/>
                      <a:pt x="14788" y="16938"/>
                      <a:pt x="15162" y="17308"/>
                    </a:cubicBezTo>
                    <a:cubicBezTo>
                      <a:pt x="15176" y="17328"/>
                      <a:pt x="15189" y="17349"/>
                      <a:pt x="15204" y="17370"/>
                    </a:cubicBezTo>
                    <a:lnTo>
                      <a:pt x="15218" y="17360"/>
                    </a:lnTo>
                    <a:cubicBezTo>
                      <a:pt x="15269" y="17406"/>
                      <a:pt x="15301" y="17420"/>
                      <a:pt x="15325" y="17420"/>
                    </a:cubicBezTo>
                    <a:cubicBezTo>
                      <a:pt x="15344" y="17420"/>
                      <a:pt x="15358" y="17411"/>
                      <a:pt x="15373" y="17402"/>
                    </a:cubicBezTo>
                    <a:cubicBezTo>
                      <a:pt x="15397" y="17384"/>
                      <a:pt x="15418" y="17357"/>
                      <a:pt x="15422" y="17325"/>
                    </a:cubicBezTo>
                    <a:cubicBezTo>
                      <a:pt x="15429" y="17294"/>
                      <a:pt x="15422" y="17259"/>
                      <a:pt x="15405" y="17235"/>
                    </a:cubicBezTo>
                    <a:cubicBezTo>
                      <a:pt x="13353" y="14238"/>
                      <a:pt x="8953" y="7797"/>
                      <a:pt x="6525" y="4173"/>
                    </a:cubicBezTo>
                    <a:lnTo>
                      <a:pt x="6525" y="4173"/>
                    </a:lnTo>
                    <a:cubicBezTo>
                      <a:pt x="8970" y="7420"/>
                      <a:pt x="13229" y="13098"/>
                      <a:pt x="15845" y="16591"/>
                    </a:cubicBezTo>
                    <a:cubicBezTo>
                      <a:pt x="15868" y="16622"/>
                      <a:pt x="15904" y="16640"/>
                      <a:pt x="15942" y="16640"/>
                    </a:cubicBezTo>
                    <a:cubicBezTo>
                      <a:pt x="15965" y="16640"/>
                      <a:pt x="15990" y="16633"/>
                      <a:pt x="16011" y="16618"/>
                    </a:cubicBezTo>
                    <a:cubicBezTo>
                      <a:pt x="16063" y="16580"/>
                      <a:pt x="16077" y="16508"/>
                      <a:pt x="16042" y="16452"/>
                    </a:cubicBezTo>
                    <a:lnTo>
                      <a:pt x="7339" y="3549"/>
                    </a:lnTo>
                    <a:lnTo>
                      <a:pt x="7339" y="3549"/>
                    </a:lnTo>
                    <a:cubicBezTo>
                      <a:pt x="9552" y="6439"/>
                      <a:pt x="13492" y="11740"/>
                      <a:pt x="16371" y="15649"/>
                    </a:cubicBezTo>
                    <a:cubicBezTo>
                      <a:pt x="16396" y="15682"/>
                      <a:pt x="16433" y="15699"/>
                      <a:pt x="16469" y="15699"/>
                    </a:cubicBezTo>
                    <a:cubicBezTo>
                      <a:pt x="16493" y="15699"/>
                      <a:pt x="16517" y="15691"/>
                      <a:pt x="16537" y="15676"/>
                    </a:cubicBezTo>
                    <a:cubicBezTo>
                      <a:pt x="16593" y="15638"/>
                      <a:pt x="16607" y="15565"/>
                      <a:pt x="16569" y="15510"/>
                    </a:cubicBezTo>
                    <a:lnTo>
                      <a:pt x="8381" y="3369"/>
                    </a:lnTo>
                    <a:lnTo>
                      <a:pt x="8381" y="3369"/>
                    </a:lnTo>
                    <a:cubicBezTo>
                      <a:pt x="9331" y="4644"/>
                      <a:pt x="10519" y="6279"/>
                      <a:pt x="11639" y="7811"/>
                    </a:cubicBezTo>
                    <a:cubicBezTo>
                      <a:pt x="16474" y="14448"/>
                      <a:pt x="17084" y="15194"/>
                      <a:pt x="17287" y="15194"/>
                    </a:cubicBezTo>
                    <a:cubicBezTo>
                      <a:pt x="17314" y="15194"/>
                      <a:pt x="17334" y="15181"/>
                      <a:pt x="17356" y="15166"/>
                    </a:cubicBezTo>
                    <a:cubicBezTo>
                      <a:pt x="17383" y="15150"/>
                      <a:pt x="17401" y="15121"/>
                      <a:pt x="17407" y="15087"/>
                    </a:cubicBezTo>
                    <a:cubicBezTo>
                      <a:pt x="17414" y="15056"/>
                      <a:pt x="17407" y="15025"/>
                      <a:pt x="17386" y="14997"/>
                    </a:cubicBezTo>
                    <a:cubicBezTo>
                      <a:pt x="15318" y="11962"/>
                      <a:pt x="12068" y="7180"/>
                      <a:pt x="9906" y="3972"/>
                    </a:cubicBezTo>
                    <a:lnTo>
                      <a:pt x="9906" y="3972"/>
                    </a:lnTo>
                    <a:cubicBezTo>
                      <a:pt x="16070" y="12249"/>
                      <a:pt x="17470" y="14058"/>
                      <a:pt x="17861" y="14405"/>
                    </a:cubicBezTo>
                    <a:cubicBezTo>
                      <a:pt x="17865" y="14405"/>
                      <a:pt x="17865" y="14408"/>
                      <a:pt x="17865" y="14408"/>
                    </a:cubicBezTo>
                    <a:lnTo>
                      <a:pt x="17868" y="14408"/>
                    </a:lnTo>
                    <a:cubicBezTo>
                      <a:pt x="17928" y="14460"/>
                      <a:pt x="17965" y="14477"/>
                      <a:pt x="17991" y="14477"/>
                    </a:cubicBezTo>
                    <a:cubicBezTo>
                      <a:pt x="18012" y="14477"/>
                      <a:pt x="18026" y="14467"/>
                      <a:pt x="18042" y="14456"/>
                    </a:cubicBezTo>
                    <a:cubicBezTo>
                      <a:pt x="18069" y="14439"/>
                      <a:pt x="18087" y="14411"/>
                      <a:pt x="18093" y="14381"/>
                    </a:cubicBezTo>
                    <a:cubicBezTo>
                      <a:pt x="18107" y="14307"/>
                      <a:pt x="18107" y="14290"/>
                      <a:pt x="9729" y="1910"/>
                    </a:cubicBezTo>
                    <a:lnTo>
                      <a:pt x="9729" y="1910"/>
                    </a:lnTo>
                    <a:cubicBezTo>
                      <a:pt x="11770" y="4527"/>
                      <a:pt x="15589" y="9654"/>
                      <a:pt x="18346" y="13399"/>
                    </a:cubicBezTo>
                    <a:cubicBezTo>
                      <a:pt x="18370" y="13432"/>
                      <a:pt x="18409" y="13450"/>
                      <a:pt x="18451" y="13450"/>
                    </a:cubicBezTo>
                    <a:cubicBezTo>
                      <a:pt x="18457" y="13450"/>
                      <a:pt x="18464" y="13449"/>
                      <a:pt x="18471" y="13448"/>
                    </a:cubicBezTo>
                    <a:cubicBezTo>
                      <a:pt x="18516" y="13438"/>
                      <a:pt x="18554" y="13399"/>
                      <a:pt x="18565" y="13351"/>
                    </a:cubicBezTo>
                    <a:cubicBezTo>
                      <a:pt x="18568" y="13330"/>
                      <a:pt x="18568" y="13320"/>
                      <a:pt x="18536" y="13261"/>
                    </a:cubicBezTo>
                    <a:lnTo>
                      <a:pt x="18541" y="13258"/>
                    </a:lnTo>
                    <a:cubicBezTo>
                      <a:pt x="18541" y="13254"/>
                      <a:pt x="18523" y="13230"/>
                      <a:pt x="18488" y="13185"/>
                    </a:cubicBezTo>
                    <a:cubicBezTo>
                      <a:pt x="18419" y="13081"/>
                      <a:pt x="18294" y="12897"/>
                      <a:pt x="18062" y="12564"/>
                    </a:cubicBezTo>
                    <a:cubicBezTo>
                      <a:pt x="13596" y="6117"/>
                      <a:pt x="11479" y="2988"/>
                      <a:pt x="10558" y="1564"/>
                    </a:cubicBezTo>
                    <a:lnTo>
                      <a:pt x="10558" y="1564"/>
                    </a:lnTo>
                    <a:cubicBezTo>
                      <a:pt x="11881" y="3227"/>
                      <a:pt x="14535" y="6737"/>
                      <a:pt x="16295" y="9062"/>
                    </a:cubicBezTo>
                    <a:cubicBezTo>
                      <a:pt x="16991" y="9983"/>
                      <a:pt x="17605" y="10794"/>
                      <a:pt x="18045" y="11373"/>
                    </a:cubicBezTo>
                    <a:cubicBezTo>
                      <a:pt x="18661" y="12181"/>
                      <a:pt x="18790" y="12348"/>
                      <a:pt x="18869" y="12348"/>
                    </a:cubicBezTo>
                    <a:cubicBezTo>
                      <a:pt x="18889" y="12348"/>
                      <a:pt x="18907" y="12337"/>
                      <a:pt x="18928" y="12322"/>
                    </a:cubicBezTo>
                    <a:cubicBezTo>
                      <a:pt x="18956" y="12305"/>
                      <a:pt x="18977" y="12273"/>
                      <a:pt x="18981" y="12243"/>
                    </a:cubicBezTo>
                    <a:cubicBezTo>
                      <a:pt x="18990" y="12190"/>
                      <a:pt x="19019" y="12041"/>
                      <a:pt x="13689" y="4263"/>
                    </a:cubicBezTo>
                    <a:lnTo>
                      <a:pt x="13689" y="4263"/>
                    </a:lnTo>
                    <a:cubicBezTo>
                      <a:pt x="18445" y="10499"/>
                      <a:pt x="19055" y="11160"/>
                      <a:pt x="19236" y="11160"/>
                    </a:cubicBezTo>
                    <a:cubicBezTo>
                      <a:pt x="19259" y="11160"/>
                      <a:pt x="19275" y="11149"/>
                      <a:pt x="19292" y="11137"/>
                    </a:cubicBezTo>
                    <a:cubicBezTo>
                      <a:pt x="19320" y="11117"/>
                      <a:pt x="19341" y="11088"/>
                      <a:pt x="19344" y="11058"/>
                    </a:cubicBezTo>
                    <a:cubicBezTo>
                      <a:pt x="19355" y="11002"/>
                      <a:pt x="19379" y="10877"/>
                      <a:pt x="14251" y="3390"/>
                    </a:cubicBezTo>
                    <a:lnTo>
                      <a:pt x="14251" y="3390"/>
                    </a:lnTo>
                    <a:cubicBezTo>
                      <a:pt x="14646" y="3889"/>
                      <a:pt x="15065" y="4415"/>
                      <a:pt x="15480" y="4938"/>
                    </a:cubicBezTo>
                    <a:cubicBezTo>
                      <a:pt x="18024" y="8126"/>
                      <a:pt x="18769" y="9024"/>
                      <a:pt x="19035" y="9241"/>
                    </a:cubicBezTo>
                    <a:lnTo>
                      <a:pt x="19043" y="9252"/>
                    </a:lnTo>
                    <a:lnTo>
                      <a:pt x="19043" y="9249"/>
                    </a:lnTo>
                    <a:cubicBezTo>
                      <a:pt x="19096" y="9292"/>
                      <a:pt x="19129" y="9305"/>
                      <a:pt x="19154" y="9305"/>
                    </a:cubicBezTo>
                    <a:cubicBezTo>
                      <a:pt x="19176" y="9305"/>
                      <a:pt x="19191" y="9295"/>
                      <a:pt x="19209" y="9283"/>
                    </a:cubicBezTo>
                    <a:cubicBezTo>
                      <a:pt x="19264" y="9246"/>
                      <a:pt x="19278" y="9172"/>
                      <a:pt x="19240" y="9117"/>
                    </a:cubicBezTo>
                    <a:lnTo>
                      <a:pt x="15031" y="2870"/>
                    </a:lnTo>
                    <a:lnTo>
                      <a:pt x="18523" y="6754"/>
                    </a:lnTo>
                    <a:cubicBezTo>
                      <a:pt x="18546" y="6781"/>
                      <a:pt x="18579" y="6795"/>
                      <a:pt x="18612" y="6795"/>
                    </a:cubicBezTo>
                    <a:cubicBezTo>
                      <a:pt x="18638" y="6795"/>
                      <a:pt x="18664" y="6786"/>
                      <a:pt x="18686" y="6768"/>
                    </a:cubicBezTo>
                    <a:cubicBezTo>
                      <a:pt x="18738" y="6730"/>
                      <a:pt x="18749" y="6660"/>
                      <a:pt x="18710" y="6605"/>
                    </a:cubicBezTo>
                    <a:cubicBezTo>
                      <a:pt x="17612" y="5001"/>
                      <a:pt x="15955" y="2572"/>
                      <a:pt x="15841" y="2360"/>
                    </a:cubicBezTo>
                    <a:cubicBezTo>
                      <a:pt x="15838" y="2347"/>
                      <a:pt x="15831" y="2336"/>
                      <a:pt x="15824" y="2326"/>
                    </a:cubicBezTo>
                    <a:cubicBezTo>
                      <a:pt x="15802" y="2292"/>
                      <a:pt x="15765" y="2273"/>
                      <a:pt x="15726" y="2273"/>
                    </a:cubicBezTo>
                    <a:cubicBezTo>
                      <a:pt x="15703" y="2273"/>
                      <a:pt x="15679" y="2280"/>
                      <a:pt x="15658" y="2295"/>
                    </a:cubicBezTo>
                    <a:cubicBezTo>
                      <a:pt x="15630" y="2312"/>
                      <a:pt x="15613" y="2340"/>
                      <a:pt x="15605" y="2374"/>
                    </a:cubicBezTo>
                    <a:cubicBezTo>
                      <a:pt x="15595" y="2430"/>
                      <a:pt x="15589" y="2468"/>
                      <a:pt x="17484" y="5240"/>
                    </a:cubicBezTo>
                    <a:lnTo>
                      <a:pt x="14050" y="1425"/>
                    </a:lnTo>
                    <a:cubicBezTo>
                      <a:pt x="14027" y="1397"/>
                      <a:pt x="13993" y="1384"/>
                      <a:pt x="13959" y="1384"/>
                    </a:cubicBezTo>
                    <a:cubicBezTo>
                      <a:pt x="13934" y="1384"/>
                      <a:pt x="13908" y="1392"/>
                      <a:pt x="13887" y="1408"/>
                    </a:cubicBezTo>
                    <a:cubicBezTo>
                      <a:pt x="13838" y="1450"/>
                      <a:pt x="13825" y="1519"/>
                      <a:pt x="13863" y="1570"/>
                    </a:cubicBezTo>
                    <a:lnTo>
                      <a:pt x="17906" y="7568"/>
                    </a:lnTo>
                    <a:cubicBezTo>
                      <a:pt x="16427" y="5756"/>
                      <a:pt x="13995" y="2690"/>
                      <a:pt x="12203" y="406"/>
                    </a:cubicBezTo>
                    <a:cubicBezTo>
                      <a:pt x="12179" y="376"/>
                      <a:pt x="12144" y="360"/>
                      <a:pt x="12109" y="360"/>
                    </a:cubicBezTo>
                    <a:cubicBezTo>
                      <a:pt x="12084" y="360"/>
                      <a:pt x="12058" y="368"/>
                      <a:pt x="12037" y="385"/>
                    </a:cubicBezTo>
                    <a:cubicBezTo>
                      <a:pt x="11985" y="424"/>
                      <a:pt x="11971" y="497"/>
                      <a:pt x="12009" y="548"/>
                    </a:cubicBezTo>
                    <a:cubicBezTo>
                      <a:pt x="14123" y="3625"/>
                      <a:pt x="17050" y="7908"/>
                      <a:pt x="18391" y="9932"/>
                    </a:cubicBezTo>
                    <a:cubicBezTo>
                      <a:pt x="16853" y="8036"/>
                      <a:pt x="13734" y="3927"/>
                      <a:pt x="12200" y="1903"/>
                    </a:cubicBezTo>
                    <a:cubicBezTo>
                      <a:pt x="11815" y="1397"/>
                      <a:pt x="11493" y="975"/>
                      <a:pt x="11268" y="681"/>
                    </a:cubicBezTo>
                    <a:cubicBezTo>
                      <a:pt x="11105" y="465"/>
                      <a:pt x="11004" y="334"/>
                      <a:pt x="10939" y="257"/>
                    </a:cubicBezTo>
                    <a:cubicBezTo>
                      <a:pt x="10928" y="247"/>
                      <a:pt x="10921" y="233"/>
                      <a:pt x="10914" y="223"/>
                    </a:cubicBezTo>
                    <a:lnTo>
                      <a:pt x="10911" y="227"/>
                    </a:lnTo>
                    <a:cubicBezTo>
                      <a:pt x="10864" y="179"/>
                      <a:pt x="10836" y="162"/>
                      <a:pt x="10811" y="162"/>
                    </a:cubicBezTo>
                    <a:cubicBezTo>
                      <a:pt x="10791" y="162"/>
                      <a:pt x="10773" y="174"/>
                      <a:pt x="10748" y="192"/>
                    </a:cubicBezTo>
                    <a:cubicBezTo>
                      <a:pt x="10720" y="209"/>
                      <a:pt x="10703" y="237"/>
                      <a:pt x="10696" y="268"/>
                    </a:cubicBezTo>
                    <a:cubicBezTo>
                      <a:pt x="10689" y="302"/>
                      <a:pt x="10696" y="334"/>
                      <a:pt x="10717" y="361"/>
                    </a:cubicBezTo>
                    <a:cubicBezTo>
                      <a:pt x="12771" y="3345"/>
                      <a:pt x="15501" y="7329"/>
                      <a:pt x="17189" y="9844"/>
                    </a:cubicBezTo>
                    <a:cubicBezTo>
                      <a:pt x="16967" y="9550"/>
                      <a:pt x="16728" y="9238"/>
                      <a:pt x="16486" y="8916"/>
                    </a:cubicBezTo>
                    <a:cubicBezTo>
                      <a:pt x="10626" y="1166"/>
                      <a:pt x="9982" y="403"/>
                      <a:pt x="9796" y="403"/>
                    </a:cubicBezTo>
                    <a:cubicBezTo>
                      <a:pt x="9774" y="403"/>
                      <a:pt x="9759" y="413"/>
                      <a:pt x="9743" y="424"/>
                    </a:cubicBezTo>
                    <a:cubicBezTo>
                      <a:pt x="9715" y="444"/>
                      <a:pt x="9695" y="476"/>
                      <a:pt x="9688" y="507"/>
                    </a:cubicBezTo>
                    <a:cubicBezTo>
                      <a:pt x="9670" y="604"/>
                      <a:pt x="9643" y="753"/>
                      <a:pt x="14330" y="7586"/>
                    </a:cubicBezTo>
                    <a:cubicBezTo>
                      <a:pt x="14088" y="7257"/>
                      <a:pt x="13838" y="6924"/>
                      <a:pt x="13593" y="6595"/>
                    </a:cubicBezTo>
                    <a:cubicBezTo>
                      <a:pt x="9784" y="1515"/>
                      <a:pt x="8794" y="302"/>
                      <a:pt x="8475" y="57"/>
                    </a:cubicBezTo>
                    <a:cubicBezTo>
                      <a:pt x="8471" y="57"/>
                      <a:pt x="8471" y="53"/>
                      <a:pt x="8471" y="53"/>
                    </a:cubicBezTo>
                    <a:lnTo>
                      <a:pt x="8471" y="57"/>
                    </a:lnTo>
                    <a:cubicBezTo>
                      <a:pt x="8417" y="15"/>
                      <a:pt x="8382" y="1"/>
                      <a:pt x="8356" y="1"/>
                    </a:cubicBezTo>
                    <a:close/>
                  </a:path>
                </a:pathLst>
              </a:custGeom>
              <a:solidFill>
                <a:srgbClr val="F9CB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7" name="Google Shape;127;p26"/>
              <p:cNvGrpSpPr/>
              <p:nvPr/>
            </p:nvGrpSpPr>
            <p:grpSpPr>
              <a:xfrm>
                <a:off x="1243187" y="482882"/>
                <a:ext cx="848552" cy="1192336"/>
                <a:chOff x="1768237" y="656117"/>
                <a:chExt cx="803933" cy="1129641"/>
              </a:xfrm>
            </p:grpSpPr>
            <p:sp>
              <p:nvSpPr>
                <p:cNvPr id="128" name="Google Shape;128;p26"/>
                <p:cNvSpPr/>
                <p:nvPr/>
              </p:nvSpPr>
              <p:spPr>
                <a:xfrm>
                  <a:off x="1768237" y="656117"/>
                  <a:ext cx="803933" cy="1129641"/>
                </a:xfrm>
                <a:custGeom>
                  <a:avLst/>
                  <a:gdLst/>
                  <a:ahLst/>
                  <a:cxnLst/>
                  <a:rect l="l" t="t" r="r" b="b"/>
                  <a:pathLst>
                    <a:path w="34615" h="48639" extrusionOk="0">
                      <a:moveTo>
                        <a:pt x="23898" y="544"/>
                      </a:moveTo>
                      <a:cubicBezTo>
                        <a:pt x="24303" y="2103"/>
                        <a:pt x="24417" y="3756"/>
                        <a:pt x="24190" y="5356"/>
                      </a:cubicBezTo>
                      <a:cubicBezTo>
                        <a:pt x="24162" y="5342"/>
                        <a:pt x="24131" y="5333"/>
                        <a:pt x="24099" y="5333"/>
                      </a:cubicBezTo>
                      <a:cubicBezTo>
                        <a:pt x="23679" y="5346"/>
                        <a:pt x="23279" y="5724"/>
                        <a:pt x="22905" y="5880"/>
                      </a:cubicBezTo>
                      <a:cubicBezTo>
                        <a:pt x="22595" y="6006"/>
                        <a:pt x="22299" y="6149"/>
                        <a:pt x="22021" y="6317"/>
                      </a:cubicBezTo>
                      <a:cubicBezTo>
                        <a:pt x="22381" y="5684"/>
                        <a:pt x="22709" y="5036"/>
                        <a:pt x="22968" y="4339"/>
                      </a:cubicBezTo>
                      <a:cubicBezTo>
                        <a:pt x="23361" y="3278"/>
                        <a:pt x="23798" y="1870"/>
                        <a:pt x="23711" y="736"/>
                      </a:cubicBezTo>
                      <a:cubicBezTo>
                        <a:pt x="23706" y="690"/>
                        <a:pt x="23683" y="658"/>
                        <a:pt x="23652" y="644"/>
                      </a:cubicBezTo>
                      <a:cubicBezTo>
                        <a:pt x="23734" y="603"/>
                        <a:pt x="23811" y="566"/>
                        <a:pt x="23898" y="544"/>
                      </a:cubicBezTo>
                      <a:close/>
                      <a:moveTo>
                        <a:pt x="23483" y="744"/>
                      </a:moveTo>
                      <a:lnTo>
                        <a:pt x="23483" y="744"/>
                      </a:lnTo>
                      <a:cubicBezTo>
                        <a:pt x="23042" y="1842"/>
                        <a:pt x="22873" y="3081"/>
                        <a:pt x="22495" y="4208"/>
                      </a:cubicBezTo>
                      <a:cubicBezTo>
                        <a:pt x="22213" y="5059"/>
                        <a:pt x="21765" y="5848"/>
                        <a:pt x="21301" y="6613"/>
                      </a:cubicBezTo>
                      <a:cubicBezTo>
                        <a:pt x="21338" y="6313"/>
                        <a:pt x="21342" y="5998"/>
                        <a:pt x="21328" y="5661"/>
                      </a:cubicBezTo>
                      <a:cubicBezTo>
                        <a:pt x="21301" y="5095"/>
                        <a:pt x="21311" y="4431"/>
                        <a:pt x="21164" y="3852"/>
                      </a:cubicBezTo>
                      <a:cubicBezTo>
                        <a:pt x="21351" y="3583"/>
                        <a:pt x="21534" y="3314"/>
                        <a:pt x="21711" y="3036"/>
                      </a:cubicBezTo>
                      <a:cubicBezTo>
                        <a:pt x="22093" y="2431"/>
                        <a:pt x="22727" y="1250"/>
                        <a:pt x="23483" y="744"/>
                      </a:cubicBezTo>
                      <a:close/>
                      <a:moveTo>
                        <a:pt x="20758" y="4431"/>
                      </a:moveTo>
                      <a:cubicBezTo>
                        <a:pt x="20786" y="4744"/>
                        <a:pt x="20850" y="5059"/>
                        <a:pt x="20877" y="5360"/>
                      </a:cubicBezTo>
                      <a:cubicBezTo>
                        <a:pt x="20945" y="6057"/>
                        <a:pt x="20918" y="6744"/>
                        <a:pt x="20800" y="7428"/>
                      </a:cubicBezTo>
                      <a:cubicBezTo>
                        <a:pt x="20690" y="7606"/>
                        <a:pt x="20586" y="7779"/>
                        <a:pt x="20485" y="7953"/>
                      </a:cubicBezTo>
                      <a:cubicBezTo>
                        <a:pt x="20253" y="8349"/>
                        <a:pt x="20011" y="8759"/>
                        <a:pt x="19780" y="9183"/>
                      </a:cubicBezTo>
                      <a:cubicBezTo>
                        <a:pt x="19788" y="8759"/>
                        <a:pt x="19797" y="8330"/>
                        <a:pt x="19820" y="7907"/>
                      </a:cubicBezTo>
                      <a:cubicBezTo>
                        <a:pt x="19866" y="7182"/>
                        <a:pt x="19984" y="6426"/>
                        <a:pt x="19883" y="5701"/>
                      </a:cubicBezTo>
                      <a:cubicBezTo>
                        <a:pt x="20167" y="5274"/>
                        <a:pt x="20467" y="4854"/>
                        <a:pt x="20758" y="4431"/>
                      </a:cubicBezTo>
                      <a:close/>
                      <a:moveTo>
                        <a:pt x="24037" y="5760"/>
                      </a:moveTo>
                      <a:lnTo>
                        <a:pt x="24037" y="5760"/>
                      </a:lnTo>
                      <a:cubicBezTo>
                        <a:pt x="24051" y="5768"/>
                        <a:pt x="24066" y="5774"/>
                        <a:pt x="24083" y="5774"/>
                      </a:cubicBezTo>
                      <a:cubicBezTo>
                        <a:pt x="24091" y="5774"/>
                        <a:pt x="24099" y="5772"/>
                        <a:pt x="24108" y="5770"/>
                      </a:cubicBezTo>
                      <a:cubicBezTo>
                        <a:pt x="24112" y="5770"/>
                        <a:pt x="24121" y="5766"/>
                        <a:pt x="24126" y="5766"/>
                      </a:cubicBezTo>
                      <a:cubicBezTo>
                        <a:pt x="23971" y="6608"/>
                        <a:pt x="23721" y="7433"/>
                        <a:pt x="23365" y="8212"/>
                      </a:cubicBezTo>
                      <a:cubicBezTo>
                        <a:pt x="22340" y="8298"/>
                        <a:pt x="21242" y="8986"/>
                        <a:pt x="20326" y="9328"/>
                      </a:cubicBezTo>
                      <a:cubicBezTo>
                        <a:pt x="20231" y="9365"/>
                        <a:pt x="20256" y="9501"/>
                        <a:pt x="20344" y="9501"/>
                      </a:cubicBezTo>
                      <a:cubicBezTo>
                        <a:pt x="20352" y="9501"/>
                        <a:pt x="20361" y="9500"/>
                        <a:pt x="20371" y="9497"/>
                      </a:cubicBezTo>
                      <a:cubicBezTo>
                        <a:pt x="20964" y="9314"/>
                        <a:pt x="21561" y="9156"/>
                        <a:pt x="22148" y="8954"/>
                      </a:cubicBezTo>
                      <a:cubicBezTo>
                        <a:pt x="22463" y="8850"/>
                        <a:pt x="22804" y="8777"/>
                        <a:pt x="23132" y="8685"/>
                      </a:cubicBezTo>
                      <a:lnTo>
                        <a:pt x="23132" y="8685"/>
                      </a:lnTo>
                      <a:cubicBezTo>
                        <a:pt x="22444" y="9976"/>
                        <a:pt x="21256" y="10918"/>
                        <a:pt x="20152" y="11848"/>
                      </a:cubicBezTo>
                      <a:cubicBezTo>
                        <a:pt x="19688" y="12245"/>
                        <a:pt x="19123" y="12687"/>
                        <a:pt x="18659" y="13187"/>
                      </a:cubicBezTo>
                      <a:cubicBezTo>
                        <a:pt x="18877" y="12458"/>
                        <a:pt x="19114" y="11734"/>
                        <a:pt x="19424" y="11028"/>
                      </a:cubicBezTo>
                      <a:cubicBezTo>
                        <a:pt x="19984" y="9757"/>
                        <a:pt x="20695" y="8559"/>
                        <a:pt x="21401" y="7369"/>
                      </a:cubicBezTo>
                      <a:cubicBezTo>
                        <a:pt x="21475" y="7246"/>
                        <a:pt x="21547" y="7127"/>
                        <a:pt x="21620" y="7009"/>
                      </a:cubicBezTo>
                      <a:cubicBezTo>
                        <a:pt x="22076" y="6754"/>
                        <a:pt x="22522" y="6481"/>
                        <a:pt x="23014" y="6280"/>
                      </a:cubicBezTo>
                      <a:cubicBezTo>
                        <a:pt x="23246" y="6189"/>
                        <a:pt x="23437" y="6107"/>
                        <a:pt x="23643" y="5975"/>
                      </a:cubicBezTo>
                      <a:cubicBezTo>
                        <a:pt x="23729" y="5916"/>
                        <a:pt x="23826" y="5870"/>
                        <a:pt x="23916" y="5825"/>
                      </a:cubicBezTo>
                      <a:cubicBezTo>
                        <a:pt x="23998" y="5783"/>
                        <a:pt x="24039" y="5775"/>
                        <a:pt x="24057" y="5770"/>
                      </a:cubicBezTo>
                      <a:cubicBezTo>
                        <a:pt x="24051" y="5770"/>
                        <a:pt x="24045" y="5765"/>
                        <a:pt x="24037" y="5760"/>
                      </a:cubicBezTo>
                      <a:close/>
                      <a:moveTo>
                        <a:pt x="19524" y="6267"/>
                      </a:moveTo>
                      <a:lnTo>
                        <a:pt x="19524" y="6267"/>
                      </a:lnTo>
                      <a:cubicBezTo>
                        <a:pt x="19479" y="6813"/>
                        <a:pt x="19483" y="7369"/>
                        <a:pt x="19456" y="7907"/>
                      </a:cubicBezTo>
                      <a:cubicBezTo>
                        <a:pt x="19424" y="8536"/>
                        <a:pt x="19387" y="9169"/>
                        <a:pt x="19446" y="9793"/>
                      </a:cubicBezTo>
                      <a:cubicBezTo>
                        <a:pt x="18731" y="11156"/>
                        <a:pt x="18116" y="12636"/>
                        <a:pt x="17993" y="14113"/>
                      </a:cubicBezTo>
                      <a:cubicBezTo>
                        <a:pt x="17980" y="14144"/>
                        <a:pt x="17961" y="14176"/>
                        <a:pt x="17948" y="14208"/>
                      </a:cubicBezTo>
                      <a:cubicBezTo>
                        <a:pt x="17938" y="14153"/>
                        <a:pt x="17925" y="14098"/>
                        <a:pt x="17915" y="14044"/>
                      </a:cubicBezTo>
                      <a:cubicBezTo>
                        <a:pt x="17852" y="13219"/>
                        <a:pt x="17860" y="12376"/>
                        <a:pt x="17883" y="11602"/>
                      </a:cubicBezTo>
                      <a:cubicBezTo>
                        <a:pt x="17929" y="9720"/>
                        <a:pt x="18476" y="8021"/>
                        <a:pt x="19437" y="6412"/>
                      </a:cubicBezTo>
                      <a:cubicBezTo>
                        <a:pt x="19465" y="6362"/>
                        <a:pt x="19496" y="6317"/>
                        <a:pt x="19524" y="6267"/>
                      </a:cubicBezTo>
                      <a:close/>
                      <a:moveTo>
                        <a:pt x="10115" y="8075"/>
                      </a:moveTo>
                      <a:lnTo>
                        <a:pt x="10115" y="8075"/>
                      </a:lnTo>
                      <a:cubicBezTo>
                        <a:pt x="10899" y="8353"/>
                        <a:pt x="11578" y="8918"/>
                        <a:pt x="12256" y="9374"/>
                      </a:cubicBezTo>
                      <a:cubicBezTo>
                        <a:pt x="13232" y="10035"/>
                        <a:pt x="14098" y="10769"/>
                        <a:pt x="14895" y="11638"/>
                      </a:cubicBezTo>
                      <a:cubicBezTo>
                        <a:pt x="16344" y="13210"/>
                        <a:pt x="17068" y="15092"/>
                        <a:pt x="17778" y="17042"/>
                      </a:cubicBezTo>
                      <a:lnTo>
                        <a:pt x="17778" y="17061"/>
                      </a:lnTo>
                      <a:cubicBezTo>
                        <a:pt x="17505" y="16504"/>
                        <a:pt x="17200" y="15980"/>
                        <a:pt x="16758" y="15484"/>
                      </a:cubicBezTo>
                      <a:cubicBezTo>
                        <a:pt x="16020" y="14651"/>
                        <a:pt x="14950" y="14131"/>
                        <a:pt x="14129" y="13383"/>
                      </a:cubicBezTo>
                      <a:cubicBezTo>
                        <a:pt x="13145" y="12481"/>
                        <a:pt x="12325" y="11397"/>
                        <a:pt x="11627" y="10258"/>
                      </a:cubicBezTo>
                      <a:cubicBezTo>
                        <a:pt x="11305" y="9734"/>
                        <a:pt x="10912" y="9246"/>
                        <a:pt x="10548" y="8750"/>
                      </a:cubicBezTo>
                      <a:cubicBezTo>
                        <a:pt x="10388" y="8536"/>
                        <a:pt x="10261" y="8298"/>
                        <a:pt x="10115" y="8075"/>
                      </a:cubicBezTo>
                      <a:close/>
                      <a:moveTo>
                        <a:pt x="10060" y="8964"/>
                      </a:moveTo>
                      <a:cubicBezTo>
                        <a:pt x="10384" y="9419"/>
                        <a:pt x="10785" y="9848"/>
                        <a:pt x="11059" y="10235"/>
                      </a:cubicBezTo>
                      <a:cubicBezTo>
                        <a:pt x="11732" y="11201"/>
                        <a:pt x="12344" y="12157"/>
                        <a:pt x="13141" y="13032"/>
                      </a:cubicBezTo>
                      <a:cubicBezTo>
                        <a:pt x="13892" y="13862"/>
                        <a:pt x="14771" y="14477"/>
                        <a:pt x="15679" y="15120"/>
                      </a:cubicBezTo>
                      <a:cubicBezTo>
                        <a:pt x="16708" y="15853"/>
                        <a:pt x="17324" y="16838"/>
                        <a:pt x="17888" y="17921"/>
                      </a:cubicBezTo>
                      <a:cubicBezTo>
                        <a:pt x="17898" y="18003"/>
                        <a:pt x="17906" y="18081"/>
                        <a:pt x="17915" y="18163"/>
                      </a:cubicBezTo>
                      <a:cubicBezTo>
                        <a:pt x="17282" y="17366"/>
                        <a:pt x="16248" y="16783"/>
                        <a:pt x="15460" y="16163"/>
                      </a:cubicBezTo>
                      <a:cubicBezTo>
                        <a:pt x="14494" y="15402"/>
                        <a:pt x="13578" y="14582"/>
                        <a:pt x="12781" y="13643"/>
                      </a:cubicBezTo>
                      <a:cubicBezTo>
                        <a:pt x="11669" y="12331"/>
                        <a:pt x="10407" y="10718"/>
                        <a:pt x="10060" y="8964"/>
                      </a:cubicBezTo>
                      <a:close/>
                      <a:moveTo>
                        <a:pt x="23950" y="16052"/>
                      </a:moveTo>
                      <a:cubicBezTo>
                        <a:pt x="25571" y="16052"/>
                        <a:pt x="27222" y="16484"/>
                        <a:pt x="28418" y="17197"/>
                      </a:cubicBezTo>
                      <a:cubicBezTo>
                        <a:pt x="32551" y="19667"/>
                        <a:pt x="33703" y="25458"/>
                        <a:pt x="32997" y="29850"/>
                      </a:cubicBezTo>
                      <a:cubicBezTo>
                        <a:pt x="31748" y="37619"/>
                        <a:pt x="25101" y="43360"/>
                        <a:pt x="17547" y="44180"/>
                      </a:cubicBezTo>
                      <a:cubicBezTo>
                        <a:pt x="17517" y="44169"/>
                        <a:pt x="17484" y="44163"/>
                        <a:pt x="17452" y="44163"/>
                      </a:cubicBezTo>
                      <a:cubicBezTo>
                        <a:pt x="17404" y="44163"/>
                        <a:pt x="17357" y="44175"/>
                        <a:pt x="17319" y="44203"/>
                      </a:cubicBezTo>
                      <a:cubicBezTo>
                        <a:pt x="16772" y="44255"/>
                        <a:pt x="16221" y="44282"/>
                        <a:pt x="15667" y="44282"/>
                      </a:cubicBezTo>
                      <a:cubicBezTo>
                        <a:pt x="15112" y="44282"/>
                        <a:pt x="14555" y="44255"/>
                        <a:pt x="13997" y="44197"/>
                      </a:cubicBezTo>
                      <a:cubicBezTo>
                        <a:pt x="10384" y="43842"/>
                        <a:pt x="7067" y="42157"/>
                        <a:pt x="4574" y="39541"/>
                      </a:cubicBezTo>
                      <a:cubicBezTo>
                        <a:pt x="1909" y="36740"/>
                        <a:pt x="902" y="32967"/>
                        <a:pt x="1043" y="29171"/>
                      </a:cubicBezTo>
                      <a:cubicBezTo>
                        <a:pt x="1207" y="24833"/>
                        <a:pt x="3295" y="21216"/>
                        <a:pt x="6853" y="18779"/>
                      </a:cubicBezTo>
                      <a:cubicBezTo>
                        <a:pt x="8633" y="17555"/>
                        <a:pt x="10797" y="16757"/>
                        <a:pt x="12888" y="16757"/>
                      </a:cubicBezTo>
                      <a:cubicBezTo>
                        <a:pt x="14083" y="16757"/>
                        <a:pt x="15254" y="17017"/>
                        <a:pt x="16316" y="17607"/>
                      </a:cubicBezTo>
                      <a:cubicBezTo>
                        <a:pt x="16640" y="17862"/>
                        <a:pt x="16968" y="18095"/>
                        <a:pt x="17305" y="18281"/>
                      </a:cubicBezTo>
                      <a:cubicBezTo>
                        <a:pt x="17414" y="18377"/>
                        <a:pt x="17524" y="18472"/>
                        <a:pt x="17633" y="18573"/>
                      </a:cubicBezTo>
                      <a:cubicBezTo>
                        <a:pt x="17601" y="18623"/>
                        <a:pt x="17587" y="18691"/>
                        <a:pt x="17614" y="18773"/>
                      </a:cubicBezTo>
                      <a:cubicBezTo>
                        <a:pt x="17879" y="19694"/>
                        <a:pt x="17515" y="20796"/>
                        <a:pt x="17324" y="21713"/>
                      </a:cubicBezTo>
                      <a:cubicBezTo>
                        <a:pt x="17296" y="21826"/>
                        <a:pt x="17109" y="22200"/>
                        <a:pt x="17063" y="22487"/>
                      </a:cubicBezTo>
                      <a:cubicBezTo>
                        <a:pt x="15783" y="22428"/>
                        <a:pt x="13519" y="21585"/>
                        <a:pt x="13168" y="20337"/>
                      </a:cubicBezTo>
                      <a:cubicBezTo>
                        <a:pt x="13143" y="20250"/>
                        <a:pt x="13064" y="20209"/>
                        <a:pt x="12986" y="20209"/>
                      </a:cubicBezTo>
                      <a:cubicBezTo>
                        <a:pt x="12892" y="20209"/>
                        <a:pt x="12800" y="20270"/>
                        <a:pt x="12813" y="20382"/>
                      </a:cubicBezTo>
                      <a:cubicBezTo>
                        <a:pt x="13000" y="21908"/>
                        <a:pt x="15305" y="22861"/>
                        <a:pt x="16617" y="23088"/>
                      </a:cubicBezTo>
                      <a:cubicBezTo>
                        <a:pt x="16861" y="23131"/>
                        <a:pt x="17105" y="23151"/>
                        <a:pt x="17348" y="23151"/>
                      </a:cubicBezTo>
                      <a:cubicBezTo>
                        <a:pt x="18203" y="23151"/>
                        <a:pt x="19047" y="22905"/>
                        <a:pt x="19834" y="22564"/>
                      </a:cubicBezTo>
                      <a:cubicBezTo>
                        <a:pt x="20809" y="22141"/>
                        <a:pt x="22085" y="21348"/>
                        <a:pt x="22577" y="20369"/>
                      </a:cubicBezTo>
                      <a:cubicBezTo>
                        <a:pt x="22659" y="20209"/>
                        <a:pt x="22543" y="20055"/>
                        <a:pt x="22394" y="20055"/>
                      </a:cubicBezTo>
                      <a:cubicBezTo>
                        <a:pt x="22360" y="20055"/>
                        <a:pt x="22325" y="20063"/>
                        <a:pt x="22289" y="20081"/>
                      </a:cubicBezTo>
                      <a:cubicBezTo>
                        <a:pt x="21534" y="20446"/>
                        <a:pt x="20932" y="21111"/>
                        <a:pt x="20221" y="21567"/>
                      </a:cubicBezTo>
                      <a:cubicBezTo>
                        <a:pt x="19542" y="22004"/>
                        <a:pt x="18804" y="22295"/>
                        <a:pt x="18024" y="22419"/>
                      </a:cubicBezTo>
                      <a:cubicBezTo>
                        <a:pt x="18398" y="21772"/>
                        <a:pt x="18531" y="20888"/>
                        <a:pt x="18613" y="20241"/>
                      </a:cubicBezTo>
                      <a:cubicBezTo>
                        <a:pt x="18667" y="19817"/>
                        <a:pt x="18681" y="19393"/>
                        <a:pt x="18667" y="18970"/>
                      </a:cubicBezTo>
                      <a:cubicBezTo>
                        <a:pt x="19500" y="16889"/>
                        <a:pt x="21696" y="16052"/>
                        <a:pt x="23950" y="16052"/>
                      </a:cubicBezTo>
                      <a:close/>
                      <a:moveTo>
                        <a:pt x="24106" y="0"/>
                      </a:moveTo>
                      <a:cubicBezTo>
                        <a:pt x="24099" y="0"/>
                        <a:pt x="24092" y="1"/>
                        <a:pt x="24085" y="2"/>
                      </a:cubicBezTo>
                      <a:cubicBezTo>
                        <a:pt x="23037" y="93"/>
                        <a:pt x="22340" y="1123"/>
                        <a:pt x="21780" y="1906"/>
                      </a:cubicBezTo>
                      <a:cubicBezTo>
                        <a:pt x="20859" y="3191"/>
                        <a:pt x="19957" y="4536"/>
                        <a:pt x="19128" y="5880"/>
                      </a:cubicBezTo>
                      <a:cubicBezTo>
                        <a:pt x="18102" y="7547"/>
                        <a:pt x="17538" y="9328"/>
                        <a:pt x="17414" y="11278"/>
                      </a:cubicBezTo>
                      <a:cubicBezTo>
                        <a:pt x="17401" y="11484"/>
                        <a:pt x="17387" y="11698"/>
                        <a:pt x="17383" y="11917"/>
                      </a:cubicBezTo>
                      <a:cubicBezTo>
                        <a:pt x="17177" y="11228"/>
                        <a:pt x="16950" y="10550"/>
                        <a:pt x="16695" y="9884"/>
                      </a:cubicBezTo>
                      <a:cubicBezTo>
                        <a:pt x="16034" y="8157"/>
                        <a:pt x="15368" y="6294"/>
                        <a:pt x="14361" y="4740"/>
                      </a:cubicBezTo>
                      <a:cubicBezTo>
                        <a:pt x="14322" y="4677"/>
                        <a:pt x="14261" y="4649"/>
                        <a:pt x="14202" y="4649"/>
                      </a:cubicBezTo>
                      <a:cubicBezTo>
                        <a:pt x="14090" y="4649"/>
                        <a:pt x="13980" y="4746"/>
                        <a:pt x="14016" y="4886"/>
                      </a:cubicBezTo>
                      <a:cubicBezTo>
                        <a:pt x="14416" y="6444"/>
                        <a:pt x="15181" y="7934"/>
                        <a:pt x="15778" y="9424"/>
                      </a:cubicBezTo>
                      <a:cubicBezTo>
                        <a:pt x="16375" y="10905"/>
                        <a:pt x="16836" y="12422"/>
                        <a:pt x="17196" y="13976"/>
                      </a:cubicBezTo>
                      <a:cubicBezTo>
                        <a:pt x="17259" y="14254"/>
                        <a:pt x="17319" y="14536"/>
                        <a:pt x="17378" y="14815"/>
                      </a:cubicBezTo>
                      <a:cubicBezTo>
                        <a:pt x="16840" y="13570"/>
                        <a:pt x="16166" y="12399"/>
                        <a:pt x="15219" y="11315"/>
                      </a:cubicBezTo>
                      <a:cubicBezTo>
                        <a:pt x="14421" y="10408"/>
                        <a:pt x="13496" y="9629"/>
                        <a:pt x="12489" y="8977"/>
                      </a:cubicBezTo>
                      <a:cubicBezTo>
                        <a:pt x="11633" y="8422"/>
                        <a:pt x="10830" y="7697"/>
                        <a:pt x="9801" y="7501"/>
                      </a:cubicBezTo>
                      <a:cubicBezTo>
                        <a:pt x="9783" y="7498"/>
                        <a:pt x="9766" y="7497"/>
                        <a:pt x="9748" y="7497"/>
                      </a:cubicBezTo>
                      <a:cubicBezTo>
                        <a:pt x="9716" y="7497"/>
                        <a:pt x="9686" y="7501"/>
                        <a:pt x="9659" y="7510"/>
                      </a:cubicBezTo>
                      <a:cubicBezTo>
                        <a:pt x="9648" y="7506"/>
                        <a:pt x="9636" y="7504"/>
                        <a:pt x="9624" y="7504"/>
                      </a:cubicBezTo>
                      <a:cubicBezTo>
                        <a:pt x="9570" y="7504"/>
                        <a:pt x="9518" y="7543"/>
                        <a:pt x="9518" y="7606"/>
                      </a:cubicBezTo>
                      <a:lnTo>
                        <a:pt x="9518" y="7661"/>
                      </a:lnTo>
                      <a:cubicBezTo>
                        <a:pt x="9514" y="7679"/>
                        <a:pt x="9509" y="7701"/>
                        <a:pt x="9505" y="7724"/>
                      </a:cubicBezTo>
                      <a:cubicBezTo>
                        <a:pt x="9345" y="9866"/>
                        <a:pt x="10717" y="11802"/>
                        <a:pt x="11961" y="13411"/>
                      </a:cubicBezTo>
                      <a:cubicBezTo>
                        <a:pt x="12744" y="14422"/>
                        <a:pt x="13623" y="15315"/>
                        <a:pt x="14594" y="16140"/>
                      </a:cubicBezTo>
                      <a:cubicBezTo>
                        <a:pt x="14681" y="16213"/>
                        <a:pt x="14767" y="16291"/>
                        <a:pt x="14853" y="16363"/>
                      </a:cubicBezTo>
                      <a:cubicBezTo>
                        <a:pt x="14235" y="16194"/>
                        <a:pt x="13587" y="16117"/>
                        <a:pt x="12928" y="16117"/>
                      </a:cubicBezTo>
                      <a:cubicBezTo>
                        <a:pt x="10990" y="16117"/>
                        <a:pt x="8954" y="16783"/>
                        <a:pt x="7281" y="17734"/>
                      </a:cubicBezTo>
                      <a:cubicBezTo>
                        <a:pt x="3190" y="20058"/>
                        <a:pt x="820" y="23982"/>
                        <a:pt x="397" y="28610"/>
                      </a:cubicBezTo>
                      <a:cubicBezTo>
                        <a:pt x="0" y="32898"/>
                        <a:pt x="1244" y="37117"/>
                        <a:pt x="4201" y="40275"/>
                      </a:cubicBezTo>
                      <a:cubicBezTo>
                        <a:pt x="6999" y="43259"/>
                        <a:pt x="10912" y="44849"/>
                        <a:pt x="14958" y="45072"/>
                      </a:cubicBezTo>
                      <a:cubicBezTo>
                        <a:pt x="15268" y="45090"/>
                        <a:pt x="15575" y="45098"/>
                        <a:pt x="15880" y="45098"/>
                      </a:cubicBezTo>
                      <a:cubicBezTo>
                        <a:pt x="16205" y="45098"/>
                        <a:pt x="16528" y="45089"/>
                        <a:pt x="16849" y="45072"/>
                      </a:cubicBezTo>
                      <a:lnTo>
                        <a:pt x="16849" y="45072"/>
                      </a:lnTo>
                      <a:cubicBezTo>
                        <a:pt x="16676" y="45446"/>
                        <a:pt x="16531" y="45829"/>
                        <a:pt x="16403" y="46226"/>
                      </a:cubicBezTo>
                      <a:cubicBezTo>
                        <a:pt x="16234" y="46767"/>
                        <a:pt x="15957" y="47692"/>
                        <a:pt x="16330" y="48198"/>
                      </a:cubicBezTo>
                      <a:cubicBezTo>
                        <a:pt x="16372" y="48256"/>
                        <a:pt x="16435" y="48287"/>
                        <a:pt x="16497" y="48287"/>
                      </a:cubicBezTo>
                      <a:cubicBezTo>
                        <a:pt x="16571" y="48287"/>
                        <a:pt x="16642" y="48244"/>
                        <a:pt x="16672" y="48153"/>
                      </a:cubicBezTo>
                      <a:cubicBezTo>
                        <a:pt x="16845" y="47593"/>
                        <a:pt x="16772" y="46954"/>
                        <a:pt x="16931" y="46371"/>
                      </a:cubicBezTo>
                      <a:cubicBezTo>
                        <a:pt x="17027" y="46025"/>
                        <a:pt x="17150" y="45688"/>
                        <a:pt x="17282" y="45355"/>
                      </a:cubicBezTo>
                      <a:lnTo>
                        <a:pt x="17282" y="45355"/>
                      </a:lnTo>
                      <a:cubicBezTo>
                        <a:pt x="17160" y="45997"/>
                        <a:pt x="17100" y="46640"/>
                        <a:pt x="17177" y="47296"/>
                      </a:cubicBezTo>
                      <a:cubicBezTo>
                        <a:pt x="17234" y="47761"/>
                        <a:pt x="17430" y="48638"/>
                        <a:pt x="18012" y="48638"/>
                      </a:cubicBezTo>
                      <a:cubicBezTo>
                        <a:pt x="18041" y="48638"/>
                        <a:pt x="18071" y="48636"/>
                        <a:pt x="18102" y="48632"/>
                      </a:cubicBezTo>
                      <a:cubicBezTo>
                        <a:pt x="18180" y="48617"/>
                        <a:pt x="18216" y="48535"/>
                        <a:pt x="18226" y="48467"/>
                      </a:cubicBezTo>
                      <a:cubicBezTo>
                        <a:pt x="18253" y="48258"/>
                        <a:pt x="18161" y="48116"/>
                        <a:pt x="18062" y="47938"/>
                      </a:cubicBezTo>
                      <a:cubicBezTo>
                        <a:pt x="17888" y="47633"/>
                        <a:pt x="17843" y="47269"/>
                        <a:pt x="17811" y="46922"/>
                      </a:cubicBezTo>
                      <a:cubicBezTo>
                        <a:pt x="17770" y="46422"/>
                        <a:pt x="17797" y="45902"/>
                        <a:pt x="17860" y="45391"/>
                      </a:cubicBezTo>
                      <a:cubicBezTo>
                        <a:pt x="17952" y="45847"/>
                        <a:pt x="18161" y="46275"/>
                        <a:pt x="18390" y="46691"/>
                      </a:cubicBezTo>
                      <a:cubicBezTo>
                        <a:pt x="18708" y="47273"/>
                        <a:pt x="19086" y="48062"/>
                        <a:pt x="19616" y="48476"/>
                      </a:cubicBezTo>
                      <a:cubicBezTo>
                        <a:pt x="19656" y="48506"/>
                        <a:pt x="19703" y="48521"/>
                        <a:pt x="19747" y="48521"/>
                      </a:cubicBezTo>
                      <a:cubicBezTo>
                        <a:pt x="19839" y="48521"/>
                        <a:pt x="19922" y="48460"/>
                        <a:pt x="19925" y="48344"/>
                      </a:cubicBezTo>
                      <a:cubicBezTo>
                        <a:pt x="19944" y="47747"/>
                        <a:pt x="19483" y="47227"/>
                        <a:pt x="19173" y="46750"/>
                      </a:cubicBezTo>
                      <a:cubicBezTo>
                        <a:pt x="18795" y="46171"/>
                        <a:pt x="18499" y="45583"/>
                        <a:pt x="18339" y="44922"/>
                      </a:cubicBezTo>
                      <a:cubicBezTo>
                        <a:pt x="25357" y="43929"/>
                        <a:pt x="31398" y="38717"/>
                        <a:pt x="33384" y="31809"/>
                      </a:cubicBezTo>
                      <a:cubicBezTo>
                        <a:pt x="34614" y="27531"/>
                        <a:pt x="34086" y="22674"/>
                        <a:pt x="31470" y="19006"/>
                      </a:cubicBezTo>
                      <a:cubicBezTo>
                        <a:pt x="29722" y="16553"/>
                        <a:pt x="27005" y="15276"/>
                        <a:pt x="24137" y="15276"/>
                      </a:cubicBezTo>
                      <a:cubicBezTo>
                        <a:pt x="23351" y="15276"/>
                        <a:pt x="22553" y="15372"/>
                        <a:pt x="21761" y="15566"/>
                      </a:cubicBezTo>
                      <a:cubicBezTo>
                        <a:pt x="20472" y="15885"/>
                        <a:pt x="19273" y="16582"/>
                        <a:pt x="18549" y="17635"/>
                      </a:cubicBezTo>
                      <a:cubicBezTo>
                        <a:pt x="18430" y="16783"/>
                        <a:pt x="18257" y="15940"/>
                        <a:pt x="18116" y="15105"/>
                      </a:cubicBezTo>
                      <a:cubicBezTo>
                        <a:pt x="18107" y="15042"/>
                        <a:pt x="18093" y="14979"/>
                        <a:pt x="18079" y="14914"/>
                      </a:cubicBezTo>
                      <a:cubicBezTo>
                        <a:pt x="18107" y="14905"/>
                        <a:pt x="18129" y="14891"/>
                        <a:pt x="18139" y="14859"/>
                      </a:cubicBezTo>
                      <a:cubicBezTo>
                        <a:pt x="18171" y="14769"/>
                        <a:pt x="18198" y="14672"/>
                        <a:pt x="18230" y="14582"/>
                      </a:cubicBezTo>
                      <a:lnTo>
                        <a:pt x="18230" y="14577"/>
                      </a:lnTo>
                      <a:cubicBezTo>
                        <a:pt x="18996" y="13411"/>
                        <a:pt x="20198" y="12527"/>
                        <a:pt x="21242" y="11625"/>
                      </a:cubicBezTo>
                      <a:cubicBezTo>
                        <a:pt x="22404" y="10626"/>
                        <a:pt x="23355" y="9560"/>
                        <a:pt x="23967" y="8149"/>
                      </a:cubicBezTo>
                      <a:cubicBezTo>
                        <a:pt x="25028" y="5684"/>
                        <a:pt x="25033" y="2744"/>
                        <a:pt x="24326" y="183"/>
                      </a:cubicBezTo>
                      <a:cubicBezTo>
                        <a:pt x="24301" y="91"/>
                        <a:pt x="24208" y="0"/>
                        <a:pt x="24106"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26"/>
                <p:cNvSpPr/>
                <p:nvPr/>
              </p:nvSpPr>
              <p:spPr>
                <a:xfrm>
                  <a:off x="1919176" y="1122661"/>
                  <a:ext cx="60687" cy="112711"/>
                </a:xfrm>
                <a:custGeom>
                  <a:avLst/>
                  <a:gdLst/>
                  <a:ahLst/>
                  <a:cxnLst/>
                  <a:rect l="l" t="t" r="r" b="b"/>
                  <a:pathLst>
                    <a:path w="2613" h="4853" extrusionOk="0">
                      <a:moveTo>
                        <a:pt x="2420" y="1"/>
                      </a:moveTo>
                      <a:cubicBezTo>
                        <a:pt x="2412" y="1"/>
                        <a:pt x="2404" y="1"/>
                        <a:pt x="2395" y="3"/>
                      </a:cubicBezTo>
                      <a:cubicBezTo>
                        <a:pt x="1607" y="107"/>
                        <a:pt x="1197" y="977"/>
                        <a:pt x="933" y="1643"/>
                      </a:cubicBezTo>
                      <a:cubicBezTo>
                        <a:pt x="541" y="2636"/>
                        <a:pt x="258" y="3688"/>
                        <a:pt x="16" y="4727"/>
                      </a:cubicBezTo>
                      <a:cubicBezTo>
                        <a:pt x="0" y="4793"/>
                        <a:pt x="55" y="4852"/>
                        <a:pt x="113" y="4852"/>
                      </a:cubicBezTo>
                      <a:cubicBezTo>
                        <a:pt x="135" y="4852"/>
                        <a:pt x="157" y="4843"/>
                        <a:pt x="176" y="4823"/>
                      </a:cubicBezTo>
                      <a:cubicBezTo>
                        <a:pt x="1307" y="3534"/>
                        <a:pt x="891" y="1296"/>
                        <a:pt x="2486" y="321"/>
                      </a:cubicBezTo>
                      <a:cubicBezTo>
                        <a:pt x="2612" y="243"/>
                        <a:pt x="2581" y="1"/>
                        <a:pt x="242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26"/>
                <p:cNvSpPr/>
                <p:nvPr/>
              </p:nvSpPr>
              <p:spPr>
                <a:xfrm>
                  <a:off x="1860835" y="1264124"/>
                  <a:ext cx="17256" cy="108554"/>
                </a:xfrm>
                <a:custGeom>
                  <a:avLst/>
                  <a:gdLst/>
                  <a:ahLst/>
                  <a:cxnLst/>
                  <a:rect l="l" t="t" r="r" b="b"/>
                  <a:pathLst>
                    <a:path w="743" h="4674" extrusionOk="0">
                      <a:moveTo>
                        <a:pt x="572" y="0"/>
                      </a:moveTo>
                      <a:cubicBezTo>
                        <a:pt x="519" y="0"/>
                        <a:pt x="465" y="37"/>
                        <a:pt x="456" y="108"/>
                      </a:cubicBezTo>
                      <a:cubicBezTo>
                        <a:pt x="319" y="1520"/>
                        <a:pt x="0" y="3229"/>
                        <a:pt x="465" y="4595"/>
                      </a:cubicBezTo>
                      <a:cubicBezTo>
                        <a:pt x="483" y="4649"/>
                        <a:pt x="526" y="4674"/>
                        <a:pt x="569" y="4674"/>
                      </a:cubicBezTo>
                      <a:cubicBezTo>
                        <a:pt x="621" y="4674"/>
                        <a:pt x="674" y="4636"/>
                        <a:pt x="679" y="4568"/>
                      </a:cubicBezTo>
                      <a:cubicBezTo>
                        <a:pt x="724" y="3830"/>
                        <a:pt x="652" y="3083"/>
                        <a:pt x="669" y="2341"/>
                      </a:cubicBezTo>
                      <a:cubicBezTo>
                        <a:pt x="692" y="1594"/>
                        <a:pt x="743" y="856"/>
                        <a:pt x="683" y="108"/>
                      </a:cubicBezTo>
                      <a:cubicBezTo>
                        <a:pt x="676" y="36"/>
                        <a:pt x="625" y="0"/>
                        <a:pt x="57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26"/>
                <p:cNvSpPr/>
                <p:nvPr/>
              </p:nvSpPr>
              <p:spPr>
                <a:xfrm>
                  <a:off x="1926422" y="1283633"/>
                  <a:ext cx="18232" cy="83982"/>
                </a:xfrm>
                <a:custGeom>
                  <a:avLst/>
                  <a:gdLst/>
                  <a:ahLst/>
                  <a:cxnLst/>
                  <a:rect l="l" t="t" r="r" b="b"/>
                  <a:pathLst>
                    <a:path w="785" h="3616" extrusionOk="0">
                      <a:moveTo>
                        <a:pt x="508" y="1"/>
                      </a:moveTo>
                      <a:cubicBezTo>
                        <a:pt x="466" y="1"/>
                        <a:pt x="425" y="26"/>
                        <a:pt x="411" y="83"/>
                      </a:cubicBezTo>
                      <a:cubicBezTo>
                        <a:pt x="151" y="1131"/>
                        <a:pt x="1" y="2471"/>
                        <a:pt x="274" y="3524"/>
                      </a:cubicBezTo>
                      <a:cubicBezTo>
                        <a:pt x="290" y="3585"/>
                        <a:pt x="344" y="3615"/>
                        <a:pt x="399" y="3615"/>
                      </a:cubicBezTo>
                      <a:cubicBezTo>
                        <a:pt x="454" y="3615"/>
                        <a:pt x="509" y="3585"/>
                        <a:pt x="524" y="3524"/>
                      </a:cubicBezTo>
                      <a:cubicBezTo>
                        <a:pt x="785" y="2449"/>
                        <a:pt x="457" y="1250"/>
                        <a:pt x="625" y="142"/>
                      </a:cubicBezTo>
                      <a:cubicBezTo>
                        <a:pt x="639" y="58"/>
                        <a:pt x="572" y="1"/>
                        <a:pt x="508"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26"/>
                <p:cNvSpPr/>
                <p:nvPr/>
              </p:nvSpPr>
              <p:spPr>
                <a:xfrm>
                  <a:off x="1971107" y="1203948"/>
                  <a:ext cx="22644" cy="71440"/>
                </a:xfrm>
                <a:custGeom>
                  <a:avLst/>
                  <a:gdLst/>
                  <a:ahLst/>
                  <a:cxnLst/>
                  <a:rect l="l" t="t" r="r" b="b"/>
                  <a:pathLst>
                    <a:path w="975" h="3076" extrusionOk="0">
                      <a:moveTo>
                        <a:pt x="768" y="1"/>
                      </a:moveTo>
                      <a:cubicBezTo>
                        <a:pt x="697" y="1"/>
                        <a:pt x="625" y="37"/>
                        <a:pt x="592" y="120"/>
                      </a:cubicBezTo>
                      <a:cubicBezTo>
                        <a:pt x="264" y="949"/>
                        <a:pt x="0" y="2102"/>
                        <a:pt x="268" y="2976"/>
                      </a:cubicBezTo>
                      <a:cubicBezTo>
                        <a:pt x="289" y="3043"/>
                        <a:pt x="346" y="3076"/>
                        <a:pt x="403" y="3076"/>
                      </a:cubicBezTo>
                      <a:cubicBezTo>
                        <a:pt x="460" y="3076"/>
                        <a:pt x="517" y="3043"/>
                        <a:pt x="537" y="2976"/>
                      </a:cubicBezTo>
                      <a:cubicBezTo>
                        <a:pt x="661" y="2581"/>
                        <a:pt x="629" y="2162"/>
                        <a:pt x="646" y="1746"/>
                      </a:cubicBezTo>
                      <a:cubicBezTo>
                        <a:pt x="674" y="1227"/>
                        <a:pt x="783" y="713"/>
                        <a:pt x="934" y="215"/>
                      </a:cubicBezTo>
                      <a:cubicBezTo>
                        <a:pt x="974" y="82"/>
                        <a:pt x="874" y="1"/>
                        <a:pt x="768"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26"/>
                <p:cNvSpPr/>
                <p:nvPr/>
              </p:nvSpPr>
              <p:spPr>
                <a:xfrm>
                  <a:off x="2001578" y="1381225"/>
                  <a:ext cx="33328" cy="92598"/>
                </a:xfrm>
                <a:custGeom>
                  <a:avLst/>
                  <a:gdLst/>
                  <a:ahLst/>
                  <a:cxnLst/>
                  <a:rect l="l" t="t" r="r" b="b"/>
                  <a:pathLst>
                    <a:path w="1435" h="3987" extrusionOk="0">
                      <a:moveTo>
                        <a:pt x="192" y="1"/>
                      </a:moveTo>
                      <a:cubicBezTo>
                        <a:pt x="125" y="1"/>
                        <a:pt x="51" y="50"/>
                        <a:pt x="45" y="128"/>
                      </a:cubicBezTo>
                      <a:cubicBezTo>
                        <a:pt x="0" y="811"/>
                        <a:pt x="177" y="1422"/>
                        <a:pt x="405" y="2060"/>
                      </a:cubicBezTo>
                      <a:cubicBezTo>
                        <a:pt x="629" y="2680"/>
                        <a:pt x="815" y="3359"/>
                        <a:pt x="1153" y="3928"/>
                      </a:cubicBezTo>
                      <a:cubicBezTo>
                        <a:pt x="1178" y="3969"/>
                        <a:pt x="1216" y="3987"/>
                        <a:pt x="1253" y="3987"/>
                      </a:cubicBezTo>
                      <a:cubicBezTo>
                        <a:pt x="1314" y="3987"/>
                        <a:pt x="1375" y="3938"/>
                        <a:pt x="1380" y="3864"/>
                      </a:cubicBezTo>
                      <a:cubicBezTo>
                        <a:pt x="1435" y="3263"/>
                        <a:pt x="1162" y="2720"/>
                        <a:pt x="943" y="2174"/>
                      </a:cubicBezTo>
                      <a:cubicBezTo>
                        <a:pt x="670" y="1500"/>
                        <a:pt x="405" y="816"/>
                        <a:pt x="301" y="96"/>
                      </a:cubicBezTo>
                      <a:cubicBezTo>
                        <a:pt x="291" y="29"/>
                        <a:pt x="244" y="1"/>
                        <a:pt x="19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26"/>
                <p:cNvSpPr/>
                <p:nvPr/>
              </p:nvSpPr>
              <p:spPr>
                <a:xfrm>
                  <a:off x="1962212" y="1442074"/>
                  <a:ext cx="40574" cy="81938"/>
                </a:xfrm>
                <a:custGeom>
                  <a:avLst/>
                  <a:gdLst/>
                  <a:ahLst/>
                  <a:cxnLst/>
                  <a:rect l="l" t="t" r="r" b="b"/>
                  <a:pathLst>
                    <a:path w="1747" h="3528" extrusionOk="0">
                      <a:moveTo>
                        <a:pt x="171" y="1"/>
                      </a:moveTo>
                      <a:cubicBezTo>
                        <a:pt x="94" y="1"/>
                        <a:pt x="20" y="52"/>
                        <a:pt x="18" y="159"/>
                      </a:cubicBezTo>
                      <a:cubicBezTo>
                        <a:pt x="0" y="784"/>
                        <a:pt x="232" y="1322"/>
                        <a:pt x="524" y="1864"/>
                      </a:cubicBezTo>
                      <a:cubicBezTo>
                        <a:pt x="820" y="2424"/>
                        <a:pt x="1134" y="3008"/>
                        <a:pt x="1549" y="3495"/>
                      </a:cubicBezTo>
                      <a:cubicBezTo>
                        <a:pt x="1569" y="3518"/>
                        <a:pt x="1596" y="3528"/>
                        <a:pt x="1624" y="3528"/>
                      </a:cubicBezTo>
                      <a:cubicBezTo>
                        <a:pt x="1685" y="3528"/>
                        <a:pt x="1747" y="3480"/>
                        <a:pt x="1740" y="3418"/>
                      </a:cubicBezTo>
                      <a:cubicBezTo>
                        <a:pt x="1658" y="2224"/>
                        <a:pt x="506" y="1372"/>
                        <a:pt x="350" y="159"/>
                      </a:cubicBezTo>
                      <a:cubicBezTo>
                        <a:pt x="336" y="55"/>
                        <a:pt x="252" y="1"/>
                        <a:pt x="171"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26"/>
                <p:cNvSpPr/>
                <p:nvPr/>
              </p:nvSpPr>
              <p:spPr>
                <a:xfrm>
                  <a:off x="1893628" y="1414111"/>
                  <a:ext cx="36997" cy="88209"/>
                </a:xfrm>
                <a:custGeom>
                  <a:avLst/>
                  <a:gdLst/>
                  <a:ahLst/>
                  <a:cxnLst/>
                  <a:rect l="l" t="t" r="r" b="b"/>
                  <a:pathLst>
                    <a:path w="1593" h="3798" extrusionOk="0">
                      <a:moveTo>
                        <a:pt x="256" y="0"/>
                      </a:moveTo>
                      <a:cubicBezTo>
                        <a:pt x="174" y="0"/>
                        <a:pt x="89" y="55"/>
                        <a:pt x="77" y="160"/>
                      </a:cubicBezTo>
                      <a:cubicBezTo>
                        <a:pt x="1" y="862"/>
                        <a:pt x="132" y="1510"/>
                        <a:pt x="388" y="2166"/>
                      </a:cubicBezTo>
                      <a:cubicBezTo>
                        <a:pt x="607" y="2721"/>
                        <a:pt x="880" y="3414"/>
                        <a:pt x="1381" y="3775"/>
                      </a:cubicBezTo>
                      <a:cubicBezTo>
                        <a:pt x="1404" y="3791"/>
                        <a:pt x="1427" y="3798"/>
                        <a:pt x="1449" y="3798"/>
                      </a:cubicBezTo>
                      <a:cubicBezTo>
                        <a:pt x="1530" y="3798"/>
                        <a:pt x="1592" y="3702"/>
                        <a:pt x="1581" y="3619"/>
                      </a:cubicBezTo>
                      <a:cubicBezTo>
                        <a:pt x="1499" y="3109"/>
                        <a:pt x="1139" y="2654"/>
                        <a:pt x="916" y="2193"/>
                      </a:cubicBezTo>
                      <a:cubicBezTo>
                        <a:pt x="615" y="1560"/>
                        <a:pt x="401" y="867"/>
                        <a:pt x="411" y="160"/>
                      </a:cubicBezTo>
                      <a:cubicBezTo>
                        <a:pt x="411" y="52"/>
                        <a:pt x="335" y="0"/>
                        <a:pt x="256"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26"/>
                <p:cNvSpPr/>
                <p:nvPr/>
              </p:nvSpPr>
              <p:spPr>
                <a:xfrm>
                  <a:off x="1851661" y="1179214"/>
                  <a:ext cx="26639" cy="64937"/>
                </a:xfrm>
                <a:custGeom>
                  <a:avLst/>
                  <a:gdLst/>
                  <a:ahLst/>
                  <a:cxnLst/>
                  <a:rect l="l" t="t" r="r" b="b"/>
                  <a:pathLst>
                    <a:path w="1147" h="2796" extrusionOk="0">
                      <a:moveTo>
                        <a:pt x="955" y="1"/>
                      </a:moveTo>
                      <a:cubicBezTo>
                        <a:pt x="907" y="1"/>
                        <a:pt x="862" y="22"/>
                        <a:pt x="837" y="73"/>
                      </a:cubicBezTo>
                      <a:cubicBezTo>
                        <a:pt x="450" y="857"/>
                        <a:pt x="48" y="1800"/>
                        <a:pt x="4" y="2680"/>
                      </a:cubicBezTo>
                      <a:cubicBezTo>
                        <a:pt x="0" y="2752"/>
                        <a:pt x="62" y="2795"/>
                        <a:pt x="123" y="2795"/>
                      </a:cubicBezTo>
                      <a:cubicBezTo>
                        <a:pt x="162" y="2795"/>
                        <a:pt x="201" y="2778"/>
                        <a:pt x="222" y="2739"/>
                      </a:cubicBezTo>
                      <a:cubicBezTo>
                        <a:pt x="645" y="1974"/>
                        <a:pt x="824" y="1017"/>
                        <a:pt x="1110" y="187"/>
                      </a:cubicBezTo>
                      <a:cubicBezTo>
                        <a:pt x="1146" y="82"/>
                        <a:pt x="1047" y="1"/>
                        <a:pt x="955"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26"/>
                <p:cNvSpPr/>
                <p:nvPr/>
              </p:nvSpPr>
              <p:spPr>
                <a:xfrm>
                  <a:off x="1982719" y="1592619"/>
                  <a:ext cx="74134" cy="54788"/>
                </a:xfrm>
                <a:custGeom>
                  <a:avLst/>
                  <a:gdLst/>
                  <a:ahLst/>
                  <a:cxnLst/>
                  <a:rect l="l" t="t" r="r" b="b"/>
                  <a:pathLst>
                    <a:path w="3192" h="2359" extrusionOk="0">
                      <a:moveTo>
                        <a:pt x="269" y="1"/>
                      </a:moveTo>
                      <a:cubicBezTo>
                        <a:pt x="126" y="1"/>
                        <a:pt x="1" y="211"/>
                        <a:pt x="133" y="316"/>
                      </a:cubicBezTo>
                      <a:cubicBezTo>
                        <a:pt x="1008" y="999"/>
                        <a:pt x="1923" y="2021"/>
                        <a:pt x="3004" y="2353"/>
                      </a:cubicBezTo>
                      <a:cubicBezTo>
                        <a:pt x="3016" y="2357"/>
                        <a:pt x="3029" y="2359"/>
                        <a:pt x="3040" y="2359"/>
                      </a:cubicBezTo>
                      <a:cubicBezTo>
                        <a:pt x="3140" y="2359"/>
                        <a:pt x="3191" y="2230"/>
                        <a:pt x="3122" y="2152"/>
                      </a:cubicBezTo>
                      <a:cubicBezTo>
                        <a:pt x="2753" y="1747"/>
                        <a:pt x="2274" y="1455"/>
                        <a:pt x="1841" y="1127"/>
                      </a:cubicBezTo>
                      <a:cubicBezTo>
                        <a:pt x="1349" y="758"/>
                        <a:pt x="853" y="394"/>
                        <a:pt x="356" y="30"/>
                      </a:cubicBezTo>
                      <a:cubicBezTo>
                        <a:pt x="328" y="9"/>
                        <a:pt x="298" y="1"/>
                        <a:pt x="269"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26"/>
                <p:cNvSpPr/>
                <p:nvPr/>
              </p:nvSpPr>
              <p:spPr>
                <a:xfrm>
                  <a:off x="2071950" y="1589553"/>
                  <a:ext cx="72067" cy="44337"/>
                </a:xfrm>
                <a:custGeom>
                  <a:avLst/>
                  <a:gdLst/>
                  <a:ahLst/>
                  <a:cxnLst/>
                  <a:rect l="l" t="t" r="r" b="b"/>
                  <a:pathLst>
                    <a:path w="3103" h="1909" extrusionOk="0">
                      <a:moveTo>
                        <a:pt x="291" y="0"/>
                      </a:moveTo>
                      <a:cubicBezTo>
                        <a:pt x="148" y="0"/>
                        <a:pt x="1" y="163"/>
                        <a:pt x="104" y="298"/>
                      </a:cubicBezTo>
                      <a:cubicBezTo>
                        <a:pt x="506" y="826"/>
                        <a:pt x="993" y="1300"/>
                        <a:pt x="1567" y="1633"/>
                      </a:cubicBezTo>
                      <a:cubicBezTo>
                        <a:pt x="1806" y="1773"/>
                        <a:pt x="2141" y="1909"/>
                        <a:pt x="2446" y="1909"/>
                      </a:cubicBezTo>
                      <a:cubicBezTo>
                        <a:pt x="2686" y="1909"/>
                        <a:pt x="2907" y="1825"/>
                        <a:pt x="3048" y="1592"/>
                      </a:cubicBezTo>
                      <a:cubicBezTo>
                        <a:pt x="3103" y="1497"/>
                        <a:pt x="3025" y="1400"/>
                        <a:pt x="2930" y="1392"/>
                      </a:cubicBezTo>
                      <a:cubicBezTo>
                        <a:pt x="2428" y="1333"/>
                        <a:pt x="2055" y="1310"/>
                        <a:pt x="1599" y="1041"/>
                      </a:cubicBezTo>
                      <a:cubicBezTo>
                        <a:pt x="1157" y="780"/>
                        <a:pt x="760" y="444"/>
                        <a:pt x="419" y="57"/>
                      </a:cubicBezTo>
                      <a:cubicBezTo>
                        <a:pt x="383" y="17"/>
                        <a:pt x="337" y="0"/>
                        <a:pt x="291"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39" name="Google Shape;139;p26"/>
            <p:cNvGrpSpPr/>
            <p:nvPr/>
          </p:nvGrpSpPr>
          <p:grpSpPr>
            <a:xfrm>
              <a:off x="2183869" y="3078892"/>
              <a:ext cx="2448291" cy="1522237"/>
              <a:chOff x="2576531" y="3072361"/>
              <a:chExt cx="2319556" cy="1442195"/>
            </a:xfrm>
          </p:grpSpPr>
          <p:sp>
            <p:nvSpPr>
              <p:cNvPr id="140" name="Google Shape;140;p26"/>
              <p:cNvSpPr/>
              <p:nvPr/>
            </p:nvSpPr>
            <p:spPr>
              <a:xfrm>
                <a:off x="2576531" y="3072361"/>
                <a:ext cx="816474" cy="815944"/>
              </a:xfrm>
              <a:custGeom>
                <a:avLst/>
                <a:gdLst/>
                <a:ahLst/>
                <a:cxnLst/>
                <a:rect l="l" t="t" r="r" b="b"/>
                <a:pathLst>
                  <a:path w="49976" h="54742" extrusionOk="0">
                    <a:moveTo>
                      <a:pt x="3077" y="2435"/>
                    </a:moveTo>
                    <a:lnTo>
                      <a:pt x="3077" y="2435"/>
                    </a:lnTo>
                    <a:cubicBezTo>
                      <a:pt x="3114" y="2463"/>
                      <a:pt x="3150" y="2490"/>
                      <a:pt x="3191" y="2517"/>
                    </a:cubicBezTo>
                    <a:cubicBezTo>
                      <a:pt x="4271" y="3241"/>
                      <a:pt x="5356" y="3962"/>
                      <a:pt x="6458" y="4650"/>
                    </a:cubicBezTo>
                    <a:cubicBezTo>
                      <a:pt x="8691" y="6048"/>
                      <a:pt x="10864" y="7506"/>
                      <a:pt x="13011" y="9033"/>
                    </a:cubicBezTo>
                    <a:cubicBezTo>
                      <a:pt x="17101" y="11940"/>
                      <a:pt x="21088" y="14992"/>
                      <a:pt x="25231" y="17840"/>
                    </a:cubicBezTo>
                    <a:cubicBezTo>
                      <a:pt x="29445" y="20733"/>
                      <a:pt x="33464" y="23822"/>
                      <a:pt x="37468" y="26994"/>
                    </a:cubicBezTo>
                    <a:cubicBezTo>
                      <a:pt x="39255" y="28411"/>
                      <a:pt x="41146" y="29696"/>
                      <a:pt x="43032" y="30976"/>
                    </a:cubicBezTo>
                    <a:cubicBezTo>
                      <a:pt x="44826" y="32192"/>
                      <a:pt x="46567" y="33500"/>
                      <a:pt x="48344" y="34740"/>
                    </a:cubicBezTo>
                    <a:cubicBezTo>
                      <a:pt x="47474" y="34885"/>
                      <a:pt x="46622" y="35287"/>
                      <a:pt x="45783" y="35523"/>
                    </a:cubicBezTo>
                    <a:cubicBezTo>
                      <a:pt x="44613" y="35855"/>
                      <a:pt x="43419" y="36107"/>
                      <a:pt x="42225" y="36362"/>
                    </a:cubicBezTo>
                    <a:cubicBezTo>
                      <a:pt x="40166" y="36803"/>
                      <a:pt x="37874" y="37091"/>
                      <a:pt x="35914" y="37960"/>
                    </a:cubicBezTo>
                    <a:cubicBezTo>
                      <a:pt x="35847" y="37765"/>
                      <a:pt x="35641" y="37619"/>
                      <a:pt x="35428" y="37605"/>
                    </a:cubicBezTo>
                    <a:cubicBezTo>
                      <a:pt x="34826" y="37560"/>
                      <a:pt x="33687" y="36084"/>
                      <a:pt x="33249" y="35674"/>
                    </a:cubicBezTo>
                    <a:cubicBezTo>
                      <a:pt x="32425" y="34899"/>
                      <a:pt x="31622" y="34101"/>
                      <a:pt x="30825" y="33295"/>
                    </a:cubicBezTo>
                    <a:cubicBezTo>
                      <a:pt x="29235" y="31678"/>
                      <a:pt x="27700" y="30005"/>
                      <a:pt x="26142" y="28356"/>
                    </a:cubicBezTo>
                    <a:cubicBezTo>
                      <a:pt x="23034" y="25057"/>
                      <a:pt x="19991" y="21704"/>
                      <a:pt x="17019" y="18283"/>
                    </a:cubicBezTo>
                    <a:cubicBezTo>
                      <a:pt x="14186" y="15020"/>
                      <a:pt x="11201" y="11899"/>
                      <a:pt x="8368" y="8645"/>
                    </a:cubicBezTo>
                    <a:cubicBezTo>
                      <a:pt x="7018" y="7096"/>
                      <a:pt x="5807" y="5434"/>
                      <a:pt x="4444" y="3903"/>
                    </a:cubicBezTo>
                    <a:cubicBezTo>
                      <a:pt x="3998" y="3401"/>
                      <a:pt x="3538" y="2919"/>
                      <a:pt x="3077" y="2435"/>
                    </a:cubicBezTo>
                    <a:close/>
                    <a:moveTo>
                      <a:pt x="863" y="1552"/>
                    </a:moveTo>
                    <a:lnTo>
                      <a:pt x="863" y="1552"/>
                    </a:lnTo>
                    <a:cubicBezTo>
                      <a:pt x="3123" y="4048"/>
                      <a:pt x="4858" y="7055"/>
                      <a:pt x="6942" y="9693"/>
                    </a:cubicBezTo>
                    <a:cubicBezTo>
                      <a:pt x="9556" y="13001"/>
                      <a:pt x="12191" y="16281"/>
                      <a:pt x="14591" y="19749"/>
                    </a:cubicBezTo>
                    <a:cubicBezTo>
                      <a:pt x="16878" y="23052"/>
                      <a:pt x="19189" y="26314"/>
                      <a:pt x="21654" y="29491"/>
                    </a:cubicBezTo>
                    <a:cubicBezTo>
                      <a:pt x="22806" y="30976"/>
                      <a:pt x="23959" y="32461"/>
                      <a:pt x="25162" y="33906"/>
                    </a:cubicBezTo>
                    <a:cubicBezTo>
                      <a:pt x="26406" y="35409"/>
                      <a:pt x="27504" y="37041"/>
                      <a:pt x="28775" y="38513"/>
                    </a:cubicBezTo>
                    <a:cubicBezTo>
                      <a:pt x="28858" y="38612"/>
                      <a:pt x="28966" y="38651"/>
                      <a:pt x="29074" y="38651"/>
                    </a:cubicBezTo>
                    <a:cubicBezTo>
                      <a:pt x="29085" y="38651"/>
                      <a:pt x="29096" y="38650"/>
                      <a:pt x="29107" y="38649"/>
                    </a:cubicBezTo>
                    <a:cubicBezTo>
                      <a:pt x="29126" y="38708"/>
                      <a:pt x="29144" y="38767"/>
                      <a:pt x="29162" y="38822"/>
                    </a:cubicBezTo>
                    <a:cubicBezTo>
                      <a:pt x="26670" y="40120"/>
                      <a:pt x="24127" y="41296"/>
                      <a:pt x="21513" y="42334"/>
                    </a:cubicBezTo>
                    <a:cubicBezTo>
                      <a:pt x="19143" y="43278"/>
                      <a:pt x="16647" y="43916"/>
                      <a:pt x="14300" y="44914"/>
                    </a:cubicBezTo>
                    <a:cubicBezTo>
                      <a:pt x="13078" y="45433"/>
                      <a:pt x="11844" y="46058"/>
                      <a:pt x="10513" y="46231"/>
                    </a:cubicBezTo>
                    <a:cubicBezTo>
                      <a:pt x="10414" y="46243"/>
                      <a:pt x="10328" y="46250"/>
                      <a:pt x="10253" y="46250"/>
                    </a:cubicBezTo>
                    <a:cubicBezTo>
                      <a:pt x="9814" y="46250"/>
                      <a:pt x="9744" y="46029"/>
                      <a:pt x="9720" y="45520"/>
                    </a:cubicBezTo>
                    <a:cubicBezTo>
                      <a:pt x="9693" y="44941"/>
                      <a:pt x="9579" y="44399"/>
                      <a:pt x="9465" y="43834"/>
                    </a:cubicBezTo>
                    <a:cubicBezTo>
                      <a:pt x="8877" y="40904"/>
                      <a:pt x="8576" y="37924"/>
                      <a:pt x="8002" y="34990"/>
                    </a:cubicBezTo>
                    <a:cubicBezTo>
                      <a:pt x="6841" y="29031"/>
                      <a:pt x="5579" y="23080"/>
                      <a:pt x="4276" y="17152"/>
                    </a:cubicBezTo>
                    <a:cubicBezTo>
                      <a:pt x="3628" y="14218"/>
                      <a:pt x="3073" y="11266"/>
                      <a:pt x="2398" y="8336"/>
                    </a:cubicBezTo>
                    <a:cubicBezTo>
                      <a:pt x="2093" y="7010"/>
                      <a:pt x="1866" y="5666"/>
                      <a:pt x="1515" y="4349"/>
                    </a:cubicBezTo>
                    <a:cubicBezTo>
                      <a:pt x="1273" y="3420"/>
                      <a:pt x="1014" y="2494"/>
                      <a:pt x="863" y="1552"/>
                    </a:cubicBezTo>
                    <a:close/>
                    <a:moveTo>
                      <a:pt x="12559" y="14906"/>
                    </a:moveTo>
                    <a:lnTo>
                      <a:pt x="12559" y="14906"/>
                    </a:lnTo>
                    <a:cubicBezTo>
                      <a:pt x="13917" y="16405"/>
                      <a:pt x="15274" y="17904"/>
                      <a:pt x="16592" y="19435"/>
                    </a:cubicBezTo>
                    <a:cubicBezTo>
                      <a:pt x="19753" y="23112"/>
                      <a:pt x="23052" y="26661"/>
                      <a:pt x="26373" y="30196"/>
                    </a:cubicBezTo>
                    <a:cubicBezTo>
                      <a:pt x="27927" y="31847"/>
                      <a:pt x="29477" y="33500"/>
                      <a:pt x="31081" y="35095"/>
                    </a:cubicBezTo>
                    <a:cubicBezTo>
                      <a:pt x="31887" y="35897"/>
                      <a:pt x="32716" y="36671"/>
                      <a:pt x="33563" y="37428"/>
                    </a:cubicBezTo>
                    <a:cubicBezTo>
                      <a:pt x="34015" y="37829"/>
                      <a:pt x="34475" y="38385"/>
                      <a:pt x="35067" y="38557"/>
                    </a:cubicBezTo>
                    <a:cubicBezTo>
                      <a:pt x="35077" y="38567"/>
                      <a:pt x="35090" y="38576"/>
                      <a:pt x="35100" y="38585"/>
                    </a:cubicBezTo>
                    <a:cubicBezTo>
                      <a:pt x="35120" y="38716"/>
                      <a:pt x="35239" y="38847"/>
                      <a:pt x="35370" y="38847"/>
                    </a:cubicBezTo>
                    <a:cubicBezTo>
                      <a:pt x="35380" y="38847"/>
                      <a:pt x="35390" y="38847"/>
                      <a:pt x="35400" y="38845"/>
                    </a:cubicBezTo>
                    <a:cubicBezTo>
                      <a:pt x="35756" y="38799"/>
                      <a:pt x="36106" y="38744"/>
                      <a:pt x="36457" y="38685"/>
                    </a:cubicBezTo>
                    <a:lnTo>
                      <a:pt x="36457" y="38685"/>
                    </a:lnTo>
                    <a:cubicBezTo>
                      <a:pt x="35723" y="39432"/>
                      <a:pt x="35209" y="40376"/>
                      <a:pt x="34749" y="41328"/>
                    </a:cubicBezTo>
                    <a:cubicBezTo>
                      <a:pt x="33979" y="42923"/>
                      <a:pt x="32821" y="44317"/>
                      <a:pt x="31937" y="45861"/>
                    </a:cubicBezTo>
                    <a:cubicBezTo>
                      <a:pt x="31085" y="47343"/>
                      <a:pt x="30196" y="48754"/>
                      <a:pt x="29235" y="50172"/>
                    </a:cubicBezTo>
                    <a:cubicBezTo>
                      <a:pt x="28785" y="50836"/>
                      <a:pt x="28324" y="51543"/>
                      <a:pt x="27959" y="52285"/>
                    </a:cubicBezTo>
                    <a:cubicBezTo>
                      <a:pt x="27964" y="52031"/>
                      <a:pt x="27964" y="51771"/>
                      <a:pt x="27964" y="51516"/>
                    </a:cubicBezTo>
                    <a:cubicBezTo>
                      <a:pt x="27955" y="50226"/>
                      <a:pt x="28087" y="48987"/>
                      <a:pt x="28228" y="47711"/>
                    </a:cubicBezTo>
                    <a:cubicBezTo>
                      <a:pt x="28497" y="45246"/>
                      <a:pt x="28293" y="42595"/>
                      <a:pt x="28816" y="40162"/>
                    </a:cubicBezTo>
                    <a:cubicBezTo>
                      <a:pt x="29113" y="40006"/>
                      <a:pt x="29408" y="39847"/>
                      <a:pt x="29700" y="39683"/>
                    </a:cubicBezTo>
                    <a:cubicBezTo>
                      <a:pt x="30001" y="39514"/>
                      <a:pt x="30005" y="39205"/>
                      <a:pt x="29860" y="38986"/>
                    </a:cubicBezTo>
                    <a:cubicBezTo>
                      <a:pt x="29860" y="38967"/>
                      <a:pt x="29860" y="38950"/>
                      <a:pt x="29855" y="38927"/>
                    </a:cubicBezTo>
                    <a:cubicBezTo>
                      <a:pt x="29809" y="38749"/>
                      <a:pt x="29709" y="38585"/>
                      <a:pt x="29645" y="38416"/>
                    </a:cubicBezTo>
                    <a:cubicBezTo>
                      <a:pt x="29613" y="38330"/>
                      <a:pt x="29582" y="38244"/>
                      <a:pt x="29550" y="38162"/>
                    </a:cubicBezTo>
                    <a:cubicBezTo>
                      <a:pt x="29550" y="38130"/>
                      <a:pt x="29545" y="38103"/>
                      <a:pt x="29536" y="38075"/>
                    </a:cubicBezTo>
                    <a:cubicBezTo>
                      <a:pt x="29044" y="36549"/>
                      <a:pt x="27923" y="35314"/>
                      <a:pt x="26920" y="34093"/>
                    </a:cubicBezTo>
                    <a:cubicBezTo>
                      <a:pt x="25641" y="32534"/>
                      <a:pt x="24378" y="30967"/>
                      <a:pt x="23130" y="29382"/>
                    </a:cubicBezTo>
                    <a:cubicBezTo>
                      <a:pt x="20409" y="25919"/>
                      <a:pt x="17886" y="22329"/>
                      <a:pt x="15362" y="18724"/>
                    </a:cubicBezTo>
                    <a:cubicBezTo>
                      <a:pt x="14460" y="17430"/>
                      <a:pt x="13520" y="16159"/>
                      <a:pt x="12559" y="14906"/>
                    </a:cubicBezTo>
                    <a:close/>
                    <a:moveTo>
                      <a:pt x="27973" y="40603"/>
                    </a:moveTo>
                    <a:lnTo>
                      <a:pt x="27973" y="40603"/>
                    </a:lnTo>
                    <a:cubicBezTo>
                      <a:pt x="27627" y="42590"/>
                      <a:pt x="27709" y="44664"/>
                      <a:pt x="27426" y="46654"/>
                    </a:cubicBezTo>
                    <a:cubicBezTo>
                      <a:pt x="27254" y="47866"/>
                      <a:pt x="27035" y="49092"/>
                      <a:pt x="26980" y="50317"/>
                    </a:cubicBezTo>
                    <a:cubicBezTo>
                      <a:pt x="26939" y="51210"/>
                      <a:pt x="27030" y="52108"/>
                      <a:pt x="26926" y="52983"/>
                    </a:cubicBezTo>
                    <a:cubicBezTo>
                      <a:pt x="26064" y="51575"/>
                      <a:pt x="25786" y="49762"/>
                      <a:pt x="25412" y="48208"/>
                    </a:cubicBezTo>
                    <a:cubicBezTo>
                      <a:pt x="24966" y="46340"/>
                      <a:pt x="24533" y="44317"/>
                      <a:pt x="23599" y="42613"/>
                    </a:cubicBezTo>
                    <a:cubicBezTo>
                      <a:pt x="25080" y="41998"/>
                      <a:pt x="26543" y="41328"/>
                      <a:pt x="27973" y="40603"/>
                    </a:cubicBezTo>
                    <a:close/>
                    <a:moveTo>
                      <a:pt x="379" y="1"/>
                    </a:moveTo>
                    <a:cubicBezTo>
                      <a:pt x="189" y="1"/>
                      <a:pt x="0" y="137"/>
                      <a:pt x="7" y="362"/>
                    </a:cubicBezTo>
                    <a:cubicBezTo>
                      <a:pt x="70" y="2941"/>
                      <a:pt x="976" y="5575"/>
                      <a:pt x="1478" y="8094"/>
                    </a:cubicBezTo>
                    <a:cubicBezTo>
                      <a:pt x="2135" y="11370"/>
                      <a:pt x="2763" y="14641"/>
                      <a:pt x="3451" y="17909"/>
                    </a:cubicBezTo>
                    <a:cubicBezTo>
                      <a:pt x="4143" y="21194"/>
                      <a:pt x="4709" y="24506"/>
                      <a:pt x="5411" y="27786"/>
                    </a:cubicBezTo>
                    <a:cubicBezTo>
                      <a:pt x="6126" y="31117"/>
                      <a:pt x="6881" y="34439"/>
                      <a:pt x="7461" y="37792"/>
                    </a:cubicBezTo>
                    <a:cubicBezTo>
                      <a:pt x="7958" y="40658"/>
                      <a:pt x="8235" y="43560"/>
                      <a:pt x="8750" y="46413"/>
                    </a:cubicBezTo>
                    <a:cubicBezTo>
                      <a:pt x="8877" y="47112"/>
                      <a:pt x="9423" y="47350"/>
                      <a:pt x="10113" y="47350"/>
                    </a:cubicBezTo>
                    <a:cubicBezTo>
                      <a:pt x="11338" y="47350"/>
                      <a:pt x="13015" y="46600"/>
                      <a:pt x="13589" y="46359"/>
                    </a:cubicBezTo>
                    <a:cubicBezTo>
                      <a:pt x="16277" y="45228"/>
                      <a:pt x="19074" y="44412"/>
                      <a:pt x="21795" y="43346"/>
                    </a:cubicBezTo>
                    <a:cubicBezTo>
                      <a:pt x="22191" y="43192"/>
                      <a:pt x="22592" y="43028"/>
                      <a:pt x="22989" y="42868"/>
                    </a:cubicBezTo>
                    <a:cubicBezTo>
                      <a:pt x="23667" y="44927"/>
                      <a:pt x="24196" y="47042"/>
                      <a:pt x="24678" y="49151"/>
                    </a:cubicBezTo>
                    <a:cubicBezTo>
                      <a:pt x="25103" y="51006"/>
                      <a:pt x="25508" y="53029"/>
                      <a:pt x="26821" y="54478"/>
                    </a:cubicBezTo>
                    <a:cubicBezTo>
                      <a:pt x="26915" y="54581"/>
                      <a:pt x="27030" y="54625"/>
                      <a:pt x="27144" y="54625"/>
                    </a:cubicBezTo>
                    <a:cubicBezTo>
                      <a:pt x="27190" y="54625"/>
                      <a:pt x="27236" y="54618"/>
                      <a:pt x="27281" y="54605"/>
                    </a:cubicBezTo>
                    <a:cubicBezTo>
                      <a:pt x="27327" y="54692"/>
                      <a:pt x="27430" y="54741"/>
                      <a:pt x="27530" y="54741"/>
                    </a:cubicBezTo>
                    <a:cubicBezTo>
                      <a:pt x="27620" y="54741"/>
                      <a:pt x="27707" y="54702"/>
                      <a:pt x="27750" y="54615"/>
                    </a:cubicBezTo>
                    <a:cubicBezTo>
                      <a:pt x="29113" y="51835"/>
                      <a:pt x="31113" y="49493"/>
                      <a:pt x="32534" y="46759"/>
                    </a:cubicBezTo>
                    <a:cubicBezTo>
                      <a:pt x="33317" y="45251"/>
                      <a:pt x="34347" y="43875"/>
                      <a:pt x="35295" y="42467"/>
                    </a:cubicBezTo>
                    <a:cubicBezTo>
                      <a:pt x="36129" y="41223"/>
                      <a:pt x="36416" y="39865"/>
                      <a:pt x="37664" y="38881"/>
                    </a:cubicBezTo>
                    <a:cubicBezTo>
                      <a:pt x="37815" y="38759"/>
                      <a:pt x="37838" y="38585"/>
                      <a:pt x="37788" y="38431"/>
                    </a:cubicBezTo>
                    <a:cubicBezTo>
                      <a:pt x="39369" y="38103"/>
                      <a:pt x="40940" y="37706"/>
                      <a:pt x="42513" y="37392"/>
                    </a:cubicBezTo>
                    <a:cubicBezTo>
                      <a:pt x="43706" y="37154"/>
                      <a:pt x="44891" y="36877"/>
                      <a:pt x="46071" y="36562"/>
                    </a:cubicBezTo>
                    <a:cubicBezTo>
                      <a:pt x="47110" y="36280"/>
                      <a:pt x="48331" y="36038"/>
                      <a:pt x="49142" y="35295"/>
                    </a:cubicBezTo>
                    <a:cubicBezTo>
                      <a:pt x="49151" y="35287"/>
                      <a:pt x="49160" y="35273"/>
                      <a:pt x="49169" y="35264"/>
                    </a:cubicBezTo>
                    <a:cubicBezTo>
                      <a:pt x="49197" y="35269"/>
                      <a:pt x="49225" y="35272"/>
                      <a:pt x="49252" y="35272"/>
                    </a:cubicBezTo>
                    <a:cubicBezTo>
                      <a:pt x="49701" y="35272"/>
                      <a:pt x="49976" y="34563"/>
                      <a:pt x="49520" y="34211"/>
                    </a:cubicBezTo>
                    <a:cubicBezTo>
                      <a:pt x="45615" y="31231"/>
                      <a:pt x="41323" y="28716"/>
                      <a:pt x="37550" y="25568"/>
                    </a:cubicBezTo>
                    <a:cubicBezTo>
                      <a:pt x="33682" y="22333"/>
                      <a:pt x="29568" y="19408"/>
                      <a:pt x="25412" y="16560"/>
                    </a:cubicBezTo>
                    <a:cubicBezTo>
                      <a:pt x="21271" y="13722"/>
                      <a:pt x="17252" y="10714"/>
                      <a:pt x="13142" y="7840"/>
                    </a:cubicBezTo>
                    <a:cubicBezTo>
                      <a:pt x="10988" y="6330"/>
                      <a:pt x="8782" y="4905"/>
                      <a:pt x="6499" y="3597"/>
                    </a:cubicBezTo>
                    <a:cubicBezTo>
                      <a:pt x="5383" y="2964"/>
                      <a:pt x="4299" y="2267"/>
                      <a:pt x="3186" y="1615"/>
                    </a:cubicBezTo>
                    <a:cubicBezTo>
                      <a:pt x="2425" y="1164"/>
                      <a:pt x="1866" y="622"/>
                      <a:pt x="1027" y="366"/>
                    </a:cubicBezTo>
                    <a:cubicBezTo>
                      <a:pt x="1019" y="210"/>
                      <a:pt x="888" y="67"/>
                      <a:pt x="717" y="67"/>
                    </a:cubicBezTo>
                    <a:cubicBezTo>
                      <a:pt x="683" y="67"/>
                      <a:pt x="648" y="72"/>
                      <a:pt x="612" y="84"/>
                    </a:cubicBezTo>
                    <a:cubicBezTo>
                      <a:pt x="545" y="27"/>
                      <a:pt x="462" y="1"/>
                      <a:pt x="379"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1" name="Google Shape;141;p26"/>
              <p:cNvSpPr/>
              <p:nvPr/>
            </p:nvSpPr>
            <p:spPr>
              <a:xfrm>
                <a:off x="3106020" y="3927358"/>
                <a:ext cx="36208" cy="122465"/>
              </a:xfrm>
              <a:custGeom>
                <a:avLst/>
                <a:gdLst/>
                <a:ahLst/>
                <a:cxnLst/>
                <a:rect l="l" t="t" r="r" b="b"/>
                <a:pathLst>
                  <a:path w="1559" h="5273" extrusionOk="0">
                    <a:moveTo>
                      <a:pt x="980" y="1"/>
                    </a:moveTo>
                    <a:cubicBezTo>
                      <a:pt x="638" y="1796"/>
                      <a:pt x="233" y="3527"/>
                      <a:pt x="0" y="5273"/>
                    </a:cubicBezTo>
                    <a:cubicBezTo>
                      <a:pt x="273" y="5263"/>
                      <a:pt x="542" y="5231"/>
                      <a:pt x="788" y="5195"/>
                    </a:cubicBezTo>
                    <a:cubicBezTo>
                      <a:pt x="998" y="3477"/>
                      <a:pt x="1399" y="1764"/>
                      <a:pt x="1558" y="41"/>
                    </a:cubicBezTo>
                    <a:cubicBezTo>
                      <a:pt x="1367" y="37"/>
                      <a:pt x="1171" y="24"/>
                      <a:pt x="98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26"/>
              <p:cNvSpPr/>
              <p:nvPr/>
            </p:nvSpPr>
            <p:spPr>
              <a:xfrm>
                <a:off x="3104742" y="4157216"/>
                <a:ext cx="50723" cy="108693"/>
              </a:xfrm>
              <a:custGeom>
                <a:avLst/>
                <a:gdLst/>
                <a:ahLst/>
                <a:cxnLst/>
                <a:rect l="l" t="t" r="r" b="b"/>
                <a:pathLst>
                  <a:path w="2184" h="4680" extrusionOk="0">
                    <a:moveTo>
                      <a:pt x="962" y="0"/>
                    </a:moveTo>
                    <a:cubicBezTo>
                      <a:pt x="643" y="23"/>
                      <a:pt x="320" y="36"/>
                      <a:pt x="0" y="36"/>
                    </a:cubicBezTo>
                    <a:cubicBezTo>
                      <a:pt x="23" y="200"/>
                      <a:pt x="46" y="360"/>
                      <a:pt x="74" y="524"/>
                    </a:cubicBezTo>
                    <a:cubicBezTo>
                      <a:pt x="320" y="1950"/>
                      <a:pt x="734" y="3344"/>
                      <a:pt x="1294" y="4679"/>
                    </a:cubicBezTo>
                    <a:cubicBezTo>
                      <a:pt x="1586" y="4475"/>
                      <a:pt x="1882" y="4269"/>
                      <a:pt x="2183" y="4078"/>
                    </a:cubicBezTo>
                    <a:cubicBezTo>
                      <a:pt x="2105" y="3895"/>
                      <a:pt x="2028" y="3714"/>
                      <a:pt x="1956" y="3527"/>
                    </a:cubicBezTo>
                    <a:cubicBezTo>
                      <a:pt x="1513" y="2397"/>
                      <a:pt x="1176" y="1207"/>
                      <a:pt x="96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6"/>
              <p:cNvSpPr/>
              <p:nvPr/>
            </p:nvSpPr>
            <p:spPr>
              <a:xfrm>
                <a:off x="3189072" y="4347359"/>
                <a:ext cx="116659" cy="115475"/>
              </a:xfrm>
              <a:custGeom>
                <a:avLst/>
                <a:gdLst/>
                <a:ahLst/>
                <a:cxnLst/>
                <a:rect l="l" t="t" r="r" b="b"/>
                <a:pathLst>
                  <a:path w="5023" h="4972" extrusionOk="0">
                    <a:moveTo>
                      <a:pt x="880" y="0"/>
                    </a:moveTo>
                    <a:cubicBezTo>
                      <a:pt x="584" y="206"/>
                      <a:pt x="293" y="416"/>
                      <a:pt x="1" y="634"/>
                    </a:cubicBezTo>
                    <a:cubicBezTo>
                      <a:pt x="28" y="666"/>
                      <a:pt x="51" y="702"/>
                      <a:pt x="74" y="734"/>
                    </a:cubicBezTo>
                    <a:cubicBezTo>
                      <a:pt x="1386" y="2507"/>
                      <a:pt x="3012" y="3919"/>
                      <a:pt x="4840" y="4971"/>
                    </a:cubicBezTo>
                    <a:cubicBezTo>
                      <a:pt x="4894" y="4593"/>
                      <a:pt x="4953" y="4216"/>
                      <a:pt x="5022" y="3837"/>
                    </a:cubicBezTo>
                    <a:cubicBezTo>
                      <a:pt x="3400" y="2853"/>
                      <a:pt x="2020" y="1522"/>
                      <a:pt x="88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26"/>
              <p:cNvSpPr/>
              <p:nvPr/>
            </p:nvSpPr>
            <p:spPr>
              <a:xfrm>
                <a:off x="3406969" y="4475515"/>
                <a:ext cx="202661" cy="39041"/>
              </a:xfrm>
              <a:custGeom>
                <a:avLst/>
                <a:gdLst/>
                <a:ahLst/>
                <a:cxnLst/>
                <a:rect l="l" t="t" r="r" b="b"/>
                <a:pathLst>
                  <a:path w="8726" h="1681" extrusionOk="0">
                    <a:moveTo>
                      <a:pt x="8052" y="0"/>
                    </a:moveTo>
                    <a:cubicBezTo>
                      <a:pt x="6713" y="370"/>
                      <a:pt x="5330" y="547"/>
                      <a:pt x="3945" y="547"/>
                    </a:cubicBezTo>
                    <a:cubicBezTo>
                      <a:pt x="2667" y="547"/>
                      <a:pt x="1388" y="396"/>
                      <a:pt x="141" y="105"/>
                    </a:cubicBezTo>
                    <a:cubicBezTo>
                      <a:pt x="87" y="479"/>
                      <a:pt x="42" y="857"/>
                      <a:pt x="0" y="1230"/>
                    </a:cubicBezTo>
                    <a:cubicBezTo>
                      <a:pt x="1291" y="1529"/>
                      <a:pt x="2623" y="1681"/>
                      <a:pt x="3968" y="1681"/>
                    </a:cubicBezTo>
                    <a:cubicBezTo>
                      <a:pt x="4836" y="1681"/>
                      <a:pt x="5709" y="1618"/>
                      <a:pt x="6580" y="1491"/>
                    </a:cubicBezTo>
                    <a:cubicBezTo>
                      <a:pt x="7318" y="1386"/>
                      <a:pt x="8033" y="1226"/>
                      <a:pt x="8725" y="1026"/>
                    </a:cubicBezTo>
                    <a:cubicBezTo>
                      <a:pt x="8489" y="698"/>
                      <a:pt x="8261" y="351"/>
                      <a:pt x="805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26"/>
              <p:cNvSpPr/>
              <p:nvPr/>
            </p:nvSpPr>
            <p:spPr>
              <a:xfrm>
                <a:off x="3695424" y="4299539"/>
                <a:ext cx="154539" cy="151961"/>
              </a:xfrm>
              <a:custGeom>
                <a:avLst/>
                <a:gdLst/>
                <a:ahLst/>
                <a:cxnLst/>
                <a:rect l="l" t="t" r="r" b="b"/>
                <a:pathLst>
                  <a:path w="6654" h="6543" extrusionOk="0">
                    <a:moveTo>
                      <a:pt x="5459" y="0"/>
                    </a:moveTo>
                    <a:cubicBezTo>
                      <a:pt x="4015" y="2229"/>
                      <a:pt x="2193" y="4155"/>
                      <a:pt x="0" y="5586"/>
                    </a:cubicBezTo>
                    <a:cubicBezTo>
                      <a:pt x="242" y="5937"/>
                      <a:pt x="502" y="6265"/>
                      <a:pt x="780" y="6543"/>
                    </a:cubicBezTo>
                    <a:cubicBezTo>
                      <a:pt x="3127" y="5012"/>
                      <a:pt x="5104" y="2917"/>
                      <a:pt x="6653" y="492"/>
                    </a:cubicBezTo>
                    <a:cubicBezTo>
                      <a:pt x="6252" y="347"/>
                      <a:pt x="5851" y="183"/>
                      <a:pt x="5459"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26"/>
              <p:cNvSpPr/>
              <p:nvPr/>
            </p:nvSpPr>
            <p:spPr>
              <a:xfrm>
                <a:off x="3673825" y="3700798"/>
                <a:ext cx="239937" cy="148059"/>
              </a:xfrm>
              <a:custGeom>
                <a:avLst/>
                <a:gdLst/>
                <a:ahLst/>
                <a:cxnLst/>
                <a:rect l="l" t="t" r="r" b="b"/>
                <a:pathLst>
                  <a:path w="10331" h="6375" extrusionOk="0">
                    <a:moveTo>
                      <a:pt x="4138" y="1"/>
                    </a:moveTo>
                    <a:cubicBezTo>
                      <a:pt x="2222" y="1"/>
                      <a:pt x="708" y="1255"/>
                      <a:pt x="1" y="2967"/>
                    </a:cubicBezTo>
                    <a:cubicBezTo>
                      <a:pt x="348" y="2972"/>
                      <a:pt x="690" y="2989"/>
                      <a:pt x="1035" y="3012"/>
                    </a:cubicBezTo>
                    <a:cubicBezTo>
                      <a:pt x="1090" y="2890"/>
                      <a:pt x="1149" y="2770"/>
                      <a:pt x="1218" y="2652"/>
                    </a:cubicBezTo>
                    <a:cubicBezTo>
                      <a:pt x="1853" y="1536"/>
                      <a:pt x="2883" y="1052"/>
                      <a:pt x="3985" y="1052"/>
                    </a:cubicBezTo>
                    <a:cubicBezTo>
                      <a:pt x="4591" y="1052"/>
                      <a:pt x="5220" y="1199"/>
                      <a:pt x="5815" y="1468"/>
                    </a:cubicBezTo>
                    <a:cubicBezTo>
                      <a:pt x="7323" y="2147"/>
                      <a:pt x="8257" y="3714"/>
                      <a:pt x="8918" y="5154"/>
                    </a:cubicBezTo>
                    <a:cubicBezTo>
                      <a:pt x="9104" y="5555"/>
                      <a:pt x="9268" y="5960"/>
                      <a:pt x="9415" y="6375"/>
                    </a:cubicBezTo>
                    <a:cubicBezTo>
                      <a:pt x="9743" y="6211"/>
                      <a:pt x="10048" y="5996"/>
                      <a:pt x="10330" y="5733"/>
                    </a:cubicBezTo>
                    <a:cubicBezTo>
                      <a:pt x="10248" y="5500"/>
                      <a:pt x="10162" y="5272"/>
                      <a:pt x="10067" y="5049"/>
                    </a:cubicBezTo>
                    <a:cubicBezTo>
                      <a:pt x="9142" y="2780"/>
                      <a:pt x="7323" y="365"/>
                      <a:pt x="4703" y="37"/>
                    </a:cubicBezTo>
                    <a:cubicBezTo>
                      <a:pt x="4511" y="13"/>
                      <a:pt x="4323" y="1"/>
                      <a:pt x="4138"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26"/>
              <p:cNvSpPr/>
              <p:nvPr/>
            </p:nvSpPr>
            <p:spPr>
              <a:xfrm>
                <a:off x="3670550" y="3879213"/>
                <a:ext cx="65123" cy="96639"/>
              </a:xfrm>
              <a:custGeom>
                <a:avLst/>
                <a:gdLst/>
                <a:ahLst/>
                <a:cxnLst/>
                <a:rect l="l" t="t" r="r" b="b"/>
                <a:pathLst>
                  <a:path w="2804" h="4161" extrusionOk="0">
                    <a:moveTo>
                      <a:pt x="1" y="0"/>
                    </a:moveTo>
                    <a:lnTo>
                      <a:pt x="1" y="0"/>
                    </a:lnTo>
                    <a:cubicBezTo>
                      <a:pt x="461" y="1554"/>
                      <a:pt x="1378" y="2972"/>
                      <a:pt x="2557" y="4160"/>
                    </a:cubicBezTo>
                    <a:cubicBezTo>
                      <a:pt x="2644" y="3773"/>
                      <a:pt x="2726" y="3386"/>
                      <a:pt x="2803" y="2995"/>
                    </a:cubicBezTo>
                    <a:cubicBezTo>
                      <a:pt x="2070" y="2137"/>
                      <a:pt x="1460" y="1126"/>
                      <a:pt x="1081" y="55"/>
                    </a:cubicBezTo>
                    <a:cubicBezTo>
                      <a:pt x="712" y="28"/>
                      <a:pt x="356" y="5"/>
                      <a:pt x="1"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26"/>
              <p:cNvSpPr/>
              <p:nvPr/>
            </p:nvSpPr>
            <p:spPr>
              <a:xfrm>
                <a:off x="4310561" y="3545771"/>
                <a:ext cx="97382" cy="134008"/>
              </a:xfrm>
              <a:custGeom>
                <a:avLst/>
                <a:gdLst/>
                <a:ahLst/>
                <a:cxnLst/>
                <a:rect l="l" t="t" r="r" b="b"/>
                <a:pathLst>
                  <a:path w="4193" h="5770" extrusionOk="0">
                    <a:moveTo>
                      <a:pt x="3641" y="1"/>
                    </a:moveTo>
                    <a:cubicBezTo>
                      <a:pt x="2225" y="1513"/>
                      <a:pt x="1058" y="3245"/>
                      <a:pt x="0" y="5050"/>
                    </a:cubicBezTo>
                    <a:cubicBezTo>
                      <a:pt x="251" y="5313"/>
                      <a:pt x="520" y="5559"/>
                      <a:pt x="812" y="5769"/>
                    </a:cubicBezTo>
                    <a:cubicBezTo>
                      <a:pt x="1823" y="4083"/>
                      <a:pt x="2921" y="2466"/>
                      <a:pt x="4193" y="1063"/>
                    </a:cubicBezTo>
                    <a:cubicBezTo>
                      <a:pt x="4002" y="712"/>
                      <a:pt x="3819" y="356"/>
                      <a:pt x="3641"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26"/>
              <p:cNvSpPr/>
              <p:nvPr/>
            </p:nvSpPr>
            <p:spPr>
              <a:xfrm>
                <a:off x="4482844" y="3437775"/>
                <a:ext cx="197598" cy="61871"/>
              </a:xfrm>
              <a:custGeom>
                <a:avLst/>
                <a:gdLst/>
                <a:ahLst/>
                <a:cxnLst/>
                <a:rect l="l" t="t" r="r" b="b"/>
                <a:pathLst>
                  <a:path w="8508" h="2664" extrusionOk="0">
                    <a:moveTo>
                      <a:pt x="6648" y="0"/>
                    </a:moveTo>
                    <a:cubicBezTo>
                      <a:pt x="4285" y="0"/>
                      <a:pt x="2028" y="586"/>
                      <a:pt x="1" y="1690"/>
                    </a:cubicBezTo>
                    <a:cubicBezTo>
                      <a:pt x="142" y="2018"/>
                      <a:pt x="292" y="2340"/>
                      <a:pt x="451" y="2664"/>
                    </a:cubicBezTo>
                    <a:cubicBezTo>
                      <a:pt x="2046" y="1739"/>
                      <a:pt x="3873" y="1143"/>
                      <a:pt x="6005" y="1010"/>
                    </a:cubicBezTo>
                    <a:cubicBezTo>
                      <a:pt x="6243" y="997"/>
                      <a:pt x="6479" y="990"/>
                      <a:pt x="6713" y="990"/>
                    </a:cubicBezTo>
                    <a:cubicBezTo>
                      <a:pt x="7271" y="990"/>
                      <a:pt x="7820" y="1029"/>
                      <a:pt x="8356" y="1106"/>
                    </a:cubicBezTo>
                    <a:cubicBezTo>
                      <a:pt x="8411" y="778"/>
                      <a:pt x="8461" y="449"/>
                      <a:pt x="8507" y="121"/>
                    </a:cubicBezTo>
                    <a:cubicBezTo>
                      <a:pt x="8489" y="117"/>
                      <a:pt x="8466" y="117"/>
                      <a:pt x="8448" y="113"/>
                    </a:cubicBezTo>
                    <a:cubicBezTo>
                      <a:pt x="7843" y="38"/>
                      <a:pt x="7242" y="0"/>
                      <a:pt x="6648"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26"/>
              <p:cNvSpPr/>
              <p:nvPr/>
            </p:nvSpPr>
            <p:spPr>
              <a:xfrm>
                <a:off x="4869285" y="3645987"/>
                <a:ext cx="26802" cy="77479"/>
              </a:xfrm>
              <a:custGeom>
                <a:avLst/>
                <a:gdLst/>
                <a:ahLst/>
                <a:cxnLst/>
                <a:rect l="l" t="t" r="r" b="b"/>
                <a:pathLst>
                  <a:path w="1154" h="3336" extrusionOk="0">
                    <a:moveTo>
                      <a:pt x="1104" y="1"/>
                    </a:moveTo>
                    <a:cubicBezTo>
                      <a:pt x="771" y="137"/>
                      <a:pt x="443" y="270"/>
                      <a:pt x="114" y="401"/>
                    </a:cubicBezTo>
                    <a:cubicBezTo>
                      <a:pt x="183" y="1090"/>
                      <a:pt x="133" y="1795"/>
                      <a:pt x="1" y="2484"/>
                    </a:cubicBezTo>
                    <a:cubicBezTo>
                      <a:pt x="284" y="2771"/>
                      <a:pt x="562" y="3053"/>
                      <a:pt x="839" y="3336"/>
                    </a:cubicBezTo>
                    <a:cubicBezTo>
                      <a:pt x="1004" y="2638"/>
                      <a:pt x="1094" y="1932"/>
                      <a:pt x="1131" y="1276"/>
                    </a:cubicBezTo>
                    <a:cubicBezTo>
                      <a:pt x="1153" y="844"/>
                      <a:pt x="1145" y="420"/>
                      <a:pt x="1104"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26"/>
              <p:cNvSpPr/>
              <p:nvPr/>
            </p:nvSpPr>
            <p:spPr>
              <a:xfrm>
                <a:off x="4713352" y="3788821"/>
                <a:ext cx="117565" cy="44638"/>
              </a:xfrm>
              <a:custGeom>
                <a:avLst/>
                <a:gdLst/>
                <a:ahLst/>
                <a:cxnLst/>
                <a:rect l="l" t="t" r="r" b="b"/>
                <a:pathLst>
                  <a:path w="5062" h="1922" extrusionOk="0">
                    <a:moveTo>
                      <a:pt x="597" y="0"/>
                    </a:moveTo>
                    <a:cubicBezTo>
                      <a:pt x="276" y="0"/>
                      <a:pt x="0" y="463"/>
                      <a:pt x="295" y="713"/>
                    </a:cubicBezTo>
                    <a:cubicBezTo>
                      <a:pt x="1195" y="1477"/>
                      <a:pt x="2170" y="1921"/>
                      <a:pt x="3149" y="1921"/>
                    </a:cubicBezTo>
                    <a:cubicBezTo>
                      <a:pt x="3791" y="1921"/>
                      <a:pt x="4435" y="1731"/>
                      <a:pt x="5061" y="1314"/>
                    </a:cubicBezTo>
                    <a:cubicBezTo>
                      <a:pt x="4805" y="1064"/>
                      <a:pt x="4559" y="808"/>
                      <a:pt x="4309" y="557"/>
                    </a:cubicBezTo>
                    <a:cubicBezTo>
                      <a:pt x="3918" y="766"/>
                      <a:pt x="3496" y="869"/>
                      <a:pt x="3055" y="869"/>
                    </a:cubicBezTo>
                    <a:cubicBezTo>
                      <a:pt x="2339" y="869"/>
                      <a:pt x="1572" y="598"/>
                      <a:pt x="797" y="65"/>
                    </a:cubicBezTo>
                    <a:cubicBezTo>
                      <a:pt x="731" y="20"/>
                      <a:pt x="663" y="0"/>
                      <a:pt x="597"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26"/>
              <p:cNvSpPr/>
              <p:nvPr/>
            </p:nvSpPr>
            <p:spPr>
              <a:xfrm>
                <a:off x="4780101" y="3478465"/>
                <a:ext cx="75342" cy="75690"/>
              </a:xfrm>
              <a:custGeom>
                <a:avLst/>
                <a:gdLst/>
                <a:ahLst/>
                <a:cxnLst/>
                <a:rect l="l" t="t" r="r" b="b"/>
                <a:pathLst>
                  <a:path w="3244" h="3259" extrusionOk="0">
                    <a:moveTo>
                      <a:pt x="182" y="1"/>
                    </a:moveTo>
                    <a:cubicBezTo>
                      <a:pt x="123" y="361"/>
                      <a:pt x="64" y="725"/>
                      <a:pt x="0" y="1086"/>
                    </a:cubicBezTo>
                    <a:cubicBezTo>
                      <a:pt x="843" y="1677"/>
                      <a:pt x="1586" y="2407"/>
                      <a:pt x="2205" y="3259"/>
                    </a:cubicBezTo>
                    <a:cubicBezTo>
                      <a:pt x="2556" y="3126"/>
                      <a:pt x="2903" y="2990"/>
                      <a:pt x="3244" y="2848"/>
                    </a:cubicBezTo>
                    <a:cubicBezTo>
                      <a:pt x="2429" y="1719"/>
                      <a:pt x="1376" y="752"/>
                      <a:pt x="18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26"/>
              <p:cNvSpPr/>
              <p:nvPr/>
            </p:nvSpPr>
            <p:spPr>
              <a:xfrm>
                <a:off x="4134585" y="3761323"/>
                <a:ext cx="141510" cy="206795"/>
              </a:xfrm>
              <a:custGeom>
                <a:avLst/>
                <a:gdLst/>
                <a:ahLst/>
                <a:cxnLst/>
                <a:rect l="l" t="t" r="r" b="b"/>
                <a:pathLst>
                  <a:path w="6093" h="8904" extrusionOk="0">
                    <a:moveTo>
                      <a:pt x="5254" y="0"/>
                    </a:moveTo>
                    <a:cubicBezTo>
                      <a:pt x="5154" y="187"/>
                      <a:pt x="5054" y="374"/>
                      <a:pt x="4953" y="561"/>
                    </a:cubicBezTo>
                    <a:cubicBezTo>
                      <a:pt x="3546" y="3150"/>
                      <a:pt x="2051" y="5865"/>
                      <a:pt x="0" y="8033"/>
                    </a:cubicBezTo>
                    <a:cubicBezTo>
                      <a:pt x="173" y="8338"/>
                      <a:pt x="370" y="8630"/>
                      <a:pt x="593" y="8904"/>
                    </a:cubicBezTo>
                    <a:cubicBezTo>
                      <a:pt x="2907" y="6534"/>
                      <a:pt x="4530" y="3532"/>
                      <a:pt x="6092" y="616"/>
                    </a:cubicBezTo>
                    <a:cubicBezTo>
                      <a:pt x="5805" y="425"/>
                      <a:pt x="5523" y="219"/>
                      <a:pt x="5254"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6"/>
              <p:cNvSpPr/>
              <p:nvPr/>
            </p:nvSpPr>
            <p:spPr>
              <a:xfrm>
                <a:off x="3826343" y="3948214"/>
                <a:ext cx="234805" cy="264347"/>
              </a:xfrm>
              <a:custGeom>
                <a:avLst/>
                <a:gdLst/>
                <a:ahLst/>
                <a:cxnLst/>
                <a:rect l="l" t="t" r="r" b="b"/>
                <a:pathLst>
                  <a:path w="10110" h="11382" extrusionOk="0">
                    <a:moveTo>
                      <a:pt x="4848" y="1"/>
                    </a:moveTo>
                    <a:cubicBezTo>
                      <a:pt x="4520" y="160"/>
                      <a:pt x="4183" y="297"/>
                      <a:pt x="3841" y="415"/>
                    </a:cubicBezTo>
                    <a:cubicBezTo>
                      <a:pt x="3927" y="1563"/>
                      <a:pt x="3910" y="2725"/>
                      <a:pt x="3800" y="3878"/>
                    </a:cubicBezTo>
                    <a:cubicBezTo>
                      <a:pt x="2588" y="3778"/>
                      <a:pt x="1389" y="3477"/>
                      <a:pt x="260" y="3003"/>
                    </a:cubicBezTo>
                    <a:cubicBezTo>
                      <a:pt x="178" y="3336"/>
                      <a:pt x="91" y="3668"/>
                      <a:pt x="0" y="4001"/>
                    </a:cubicBezTo>
                    <a:cubicBezTo>
                      <a:pt x="815" y="4356"/>
                      <a:pt x="1654" y="4616"/>
                      <a:pt x="2483" y="4780"/>
                    </a:cubicBezTo>
                    <a:cubicBezTo>
                      <a:pt x="2880" y="4857"/>
                      <a:pt x="3276" y="4903"/>
                      <a:pt x="3668" y="4939"/>
                    </a:cubicBezTo>
                    <a:cubicBezTo>
                      <a:pt x="3372" y="6995"/>
                      <a:pt x="2793" y="9026"/>
                      <a:pt x="2000" y="10944"/>
                    </a:cubicBezTo>
                    <a:cubicBezTo>
                      <a:pt x="2388" y="11113"/>
                      <a:pt x="2775" y="11259"/>
                      <a:pt x="3176" y="11382"/>
                    </a:cubicBezTo>
                    <a:cubicBezTo>
                      <a:pt x="3982" y="9327"/>
                      <a:pt x="4529" y="7159"/>
                      <a:pt x="4785" y="4980"/>
                    </a:cubicBezTo>
                    <a:cubicBezTo>
                      <a:pt x="6638" y="4949"/>
                      <a:pt x="8457" y="4457"/>
                      <a:pt x="10110" y="3627"/>
                    </a:cubicBezTo>
                    <a:cubicBezTo>
                      <a:pt x="9905" y="3367"/>
                      <a:pt x="9710" y="3103"/>
                      <a:pt x="9527" y="2821"/>
                    </a:cubicBezTo>
                    <a:cubicBezTo>
                      <a:pt x="8055" y="3540"/>
                      <a:pt x="6470" y="3896"/>
                      <a:pt x="4884" y="3914"/>
                    </a:cubicBezTo>
                    <a:cubicBezTo>
                      <a:pt x="4980" y="2602"/>
                      <a:pt x="4970" y="1290"/>
                      <a:pt x="4848"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5" name="Google Shape;155;p26"/>
            <p:cNvSpPr/>
            <p:nvPr/>
          </p:nvSpPr>
          <p:spPr>
            <a:xfrm>
              <a:off x="4337149" y="477790"/>
              <a:ext cx="1073440" cy="1046497"/>
            </a:xfrm>
            <a:custGeom>
              <a:avLst/>
              <a:gdLst/>
              <a:ahLst/>
              <a:cxnLst/>
              <a:rect l="l" t="t" r="r" b="b"/>
              <a:pathLst>
                <a:path w="47998" h="47515" extrusionOk="0">
                  <a:moveTo>
                    <a:pt x="26998" y="1533"/>
                  </a:moveTo>
                  <a:cubicBezTo>
                    <a:pt x="29864" y="1533"/>
                    <a:pt x="32742" y="2142"/>
                    <a:pt x="35363" y="3315"/>
                  </a:cubicBezTo>
                  <a:cubicBezTo>
                    <a:pt x="34173" y="4070"/>
                    <a:pt x="33334" y="5296"/>
                    <a:pt x="32547" y="6458"/>
                  </a:cubicBezTo>
                  <a:cubicBezTo>
                    <a:pt x="31608" y="7848"/>
                    <a:pt x="30587" y="9342"/>
                    <a:pt x="29977" y="10932"/>
                  </a:cubicBezTo>
                  <a:cubicBezTo>
                    <a:pt x="29721" y="10728"/>
                    <a:pt x="29458" y="10532"/>
                    <a:pt x="29185" y="10345"/>
                  </a:cubicBezTo>
                  <a:cubicBezTo>
                    <a:pt x="27785" y="9375"/>
                    <a:pt x="26289" y="8972"/>
                    <a:pt x="24783" y="8972"/>
                  </a:cubicBezTo>
                  <a:cubicBezTo>
                    <a:pt x="21379" y="8972"/>
                    <a:pt x="17925" y="11030"/>
                    <a:pt x="15434" y="13247"/>
                  </a:cubicBezTo>
                  <a:cubicBezTo>
                    <a:pt x="10954" y="17225"/>
                    <a:pt x="10572" y="22432"/>
                    <a:pt x="9209" y="27827"/>
                  </a:cubicBezTo>
                  <a:cubicBezTo>
                    <a:pt x="8976" y="27645"/>
                    <a:pt x="8722" y="27490"/>
                    <a:pt x="8448" y="27368"/>
                  </a:cubicBezTo>
                  <a:cubicBezTo>
                    <a:pt x="8544" y="27126"/>
                    <a:pt x="8490" y="26843"/>
                    <a:pt x="8189" y="26706"/>
                  </a:cubicBezTo>
                  <a:cubicBezTo>
                    <a:pt x="7960" y="26602"/>
                    <a:pt x="7733" y="26501"/>
                    <a:pt x="7506" y="26401"/>
                  </a:cubicBezTo>
                  <a:cubicBezTo>
                    <a:pt x="7901" y="18460"/>
                    <a:pt x="9173" y="10235"/>
                    <a:pt x="15939" y="5109"/>
                  </a:cubicBezTo>
                  <a:cubicBezTo>
                    <a:pt x="19138" y="2685"/>
                    <a:pt x="23057" y="1533"/>
                    <a:pt x="26998" y="1533"/>
                  </a:cubicBezTo>
                  <a:close/>
                  <a:moveTo>
                    <a:pt x="3027" y="25353"/>
                  </a:moveTo>
                  <a:cubicBezTo>
                    <a:pt x="4116" y="26182"/>
                    <a:pt x="5355" y="26711"/>
                    <a:pt x="6617" y="27276"/>
                  </a:cubicBezTo>
                  <a:cubicBezTo>
                    <a:pt x="6617" y="27294"/>
                    <a:pt x="6621" y="27313"/>
                    <a:pt x="6621" y="27330"/>
                  </a:cubicBezTo>
                  <a:cubicBezTo>
                    <a:pt x="6654" y="27546"/>
                    <a:pt x="6811" y="27640"/>
                    <a:pt x="6981" y="27640"/>
                  </a:cubicBezTo>
                  <a:cubicBezTo>
                    <a:pt x="7069" y="27640"/>
                    <a:pt x="7161" y="27614"/>
                    <a:pt x="7241" y="27568"/>
                  </a:cubicBezTo>
                  <a:cubicBezTo>
                    <a:pt x="7355" y="27622"/>
                    <a:pt x="7473" y="27673"/>
                    <a:pt x="7588" y="27732"/>
                  </a:cubicBezTo>
                  <a:cubicBezTo>
                    <a:pt x="7628" y="27750"/>
                    <a:pt x="7674" y="27768"/>
                    <a:pt x="7714" y="27778"/>
                  </a:cubicBezTo>
                  <a:cubicBezTo>
                    <a:pt x="8162" y="28155"/>
                    <a:pt x="8503" y="28643"/>
                    <a:pt x="8954" y="29012"/>
                  </a:cubicBezTo>
                  <a:cubicBezTo>
                    <a:pt x="8995" y="29258"/>
                    <a:pt x="9163" y="29486"/>
                    <a:pt x="9419" y="29540"/>
                  </a:cubicBezTo>
                  <a:cubicBezTo>
                    <a:pt x="11005" y="29891"/>
                    <a:pt x="12417" y="30625"/>
                    <a:pt x="13798" y="31435"/>
                  </a:cubicBezTo>
                  <a:cubicBezTo>
                    <a:pt x="13287" y="32415"/>
                    <a:pt x="12831" y="33427"/>
                    <a:pt x="12275" y="34379"/>
                  </a:cubicBezTo>
                  <a:cubicBezTo>
                    <a:pt x="9460" y="32142"/>
                    <a:pt x="5300" y="32238"/>
                    <a:pt x="1864" y="31381"/>
                  </a:cubicBezTo>
                  <a:cubicBezTo>
                    <a:pt x="2981" y="29563"/>
                    <a:pt x="2953" y="27481"/>
                    <a:pt x="3027" y="25353"/>
                  </a:cubicBezTo>
                  <a:close/>
                  <a:moveTo>
                    <a:pt x="36511" y="3874"/>
                  </a:moveTo>
                  <a:cubicBezTo>
                    <a:pt x="37805" y="4558"/>
                    <a:pt x="39021" y="5378"/>
                    <a:pt x="40124" y="6345"/>
                  </a:cubicBezTo>
                  <a:cubicBezTo>
                    <a:pt x="43550" y="9338"/>
                    <a:pt x="44589" y="13789"/>
                    <a:pt x="45451" y="18058"/>
                  </a:cubicBezTo>
                  <a:cubicBezTo>
                    <a:pt x="46347" y="22501"/>
                    <a:pt x="45077" y="26657"/>
                    <a:pt x="42324" y="30183"/>
                  </a:cubicBezTo>
                  <a:cubicBezTo>
                    <a:pt x="40251" y="32844"/>
                    <a:pt x="37572" y="35031"/>
                    <a:pt x="34789" y="36894"/>
                  </a:cubicBezTo>
                  <a:cubicBezTo>
                    <a:pt x="34141" y="37327"/>
                    <a:pt x="31526" y="38512"/>
                    <a:pt x="30665" y="39592"/>
                  </a:cubicBezTo>
                  <a:cubicBezTo>
                    <a:pt x="30651" y="39590"/>
                    <a:pt x="30638" y="39589"/>
                    <a:pt x="30624" y="39589"/>
                  </a:cubicBezTo>
                  <a:cubicBezTo>
                    <a:pt x="30610" y="39589"/>
                    <a:pt x="30597" y="39590"/>
                    <a:pt x="30583" y="39592"/>
                  </a:cubicBezTo>
                  <a:cubicBezTo>
                    <a:pt x="30567" y="39590"/>
                    <a:pt x="30550" y="39589"/>
                    <a:pt x="30534" y="39589"/>
                  </a:cubicBezTo>
                  <a:cubicBezTo>
                    <a:pt x="30459" y="39589"/>
                    <a:pt x="30387" y="39607"/>
                    <a:pt x="30323" y="39637"/>
                  </a:cubicBezTo>
                  <a:lnTo>
                    <a:pt x="30318" y="39632"/>
                  </a:lnTo>
                  <a:cubicBezTo>
                    <a:pt x="30100" y="39582"/>
                    <a:pt x="29881" y="39519"/>
                    <a:pt x="29662" y="39455"/>
                  </a:cubicBezTo>
                  <a:cubicBezTo>
                    <a:pt x="29448" y="39391"/>
                    <a:pt x="29229" y="39336"/>
                    <a:pt x="29006" y="39300"/>
                  </a:cubicBezTo>
                  <a:cubicBezTo>
                    <a:pt x="28934" y="39286"/>
                    <a:pt x="28870" y="39280"/>
                    <a:pt x="28808" y="39280"/>
                  </a:cubicBezTo>
                  <a:cubicBezTo>
                    <a:pt x="28753" y="39280"/>
                    <a:pt x="28700" y="39284"/>
                    <a:pt x="28646" y="39291"/>
                  </a:cubicBezTo>
                  <a:cubicBezTo>
                    <a:pt x="29799" y="36885"/>
                    <a:pt x="31841" y="35031"/>
                    <a:pt x="32825" y="32552"/>
                  </a:cubicBezTo>
                  <a:cubicBezTo>
                    <a:pt x="34041" y="29500"/>
                    <a:pt x="34756" y="26369"/>
                    <a:pt x="35035" y="23103"/>
                  </a:cubicBezTo>
                  <a:cubicBezTo>
                    <a:pt x="35412" y="18701"/>
                    <a:pt x="33973" y="14669"/>
                    <a:pt x="30907" y="11752"/>
                  </a:cubicBezTo>
                  <a:cubicBezTo>
                    <a:pt x="31900" y="10686"/>
                    <a:pt x="32583" y="9329"/>
                    <a:pt x="33372" y="8116"/>
                  </a:cubicBezTo>
                  <a:cubicBezTo>
                    <a:pt x="34328" y="6631"/>
                    <a:pt x="35494" y="5310"/>
                    <a:pt x="36511" y="3874"/>
                  </a:cubicBezTo>
                  <a:close/>
                  <a:moveTo>
                    <a:pt x="24182" y="37668"/>
                  </a:moveTo>
                  <a:cubicBezTo>
                    <a:pt x="25406" y="38357"/>
                    <a:pt x="26637" y="39008"/>
                    <a:pt x="27772" y="39861"/>
                  </a:cubicBezTo>
                  <a:cubicBezTo>
                    <a:pt x="27837" y="39908"/>
                    <a:pt x="27922" y="39928"/>
                    <a:pt x="28011" y="39928"/>
                  </a:cubicBezTo>
                  <a:cubicBezTo>
                    <a:pt x="28034" y="39928"/>
                    <a:pt x="28058" y="39927"/>
                    <a:pt x="28081" y="39924"/>
                  </a:cubicBezTo>
                  <a:cubicBezTo>
                    <a:pt x="28118" y="39970"/>
                    <a:pt x="28163" y="40006"/>
                    <a:pt x="28228" y="40019"/>
                  </a:cubicBezTo>
                  <a:cubicBezTo>
                    <a:pt x="28596" y="40129"/>
                    <a:pt x="28988" y="40389"/>
                    <a:pt x="29339" y="40562"/>
                  </a:cubicBezTo>
                  <a:cubicBezTo>
                    <a:pt x="29622" y="40703"/>
                    <a:pt x="29876" y="40798"/>
                    <a:pt x="30126" y="40798"/>
                  </a:cubicBezTo>
                  <a:cubicBezTo>
                    <a:pt x="30206" y="40798"/>
                    <a:pt x="30285" y="40788"/>
                    <a:pt x="30364" y="40767"/>
                  </a:cubicBezTo>
                  <a:cubicBezTo>
                    <a:pt x="30638" y="41058"/>
                    <a:pt x="31071" y="41264"/>
                    <a:pt x="31393" y="41501"/>
                  </a:cubicBezTo>
                  <a:cubicBezTo>
                    <a:pt x="32278" y="42143"/>
                    <a:pt x="33176" y="42704"/>
                    <a:pt x="34160" y="43100"/>
                  </a:cubicBezTo>
                  <a:cubicBezTo>
                    <a:pt x="33203" y="44130"/>
                    <a:pt x="32501" y="45350"/>
                    <a:pt x="31521" y="46372"/>
                  </a:cubicBezTo>
                  <a:cubicBezTo>
                    <a:pt x="29631" y="43387"/>
                    <a:pt x="26136" y="42107"/>
                    <a:pt x="23042" y="40626"/>
                  </a:cubicBezTo>
                  <a:cubicBezTo>
                    <a:pt x="23598" y="39660"/>
                    <a:pt x="24003" y="38744"/>
                    <a:pt x="24182" y="37668"/>
                  </a:cubicBezTo>
                  <a:close/>
                  <a:moveTo>
                    <a:pt x="27138" y="1"/>
                  </a:moveTo>
                  <a:cubicBezTo>
                    <a:pt x="22613" y="1"/>
                    <a:pt x="18107" y="1410"/>
                    <a:pt x="14572" y="4299"/>
                  </a:cubicBezTo>
                  <a:cubicBezTo>
                    <a:pt x="8425" y="9315"/>
                    <a:pt x="5729" y="18113"/>
                    <a:pt x="6457" y="25950"/>
                  </a:cubicBezTo>
                  <a:cubicBezTo>
                    <a:pt x="5163" y="25381"/>
                    <a:pt x="3919" y="24761"/>
                    <a:pt x="2917" y="23677"/>
                  </a:cubicBezTo>
                  <a:cubicBezTo>
                    <a:pt x="2799" y="23549"/>
                    <a:pt x="2662" y="23495"/>
                    <a:pt x="2528" y="23495"/>
                  </a:cubicBezTo>
                  <a:cubicBezTo>
                    <a:pt x="2226" y="23495"/>
                    <a:pt x="1937" y="23768"/>
                    <a:pt x="1906" y="24096"/>
                  </a:cubicBezTo>
                  <a:cubicBezTo>
                    <a:pt x="1655" y="26533"/>
                    <a:pt x="2074" y="29322"/>
                    <a:pt x="333" y="31299"/>
                  </a:cubicBezTo>
                  <a:cubicBezTo>
                    <a:pt x="1" y="31677"/>
                    <a:pt x="146" y="32215"/>
                    <a:pt x="621" y="32383"/>
                  </a:cubicBezTo>
                  <a:cubicBezTo>
                    <a:pt x="4152" y="33622"/>
                    <a:pt x="9140" y="33145"/>
                    <a:pt x="11934" y="35937"/>
                  </a:cubicBezTo>
                  <a:cubicBezTo>
                    <a:pt x="12072" y="36074"/>
                    <a:pt x="12241" y="36136"/>
                    <a:pt x="12408" y="36136"/>
                  </a:cubicBezTo>
                  <a:cubicBezTo>
                    <a:pt x="12644" y="36136"/>
                    <a:pt x="12878" y="36012"/>
                    <a:pt x="13022" y="35796"/>
                  </a:cubicBezTo>
                  <a:cubicBezTo>
                    <a:pt x="13920" y="34452"/>
                    <a:pt x="14494" y="32939"/>
                    <a:pt x="15274" y="31527"/>
                  </a:cubicBezTo>
                  <a:cubicBezTo>
                    <a:pt x="15451" y="31208"/>
                    <a:pt x="15356" y="30798"/>
                    <a:pt x="15037" y="30611"/>
                  </a:cubicBezTo>
                  <a:cubicBezTo>
                    <a:pt x="13556" y="29740"/>
                    <a:pt x="12052" y="28912"/>
                    <a:pt x="10398" y="28456"/>
                  </a:cubicBezTo>
                  <a:cubicBezTo>
                    <a:pt x="11678" y="23978"/>
                    <a:pt x="11765" y="19280"/>
                    <a:pt x="15041" y="15607"/>
                  </a:cubicBezTo>
                  <a:cubicBezTo>
                    <a:pt x="17527" y="12820"/>
                    <a:pt x="21004" y="10493"/>
                    <a:pt x="24573" y="10493"/>
                  </a:cubicBezTo>
                  <a:cubicBezTo>
                    <a:pt x="26092" y="10493"/>
                    <a:pt x="27628" y="10915"/>
                    <a:pt x="29111" y="11903"/>
                  </a:cubicBezTo>
                  <a:cubicBezTo>
                    <a:pt x="33567" y="14864"/>
                    <a:pt x="34305" y="20041"/>
                    <a:pt x="33727" y="24948"/>
                  </a:cubicBezTo>
                  <a:cubicBezTo>
                    <a:pt x="33395" y="27736"/>
                    <a:pt x="32674" y="31017"/>
                    <a:pt x="31212" y="33445"/>
                  </a:cubicBezTo>
                  <a:cubicBezTo>
                    <a:pt x="30127" y="35241"/>
                    <a:pt x="28760" y="36776"/>
                    <a:pt x="27831" y="38648"/>
                  </a:cubicBezTo>
                  <a:cubicBezTo>
                    <a:pt x="26615" y="37815"/>
                    <a:pt x="25307" y="37168"/>
                    <a:pt x="24026" y="36434"/>
                  </a:cubicBezTo>
                  <a:cubicBezTo>
                    <a:pt x="23944" y="36387"/>
                    <a:pt x="23859" y="36366"/>
                    <a:pt x="23777" y="36366"/>
                  </a:cubicBezTo>
                  <a:cubicBezTo>
                    <a:pt x="23518" y="36366"/>
                    <a:pt x="23288" y="36578"/>
                    <a:pt x="23274" y="36863"/>
                  </a:cubicBezTo>
                  <a:cubicBezTo>
                    <a:pt x="23206" y="38320"/>
                    <a:pt x="22668" y="39363"/>
                    <a:pt x="21934" y="40589"/>
                  </a:cubicBezTo>
                  <a:cubicBezTo>
                    <a:pt x="21808" y="40804"/>
                    <a:pt x="21871" y="41140"/>
                    <a:pt x="22108" y="41255"/>
                  </a:cubicBezTo>
                  <a:cubicBezTo>
                    <a:pt x="25166" y="42740"/>
                    <a:pt x="29448" y="44034"/>
                    <a:pt x="31052" y="47301"/>
                  </a:cubicBezTo>
                  <a:cubicBezTo>
                    <a:pt x="31124" y="47442"/>
                    <a:pt x="31277" y="47514"/>
                    <a:pt x="31430" y="47514"/>
                  </a:cubicBezTo>
                  <a:cubicBezTo>
                    <a:pt x="31510" y="47514"/>
                    <a:pt x="31590" y="47495"/>
                    <a:pt x="31658" y="47455"/>
                  </a:cubicBezTo>
                  <a:cubicBezTo>
                    <a:pt x="33416" y="46454"/>
                    <a:pt x="34282" y="44513"/>
                    <a:pt x="35868" y="43283"/>
                  </a:cubicBezTo>
                  <a:cubicBezTo>
                    <a:pt x="36260" y="42977"/>
                    <a:pt x="36019" y="42298"/>
                    <a:pt x="35582" y="42193"/>
                  </a:cubicBezTo>
                  <a:cubicBezTo>
                    <a:pt x="34724" y="41988"/>
                    <a:pt x="33973" y="41638"/>
                    <a:pt x="33203" y="41218"/>
                  </a:cubicBezTo>
                  <a:cubicBezTo>
                    <a:pt x="33075" y="41150"/>
                    <a:pt x="31931" y="40521"/>
                    <a:pt x="31376" y="40216"/>
                  </a:cubicBezTo>
                  <a:cubicBezTo>
                    <a:pt x="31649" y="39855"/>
                    <a:pt x="34506" y="38293"/>
                    <a:pt x="34920" y="38038"/>
                  </a:cubicBezTo>
                  <a:cubicBezTo>
                    <a:pt x="36269" y="37209"/>
                    <a:pt x="37632" y="36438"/>
                    <a:pt x="38911" y="35496"/>
                  </a:cubicBezTo>
                  <a:cubicBezTo>
                    <a:pt x="42120" y="33126"/>
                    <a:pt x="44717" y="30133"/>
                    <a:pt x="46265" y="26442"/>
                  </a:cubicBezTo>
                  <a:cubicBezTo>
                    <a:pt x="47997" y="22314"/>
                    <a:pt x="47136" y="17958"/>
                    <a:pt x="46052" y="13789"/>
                  </a:cubicBezTo>
                  <a:cubicBezTo>
                    <a:pt x="44867" y="9220"/>
                    <a:pt x="42301" y="5592"/>
                    <a:pt x="38274" y="3100"/>
                  </a:cubicBezTo>
                  <a:cubicBezTo>
                    <a:pt x="34957" y="1049"/>
                    <a:pt x="31041" y="1"/>
                    <a:pt x="27138"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26"/>
            <p:cNvSpPr/>
            <p:nvPr/>
          </p:nvSpPr>
          <p:spPr>
            <a:xfrm>
              <a:off x="4857305" y="3856158"/>
              <a:ext cx="816055" cy="966256"/>
            </a:xfrm>
            <a:custGeom>
              <a:avLst/>
              <a:gdLst/>
              <a:ahLst/>
              <a:cxnLst/>
              <a:rect l="l" t="t" r="r" b="b"/>
              <a:pathLst>
                <a:path w="54104" h="56460" extrusionOk="0">
                  <a:moveTo>
                    <a:pt x="50357" y="982"/>
                  </a:moveTo>
                  <a:cubicBezTo>
                    <a:pt x="51507" y="982"/>
                    <a:pt x="52384" y="1978"/>
                    <a:pt x="52873" y="3008"/>
                  </a:cubicBezTo>
                  <a:cubicBezTo>
                    <a:pt x="53547" y="4430"/>
                    <a:pt x="53132" y="6074"/>
                    <a:pt x="52257" y="7291"/>
                  </a:cubicBezTo>
                  <a:cubicBezTo>
                    <a:pt x="51738" y="8011"/>
                    <a:pt x="51141" y="8676"/>
                    <a:pt x="50495" y="9304"/>
                  </a:cubicBezTo>
                  <a:cubicBezTo>
                    <a:pt x="49278" y="7428"/>
                    <a:pt x="47473" y="5960"/>
                    <a:pt x="45957" y="4325"/>
                  </a:cubicBezTo>
                  <a:cubicBezTo>
                    <a:pt x="46375" y="3914"/>
                    <a:pt x="46804" y="3504"/>
                    <a:pt x="47227" y="3094"/>
                  </a:cubicBezTo>
                  <a:cubicBezTo>
                    <a:pt x="47988" y="2361"/>
                    <a:pt x="48703" y="1372"/>
                    <a:pt x="49770" y="1067"/>
                  </a:cubicBezTo>
                  <a:cubicBezTo>
                    <a:pt x="49972" y="1009"/>
                    <a:pt x="50168" y="982"/>
                    <a:pt x="50357" y="982"/>
                  </a:cubicBezTo>
                  <a:close/>
                  <a:moveTo>
                    <a:pt x="45692" y="4589"/>
                  </a:moveTo>
                  <a:cubicBezTo>
                    <a:pt x="46621" y="6639"/>
                    <a:pt x="48731" y="7924"/>
                    <a:pt x="49944" y="9834"/>
                  </a:cubicBezTo>
                  <a:cubicBezTo>
                    <a:pt x="49688" y="10065"/>
                    <a:pt x="49428" y="10293"/>
                    <a:pt x="49164" y="10521"/>
                  </a:cubicBezTo>
                  <a:cubicBezTo>
                    <a:pt x="48571" y="9724"/>
                    <a:pt x="47852" y="8976"/>
                    <a:pt x="47255" y="8175"/>
                  </a:cubicBezTo>
                  <a:cubicBezTo>
                    <a:pt x="46521" y="7195"/>
                    <a:pt x="45560" y="6425"/>
                    <a:pt x="44817" y="5464"/>
                  </a:cubicBezTo>
                  <a:cubicBezTo>
                    <a:pt x="45105" y="5168"/>
                    <a:pt x="45400" y="4876"/>
                    <a:pt x="45692" y="4589"/>
                  </a:cubicBezTo>
                  <a:close/>
                  <a:moveTo>
                    <a:pt x="44403" y="5892"/>
                  </a:moveTo>
                  <a:cubicBezTo>
                    <a:pt x="44580" y="6206"/>
                    <a:pt x="44804" y="6503"/>
                    <a:pt x="45045" y="6785"/>
                  </a:cubicBezTo>
                  <a:cubicBezTo>
                    <a:pt x="45036" y="6794"/>
                    <a:pt x="45027" y="6799"/>
                    <a:pt x="45023" y="6804"/>
                  </a:cubicBezTo>
                  <a:cubicBezTo>
                    <a:pt x="43642" y="8248"/>
                    <a:pt x="42047" y="9500"/>
                    <a:pt x="40634" y="10922"/>
                  </a:cubicBezTo>
                  <a:cubicBezTo>
                    <a:pt x="38926" y="12649"/>
                    <a:pt x="37253" y="14408"/>
                    <a:pt x="35595" y="16180"/>
                  </a:cubicBezTo>
                  <a:cubicBezTo>
                    <a:pt x="32288" y="19703"/>
                    <a:pt x="29043" y="23278"/>
                    <a:pt x="25712" y="26783"/>
                  </a:cubicBezTo>
                  <a:cubicBezTo>
                    <a:pt x="22596" y="30068"/>
                    <a:pt x="19407" y="33275"/>
                    <a:pt x="16404" y="36670"/>
                  </a:cubicBezTo>
                  <a:cubicBezTo>
                    <a:pt x="13734" y="39687"/>
                    <a:pt x="11105" y="42803"/>
                    <a:pt x="8239" y="45646"/>
                  </a:cubicBezTo>
                  <a:cubicBezTo>
                    <a:pt x="8407" y="45176"/>
                    <a:pt x="8466" y="44707"/>
                    <a:pt x="8335" y="44338"/>
                  </a:cubicBezTo>
                  <a:cubicBezTo>
                    <a:pt x="8189" y="43924"/>
                    <a:pt x="7936" y="43772"/>
                    <a:pt x="7648" y="43772"/>
                  </a:cubicBezTo>
                  <a:cubicBezTo>
                    <a:pt x="7515" y="43772"/>
                    <a:pt x="7374" y="43805"/>
                    <a:pt x="7232" y="43859"/>
                  </a:cubicBezTo>
                  <a:cubicBezTo>
                    <a:pt x="7934" y="43003"/>
                    <a:pt x="8735" y="42229"/>
                    <a:pt x="9560" y="41491"/>
                  </a:cubicBezTo>
                  <a:cubicBezTo>
                    <a:pt x="14358" y="37176"/>
                    <a:pt x="18440" y="32072"/>
                    <a:pt x="23079" y="27585"/>
                  </a:cubicBezTo>
                  <a:cubicBezTo>
                    <a:pt x="27909" y="22914"/>
                    <a:pt x="32588" y="18080"/>
                    <a:pt x="37341" y="13333"/>
                  </a:cubicBezTo>
                  <a:cubicBezTo>
                    <a:pt x="39696" y="10976"/>
                    <a:pt x="41919" y="8516"/>
                    <a:pt x="44203" y="6097"/>
                  </a:cubicBezTo>
                  <a:cubicBezTo>
                    <a:pt x="44270" y="6028"/>
                    <a:pt x="44334" y="5960"/>
                    <a:pt x="44403" y="5892"/>
                  </a:cubicBezTo>
                  <a:close/>
                  <a:moveTo>
                    <a:pt x="45469" y="7254"/>
                  </a:moveTo>
                  <a:cubicBezTo>
                    <a:pt x="45898" y="7710"/>
                    <a:pt x="46348" y="8152"/>
                    <a:pt x="46712" y="8625"/>
                  </a:cubicBezTo>
                  <a:cubicBezTo>
                    <a:pt x="46772" y="8703"/>
                    <a:pt x="46831" y="8789"/>
                    <a:pt x="46895" y="8877"/>
                  </a:cubicBezTo>
                  <a:cubicBezTo>
                    <a:pt x="46289" y="9022"/>
                    <a:pt x="45464" y="10207"/>
                    <a:pt x="45159" y="10530"/>
                  </a:cubicBezTo>
                  <a:cubicBezTo>
                    <a:pt x="43829" y="11920"/>
                    <a:pt x="42525" y="13333"/>
                    <a:pt x="41227" y="14754"/>
                  </a:cubicBezTo>
                  <a:cubicBezTo>
                    <a:pt x="37696" y="18613"/>
                    <a:pt x="33987" y="22281"/>
                    <a:pt x="30305" y="25990"/>
                  </a:cubicBezTo>
                  <a:cubicBezTo>
                    <a:pt x="26719" y="29603"/>
                    <a:pt x="23311" y="33376"/>
                    <a:pt x="19694" y="36957"/>
                  </a:cubicBezTo>
                  <a:cubicBezTo>
                    <a:pt x="17903" y="38730"/>
                    <a:pt x="16104" y="40497"/>
                    <a:pt x="14331" y="42297"/>
                  </a:cubicBezTo>
                  <a:cubicBezTo>
                    <a:pt x="13078" y="43573"/>
                    <a:pt x="11561" y="44921"/>
                    <a:pt x="10371" y="46389"/>
                  </a:cubicBezTo>
                  <a:cubicBezTo>
                    <a:pt x="10367" y="46270"/>
                    <a:pt x="10348" y="46151"/>
                    <a:pt x="10317" y="46033"/>
                  </a:cubicBezTo>
                  <a:cubicBezTo>
                    <a:pt x="10276" y="45912"/>
                    <a:pt x="10186" y="45823"/>
                    <a:pt x="10065" y="45823"/>
                  </a:cubicBezTo>
                  <a:cubicBezTo>
                    <a:pt x="10049" y="45823"/>
                    <a:pt x="10033" y="45825"/>
                    <a:pt x="10016" y="45828"/>
                  </a:cubicBezTo>
                  <a:cubicBezTo>
                    <a:pt x="9547" y="45910"/>
                    <a:pt x="9109" y="45996"/>
                    <a:pt x="8695" y="46120"/>
                  </a:cubicBezTo>
                  <a:cubicBezTo>
                    <a:pt x="9369" y="45500"/>
                    <a:pt x="9961" y="44748"/>
                    <a:pt x="10550" y="44101"/>
                  </a:cubicBezTo>
                  <a:cubicBezTo>
                    <a:pt x="12176" y="42306"/>
                    <a:pt x="13825" y="40529"/>
                    <a:pt x="15447" y="38730"/>
                  </a:cubicBezTo>
                  <a:cubicBezTo>
                    <a:pt x="18823" y="34979"/>
                    <a:pt x="22250" y="31316"/>
                    <a:pt x="25740" y="27671"/>
                  </a:cubicBezTo>
                  <a:cubicBezTo>
                    <a:pt x="29085" y="24186"/>
                    <a:pt x="32332" y="20609"/>
                    <a:pt x="35627" y="17083"/>
                  </a:cubicBezTo>
                  <a:cubicBezTo>
                    <a:pt x="37286" y="15310"/>
                    <a:pt x="38958" y="13552"/>
                    <a:pt x="40657" y="11815"/>
                  </a:cubicBezTo>
                  <a:cubicBezTo>
                    <a:pt x="42193" y="10248"/>
                    <a:pt x="43929" y="8877"/>
                    <a:pt x="45437" y="7300"/>
                  </a:cubicBezTo>
                  <a:cubicBezTo>
                    <a:pt x="45450" y="7286"/>
                    <a:pt x="45460" y="7273"/>
                    <a:pt x="45469" y="7254"/>
                  </a:cubicBezTo>
                  <a:close/>
                  <a:moveTo>
                    <a:pt x="47319" y="9523"/>
                  </a:moveTo>
                  <a:cubicBezTo>
                    <a:pt x="47688" y="10088"/>
                    <a:pt x="48116" y="10685"/>
                    <a:pt x="48617" y="10976"/>
                  </a:cubicBezTo>
                  <a:cubicBezTo>
                    <a:pt x="47286" y="12075"/>
                    <a:pt x="45898" y="13109"/>
                    <a:pt x="44662" y="14208"/>
                  </a:cubicBezTo>
                  <a:cubicBezTo>
                    <a:pt x="39163" y="19091"/>
                    <a:pt x="34292" y="24614"/>
                    <a:pt x="29285" y="29982"/>
                  </a:cubicBezTo>
                  <a:cubicBezTo>
                    <a:pt x="24341" y="35280"/>
                    <a:pt x="19762" y="40907"/>
                    <a:pt x="14846" y="46233"/>
                  </a:cubicBezTo>
                  <a:cubicBezTo>
                    <a:pt x="13925" y="47232"/>
                    <a:pt x="13019" y="48233"/>
                    <a:pt x="12016" y="49150"/>
                  </a:cubicBezTo>
                  <a:cubicBezTo>
                    <a:pt x="11961" y="48599"/>
                    <a:pt x="11670" y="48038"/>
                    <a:pt x="11246" y="47800"/>
                  </a:cubicBezTo>
                  <a:cubicBezTo>
                    <a:pt x="11009" y="47670"/>
                    <a:pt x="10757" y="47615"/>
                    <a:pt x="10501" y="47615"/>
                  </a:cubicBezTo>
                  <a:cubicBezTo>
                    <a:pt x="10463" y="47615"/>
                    <a:pt x="10424" y="47616"/>
                    <a:pt x="10386" y="47619"/>
                  </a:cubicBezTo>
                  <a:cubicBezTo>
                    <a:pt x="11825" y="46292"/>
                    <a:pt x="13087" y="44639"/>
                    <a:pt x="14436" y="43249"/>
                  </a:cubicBezTo>
                  <a:cubicBezTo>
                    <a:pt x="16066" y="41567"/>
                    <a:pt x="17739" y="39933"/>
                    <a:pt x="19402" y="38287"/>
                  </a:cubicBezTo>
                  <a:cubicBezTo>
                    <a:pt x="22888" y="34842"/>
                    <a:pt x="26200" y="31244"/>
                    <a:pt x="29622" y="27734"/>
                  </a:cubicBezTo>
                  <a:cubicBezTo>
                    <a:pt x="33125" y="24140"/>
                    <a:pt x="36744" y="20659"/>
                    <a:pt x="40170" y="16982"/>
                  </a:cubicBezTo>
                  <a:cubicBezTo>
                    <a:pt x="41692" y="15350"/>
                    <a:pt x="43118" y="13333"/>
                    <a:pt x="44826" y="11906"/>
                  </a:cubicBezTo>
                  <a:cubicBezTo>
                    <a:pt x="45200" y="11596"/>
                    <a:pt x="46764" y="9600"/>
                    <a:pt x="47023" y="9600"/>
                  </a:cubicBezTo>
                  <a:cubicBezTo>
                    <a:pt x="47026" y="9600"/>
                    <a:pt x="47029" y="9600"/>
                    <a:pt x="47031" y="9601"/>
                  </a:cubicBezTo>
                  <a:cubicBezTo>
                    <a:pt x="47061" y="9607"/>
                    <a:pt x="47088" y="9610"/>
                    <a:pt x="47114" y="9610"/>
                  </a:cubicBezTo>
                  <a:cubicBezTo>
                    <a:pt x="47201" y="9610"/>
                    <a:pt x="47269" y="9576"/>
                    <a:pt x="47319" y="9523"/>
                  </a:cubicBezTo>
                  <a:close/>
                  <a:moveTo>
                    <a:pt x="7537" y="44264"/>
                  </a:moveTo>
                  <a:cubicBezTo>
                    <a:pt x="8027" y="44264"/>
                    <a:pt x="7798" y="45062"/>
                    <a:pt x="7697" y="45359"/>
                  </a:cubicBezTo>
                  <a:cubicBezTo>
                    <a:pt x="7446" y="46105"/>
                    <a:pt x="6950" y="46753"/>
                    <a:pt x="6704" y="47495"/>
                  </a:cubicBezTo>
                  <a:cubicBezTo>
                    <a:pt x="6680" y="47564"/>
                    <a:pt x="6733" y="47614"/>
                    <a:pt x="6791" y="47614"/>
                  </a:cubicBezTo>
                  <a:cubicBezTo>
                    <a:pt x="6811" y="47614"/>
                    <a:pt x="6831" y="47609"/>
                    <a:pt x="6849" y="47596"/>
                  </a:cubicBezTo>
                  <a:cubicBezTo>
                    <a:pt x="6914" y="47554"/>
                    <a:pt x="6981" y="47500"/>
                    <a:pt x="7045" y="47441"/>
                  </a:cubicBezTo>
                  <a:cubicBezTo>
                    <a:pt x="7072" y="47441"/>
                    <a:pt x="7095" y="47432"/>
                    <a:pt x="7114" y="47409"/>
                  </a:cubicBezTo>
                  <a:cubicBezTo>
                    <a:pt x="7875" y="46643"/>
                    <a:pt x="8800" y="46448"/>
                    <a:pt x="9811" y="46361"/>
                  </a:cubicBezTo>
                  <a:lnTo>
                    <a:pt x="9811" y="46361"/>
                  </a:lnTo>
                  <a:cubicBezTo>
                    <a:pt x="9743" y="47259"/>
                    <a:pt x="8630" y="48174"/>
                    <a:pt x="8029" y="48685"/>
                  </a:cubicBezTo>
                  <a:cubicBezTo>
                    <a:pt x="7724" y="48946"/>
                    <a:pt x="7972" y="49326"/>
                    <a:pt x="8284" y="49326"/>
                  </a:cubicBezTo>
                  <a:cubicBezTo>
                    <a:pt x="8359" y="49326"/>
                    <a:pt x="8437" y="49305"/>
                    <a:pt x="8512" y="49255"/>
                  </a:cubicBezTo>
                  <a:cubicBezTo>
                    <a:pt x="9055" y="48899"/>
                    <a:pt x="9620" y="48571"/>
                    <a:pt x="10253" y="48407"/>
                  </a:cubicBezTo>
                  <a:cubicBezTo>
                    <a:pt x="10349" y="48383"/>
                    <a:pt x="10437" y="48371"/>
                    <a:pt x="10517" y="48371"/>
                  </a:cubicBezTo>
                  <a:cubicBezTo>
                    <a:pt x="11240" y="48371"/>
                    <a:pt x="11337" y="49302"/>
                    <a:pt x="11128" y="49897"/>
                  </a:cubicBezTo>
                  <a:cubicBezTo>
                    <a:pt x="10098" y="50649"/>
                    <a:pt x="8954" y="51118"/>
                    <a:pt x="7810" y="51710"/>
                  </a:cubicBezTo>
                  <a:cubicBezTo>
                    <a:pt x="6635" y="52317"/>
                    <a:pt x="5541" y="53123"/>
                    <a:pt x="4426" y="53865"/>
                  </a:cubicBezTo>
                  <a:cubicBezTo>
                    <a:pt x="4416" y="53829"/>
                    <a:pt x="4403" y="53797"/>
                    <a:pt x="4376" y="53766"/>
                  </a:cubicBezTo>
                  <a:cubicBezTo>
                    <a:pt x="4252" y="53615"/>
                    <a:pt x="4061" y="53510"/>
                    <a:pt x="3911" y="53383"/>
                  </a:cubicBezTo>
                  <a:cubicBezTo>
                    <a:pt x="3669" y="53182"/>
                    <a:pt x="3455" y="52950"/>
                    <a:pt x="3245" y="52717"/>
                  </a:cubicBezTo>
                  <a:cubicBezTo>
                    <a:pt x="2977" y="52416"/>
                    <a:pt x="2794" y="52029"/>
                    <a:pt x="2553" y="51715"/>
                  </a:cubicBezTo>
                  <a:cubicBezTo>
                    <a:pt x="3204" y="50622"/>
                    <a:pt x="3915" y="49564"/>
                    <a:pt x="4521" y="48475"/>
                  </a:cubicBezTo>
                  <a:cubicBezTo>
                    <a:pt x="5191" y="47272"/>
                    <a:pt x="5743" y="46015"/>
                    <a:pt x="6498" y="44853"/>
                  </a:cubicBezTo>
                  <a:cubicBezTo>
                    <a:pt x="6567" y="44753"/>
                    <a:pt x="6640" y="44648"/>
                    <a:pt x="6712" y="44547"/>
                  </a:cubicBezTo>
                  <a:cubicBezTo>
                    <a:pt x="6914" y="44448"/>
                    <a:pt x="7127" y="44366"/>
                    <a:pt x="7328" y="44301"/>
                  </a:cubicBezTo>
                  <a:cubicBezTo>
                    <a:pt x="7409" y="44276"/>
                    <a:pt x="7479" y="44264"/>
                    <a:pt x="7537" y="44264"/>
                  </a:cubicBezTo>
                  <a:close/>
                  <a:moveTo>
                    <a:pt x="2216" y="52289"/>
                  </a:moveTo>
                  <a:cubicBezTo>
                    <a:pt x="2353" y="52530"/>
                    <a:pt x="2544" y="52758"/>
                    <a:pt x="2653" y="52904"/>
                  </a:cubicBezTo>
                  <a:cubicBezTo>
                    <a:pt x="2931" y="53268"/>
                    <a:pt x="3436" y="53979"/>
                    <a:pt x="3943" y="54180"/>
                  </a:cubicBezTo>
                  <a:cubicBezTo>
                    <a:pt x="2950" y="54818"/>
                    <a:pt x="1924" y="55378"/>
                    <a:pt x="790" y="55688"/>
                  </a:cubicBezTo>
                  <a:cubicBezTo>
                    <a:pt x="1072" y="54485"/>
                    <a:pt x="1605" y="53369"/>
                    <a:pt x="2216" y="52289"/>
                  </a:cubicBezTo>
                  <a:close/>
                  <a:moveTo>
                    <a:pt x="50677" y="1"/>
                  </a:moveTo>
                  <a:cubicBezTo>
                    <a:pt x="49445" y="1"/>
                    <a:pt x="48321" y="1265"/>
                    <a:pt x="47387" y="2124"/>
                  </a:cubicBezTo>
                  <a:cubicBezTo>
                    <a:pt x="46426" y="3008"/>
                    <a:pt x="45464" y="3864"/>
                    <a:pt x="44548" y="4794"/>
                  </a:cubicBezTo>
                  <a:cubicBezTo>
                    <a:pt x="42088" y="7291"/>
                    <a:pt x="39787" y="9938"/>
                    <a:pt x="37295" y="12403"/>
                  </a:cubicBezTo>
                  <a:cubicBezTo>
                    <a:pt x="32250" y="17388"/>
                    <a:pt x="27330" y="22504"/>
                    <a:pt x="22232" y="27439"/>
                  </a:cubicBezTo>
                  <a:cubicBezTo>
                    <a:pt x="17361" y="32146"/>
                    <a:pt x="12819" y="37203"/>
                    <a:pt x="8020" y="41987"/>
                  </a:cubicBezTo>
                  <a:cubicBezTo>
                    <a:pt x="5997" y="44000"/>
                    <a:pt x="4950" y="46466"/>
                    <a:pt x="3541" y="48885"/>
                  </a:cubicBezTo>
                  <a:cubicBezTo>
                    <a:pt x="2193" y="51209"/>
                    <a:pt x="521" y="53405"/>
                    <a:pt x="33" y="56107"/>
                  </a:cubicBezTo>
                  <a:cubicBezTo>
                    <a:pt x="1" y="56296"/>
                    <a:pt x="187" y="56459"/>
                    <a:pt x="367" y="56459"/>
                  </a:cubicBezTo>
                  <a:cubicBezTo>
                    <a:pt x="386" y="56459"/>
                    <a:pt x="406" y="56457"/>
                    <a:pt x="425" y="56453"/>
                  </a:cubicBezTo>
                  <a:cubicBezTo>
                    <a:pt x="3332" y="55871"/>
                    <a:pt x="5592" y="53770"/>
                    <a:pt x="8130" y="52384"/>
                  </a:cubicBezTo>
                  <a:cubicBezTo>
                    <a:pt x="9406" y="51688"/>
                    <a:pt x="10681" y="51213"/>
                    <a:pt x="11852" y="50316"/>
                  </a:cubicBezTo>
                  <a:cubicBezTo>
                    <a:pt x="13155" y="49318"/>
                    <a:pt x="14245" y="48038"/>
                    <a:pt x="15356" y="46839"/>
                  </a:cubicBezTo>
                  <a:cubicBezTo>
                    <a:pt x="18017" y="43964"/>
                    <a:pt x="20522" y="40948"/>
                    <a:pt x="23070" y="37969"/>
                  </a:cubicBezTo>
                  <a:cubicBezTo>
                    <a:pt x="25963" y="34583"/>
                    <a:pt x="28993" y="31339"/>
                    <a:pt x="32032" y="28085"/>
                  </a:cubicBezTo>
                  <a:cubicBezTo>
                    <a:pt x="37395" y="22345"/>
                    <a:pt x="42808" y="16717"/>
                    <a:pt x="48845" y="11678"/>
                  </a:cubicBezTo>
                  <a:cubicBezTo>
                    <a:pt x="49355" y="11255"/>
                    <a:pt x="49893" y="10812"/>
                    <a:pt x="50421" y="10348"/>
                  </a:cubicBezTo>
                  <a:cubicBezTo>
                    <a:pt x="50435" y="10349"/>
                    <a:pt x="50449" y="10350"/>
                    <a:pt x="50463" y="10350"/>
                  </a:cubicBezTo>
                  <a:cubicBezTo>
                    <a:pt x="50648" y="10350"/>
                    <a:pt x="50820" y="10208"/>
                    <a:pt x="50836" y="9983"/>
                  </a:cubicBezTo>
                  <a:cubicBezTo>
                    <a:pt x="52377" y="8589"/>
                    <a:pt x="53752" y="6972"/>
                    <a:pt x="53990" y="4903"/>
                  </a:cubicBezTo>
                  <a:cubicBezTo>
                    <a:pt x="54103" y="3896"/>
                    <a:pt x="53816" y="2758"/>
                    <a:pt x="53265" y="1914"/>
                  </a:cubicBezTo>
                  <a:cubicBezTo>
                    <a:pt x="52896" y="1349"/>
                    <a:pt x="52463" y="899"/>
                    <a:pt x="51934" y="479"/>
                  </a:cubicBezTo>
                  <a:cubicBezTo>
                    <a:pt x="51505" y="140"/>
                    <a:pt x="51085" y="1"/>
                    <a:pt x="50677"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26"/>
            <p:cNvSpPr/>
            <p:nvPr/>
          </p:nvSpPr>
          <p:spPr>
            <a:xfrm>
              <a:off x="7862826" y="1933782"/>
              <a:ext cx="395084" cy="778915"/>
            </a:xfrm>
            <a:custGeom>
              <a:avLst/>
              <a:gdLst/>
              <a:ahLst/>
              <a:cxnLst/>
              <a:rect l="l" t="t" r="r" b="b"/>
              <a:pathLst>
                <a:path w="16116" h="31773" extrusionOk="0">
                  <a:moveTo>
                    <a:pt x="8884" y="1088"/>
                  </a:moveTo>
                  <a:cubicBezTo>
                    <a:pt x="9171" y="1088"/>
                    <a:pt x="9547" y="1158"/>
                    <a:pt x="9890" y="1158"/>
                  </a:cubicBezTo>
                  <a:cubicBezTo>
                    <a:pt x="9919" y="1158"/>
                    <a:pt x="9947" y="1158"/>
                    <a:pt x="9975" y="1157"/>
                  </a:cubicBezTo>
                  <a:lnTo>
                    <a:pt x="9975" y="1157"/>
                  </a:lnTo>
                  <a:cubicBezTo>
                    <a:pt x="9947" y="1636"/>
                    <a:pt x="10002" y="2128"/>
                    <a:pt x="10065" y="2588"/>
                  </a:cubicBezTo>
                  <a:cubicBezTo>
                    <a:pt x="10125" y="3021"/>
                    <a:pt x="10166" y="3585"/>
                    <a:pt x="10371" y="4018"/>
                  </a:cubicBezTo>
                  <a:cubicBezTo>
                    <a:pt x="8184" y="4178"/>
                    <a:pt x="6019" y="4615"/>
                    <a:pt x="3818" y="4629"/>
                  </a:cubicBezTo>
                  <a:cubicBezTo>
                    <a:pt x="3181" y="4629"/>
                    <a:pt x="2384" y="4656"/>
                    <a:pt x="1773" y="4952"/>
                  </a:cubicBezTo>
                  <a:cubicBezTo>
                    <a:pt x="1704" y="4683"/>
                    <a:pt x="1577" y="4415"/>
                    <a:pt x="1509" y="4155"/>
                  </a:cubicBezTo>
                  <a:cubicBezTo>
                    <a:pt x="1408" y="3764"/>
                    <a:pt x="1358" y="3362"/>
                    <a:pt x="1254" y="2971"/>
                  </a:cubicBezTo>
                  <a:cubicBezTo>
                    <a:pt x="1084" y="1394"/>
                    <a:pt x="2041" y="1417"/>
                    <a:pt x="3523" y="1335"/>
                  </a:cubicBezTo>
                  <a:cubicBezTo>
                    <a:pt x="4316" y="1293"/>
                    <a:pt x="5109" y="1249"/>
                    <a:pt x="5901" y="1211"/>
                  </a:cubicBezTo>
                  <a:cubicBezTo>
                    <a:pt x="6880" y="1167"/>
                    <a:pt x="7856" y="1107"/>
                    <a:pt x="8840" y="1089"/>
                  </a:cubicBezTo>
                  <a:cubicBezTo>
                    <a:pt x="8854" y="1088"/>
                    <a:pt x="8869" y="1088"/>
                    <a:pt x="8884" y="1088"/>
                  </a:cubicBezTo>
                  <a:close/>
                  <a:moveTo>
                    <a:pt x="7810" y="5331"/>
                  </a:moveTo>
                  <a:cubicBezTo>
                    <a:pt x="7965" y="6105"/>
                    <a:pt x="7979" y="6916"/>
                    <a:pt x="7988" y="7700"/>
                  </a:cubicBezTo>
                  <a:cubicBezTo>
                    <a:pt x="7997" y="8325"/>
                    <a:pt x="7892" y="9272"/>
                    <a:pt x="8211" y="9873"/>
                  </a:cubicBezTo>
                  <a:cubicBezTo>
                    <a:pt x="8079" y="9883"/>
                    <a:pt x="7946" y="9896"/>
                    <a:pt x="7810" y="9910"/>
                  </a:cubicBezTo>
                  <a:cubicBezTo>
                    <a:pt x="7136" y="9978"/>
                    <a:pt x="6480" y="10129"/>
                    <a:pt x="5851" y="10348"/>
                  </a:cubicBezTo>
                  <a:cubicBezTo>
                    <a:pt x="5677" y="9595"/>
                    <a:pt x="5632" y="8821"/>
                    <a:pt x="5527" y="8056"/>
                  </a:cubicBezTo>
                  <a:cubicBezTo>
                    <a:pt x="5404" y="7185"/>
                    <a:pt x="5199" y="6333"/>
                    <a:pt x="5027" y="5476"/>
                  </a:cubicBezTo>
                  <a:cubicBezTo>
                    <a:pt x="5191" y="5476"/>
                    <a:pt x="5345" y="5472"/>
                    <a:pt x="5491" y="5463"/>
                  </a:cubicBezTo>
                  <a:cubicBezTo>
                    <a:pt x="6238" y="5413"/>
                    <a:pt x="7027" y="5390"/>
                    <a:pt x="7810" y="5331"/>
                  </a:cubicBezTo>
                  <a:close/>
                  <a:moveTo>
                    <a:pt x="8706" y="10725"/>
                  </a:moveTo>
                  <a:cubicBezTo>
                    <a:pt x="10527" y="10725"/>
                    <a:pt x="11998" y="11512"/>
                    <a:pt x="12968" y="13450"/>
                  </a:cubicBezTo>
                  <a:cubicBezTo>
                    <a:pt x="13428" y="14371"/>
                    <a:pt x="13788" y="15328"/>
                    <a:pt x="14097" y="16307"/>
                  </a:cubicBezTo>
                  <a:cubicBezTo>
                    <a:pt x="14385" y="17204"/>
                    <a:pt x="14381" y="18152"/>
                    <a:pt x="14622" y="19045"/>
                  </a:cubicBezTo>
                  <a:cubicBezTo>
                    <a:pt x="14130" y="19150"/>
                    <a:pt x="13583" y="19396"/>
                    <a:pt x="13150" y="19437"/>
                  </a:cubicBezTo>
                  <a:cubicBezTo>
                    <a:pt x="11706" y="19582"/>
                    <a:pt x="10257" y="19660"/>
                    <a:pt x="8808" y="19820"/>
                  </a:cubicBezTo>
                  <a:cubicBezTo>
                    <a:pt x="6211" y="20102"/>
                    <a:pt x="3614" y="20463"/>
                    <a:pt x="1048" y="20968"/>
                  </a:cubicBezTo>
                  <a:cubicBezTo>
                    <a:pt x="1303" y="18918"/>
                    <a:pt x="998" y="17086"/>
                    <a:pt x="1905" y="15122"/>
                  </a:cubicBezTo>
                  <a:cubicBezTo>
                    <a:pt x="2880" y="13004"/>
                    <a:pt x="4598" y="11473"/>
                    <a:pt x="6880" y="10949"/>
                  </a:cubicBezTo>
                  <a:cubicBezTo>
                    <a:pt x="7520" y="10803"/>
                    <a:pt x="8131" y="10725"/>
                    <a:pt x="8706" y="10725"/>
                  </a:cubicBezTo>
                  <a:close/>
                  <a:moveTo>
                    <a:pt x="10029" y="20608"/>
                  </a:moveTo>
                  <a:lnTo>
                    <a:pt x="10029" y="20608"/>
                  </a:lnTo>
                  <a:cubicBezTo>
                    <a:pt x="9450" y="21542"/>
                    <a:pt x="9496" y="23369"/>
                    <a:pt x="9368" y="24280"/>
                  </a:cubicBezTo>
                  <a:cubicBezTo>
                    <a:pt x="9094" y="26235"/>
                    <a:pt x="8926" y="28176"/>
                    <a:pt x="8749" y="30135"/>
                  </a:cubicBezTo>
                  <a:cubicBezTo>
                    <a:pt x="8461" y="28883"/>
                    <a:pt x="8065" y="26641"/>
                    <a:pt x="7983" y="26235"/>
                  </a:cubicBezTo>
                  <a:cubicBezTo>
                    <a:pt x="7641" y="24531"/>
                    <a:pt x="6743" y="22808"/>
                    <a:pt x="6407" y="21119"/>
                  </a:cubicBezTo>
                  <a:cubicBezTo>
                    <a:pt x="7445" y="20941"/>
                    <a:pt x="8476" y="20758"/>
                    <a:pt x="9464" y="20654"/>
                  </a:cubicBezTo>
                  <a:cubicBezTo>
                    <a:pt x="9647" y="20631"/>
                    <a:pt x="9838" y="20617"/>
                    <a:pt x="10029" y="20608"/>
                  </a:cubicBezTo>
                  <a:close/>
                  <a:moveTo>
                    <a:pt x="8914" y="0"/>
                  </a:moveTo>
                  <a:cubicBezTo>
                    <a:pt x="7763" y="0"/>
                    <a:pt x="6389" y="251"/>
                    <a:pt x="5901" y="282"/>
                  </a:cubicBezTo>
                  <a:cubicBezTo>
                    <a:pt x="4370" y="374"/>
                    <a:pt x="1582" y="145"/>
                    <a:pt x="525" y="1476"/>
                  </a:cubicBezTo>
                  <a:cubicBezTo>
                    <a:pt x="424" y="1604"/>
                    <a:pt x="401" y="1731"/>
                    <a:pt x="474" y="1877"/>
                  </a:cubicBezTo>
                  <a:cubicBezTo>
                    <a:pt x="575" y="2119"/>
                    <a:pt x="670" y="2355"/>
                    <a:pt x="762" y="2601"/>
                  </a:cubicBezTo>
                  <a:cubicBezTo>
                    <a:pt x="575" y="3112"/>
                    <a:pt x="625" y="3631"/>
                    <a:pt x="716" y="4159"/>
                  </a:cubicBezTo>
                  <a:cubicBezTo>
                    <a:pt x="784" y="4584"/>
                    <a:pt x="853" y="5139"/>
                    <a:pt x="1130" y="5490"/>
                  </a:cubicBezTo>
                  <a:cubicBezTo>
                    <a:pt x="1126" y="5503"/>
                    <a:pt x="1112" y="5513"/>
                    <a:pt x="1103" y="5526"/>
                  </a:cubicBezTo>
                  <a:cubicBezTo>
                    <a:pt x="988" y="5709"/>
                    <a:pt x="1150" y="5904"/>
                    <a:pt x="1330" y="5904"/>
                  </a:cubicBezTo>
                  <a:cubicBezTo>
                    <a:pt x="1370" y="5904"/>
                    <a:pt x="1411" y="5894"/>
                    <a:pt x="1450" y="5873"/>
                  </a:cubicBezTo>
                  <a:cubicBezTo>
                    <a:pt x="2103" y="5518"/>
                    <a:pt x="3032" y="5473"/>
                    <a:pt x="3925" y="5473"/>
                  </a:cubicBezTo>
                  <a:cubicBezTo>
                    <a:pt x="4109" y="5473"/>
                    <a:pt x="4292" y="5475"/>
                    <a:pt x="4470" y="5476"/>
                  </a:cubicBezTo>
                  <a:cubicBezTo>
                    <a:pt x="4480" y="6378"/>
                    <a:pt x="4689" y="7240"/>
                    <a:pt x="4802" y="8151"/>
                  </a:cubicBezTo>
                  <a:cubicBezTo>
                    <a:pt x="4912" y="8985"/>
                    <a:pt x="4949" y="9805"/>
                    <a:pt x="5181" y="10607"/>
                  </a:cubicBezTo>
                  <a:cubicBezTo>
                    <a:pt x="4024" y="11118"/>
                    <a:pt x="2998" y="11892"/>
                    <a:pt x="2228" y="12954"/>
                  </a:cubicBezTo>
                  <a:cubicBezTo>
                    <a:pt x="1486" y="13974"/>
                    <a:pt x="958" y="15054"/>
                    <a:pt x="543" y="16238"/>
                  </a:cubicBezTo>
                  <a:cubicBezTo>
                    <a:pt x="1" y="17792"/>
                    <a:pt x="461" y="19456"/>
                    <a:pt x="479" y="21046"/>
                  </a:cubicBezTo>
                  <a:cubicBezTo>
                    <a:pt x="483" y="21187"/>
                    <a:pt x="592" y="21283"/>
                    <a:pt x="716" y="21310"/>
                  </a:cubicBezTo>
                  <a:cubicBezTo>
                    <a:pt x="735" y="21387"/>
                    <a:pt x="789" y="21456"/>
                    <a:pt x="884" y="21469"/>
                  </a:cubicBezTo>
                  <a:cubicBezTo>
                    <a:pt x="1351" y="21533"/>
                    <a:pt x="1827" y="21561"/>
                    <a:pt x="2309" y="21561"/>
                  </a:cubicBezTo>
                  <a:cubicBezTo>
                    <a:pt x="3422" y="21561"/>
                    <a:pt x="4565" y="21413"/>
                    <a:pt x="5700" y="21232"/>
                  </a:cubicBezTo>
                  <a:cubicBezTo>
                    <a:pt x="5796" y="22513"/>
                    <a:pt x="6594" y="24053"/>
                    <a:pt x="6876" y="25205"/>
                  </a:cubicBezTo>
                  <a:cubicBezTo>
                    <a:pt x="7395" y="27301"/>
                    <a:pt x="7632" y="29461"/>
                    <a:pt x="8444" y="31474"/>
                  </a:cubicBezTo>
                  <a:cubicBezTo>
                    <a:pt x="8499" y="31620"/>
                    <a:pt x="8623" y="31773"/>
                    <a:pt x="8795" y="31773"/>
                  </a:cubicBezTo>
                  <a:cubicBezTo>
                    <a:pt x="8807" y="31773"/>
                    <a:pt x="8819" y="31772"/>
                    <a:pt x="8831" y="31771"/>
                  </a:cubicBezTo>
                  <a:cubicBezTo>
                    <a:pt x="8894" y="31766"/>
                    <a:pt x="8958" y="31758"/>
                    <a:pt x="9018" y="31753"/>
                  </a:cubicBezTo>
                  <a:cubicBezTo>
                    <a:pt x="9241" y="31730"/>
                    <a:pt x="9386" y="31594"/>
                    <a:pt x="9405" y="31370"/>
                  </a:cubicBezTo>
                  <a:cubicBezTo>
                    <a:pt x="9647" y="27802"/>
                    <a:pt x="9811" y="24030"/>
                    <a:pt x="10808" y="20567"/>
                  </a:cubicBezTo>
                  <a:cubicBezTo>
                    <a:pt x="12293" y="20507"/>
                    <a:pt x="13893" y="20490"/>
                    <a:pt x="15163" y="19856"/>
                  </a:cubicBezTo>
                  <a:cubicBezTo>
                    <a:pt x="15178" y="19851"/>
                    <a:pt x="15191" y="19851"/>
                    <a:pt x="15201" y="19843"/>
                  </a:cubicBezTo>
                  <a:cubicBezTo>
                    <a:pt x="15241" y="19824"/>
                    <a:pt x="15283" y="19801"/>
                    <a:pt x="15319" y="19779"/>
                  </a:cubicBezTo>
                  <a:cubicBezTo>
                    <a:pt x="15592" y="19633"/>
                    <a:pt x="15569" y="19332"/>
                    <a:pt x="15401" y="19150"/>
                  </a:cubicBezTo>
                  <a:cubicBezTo>
                    <a:pt x="16116" y="17177"/>
                    <a:pt x="14463" y="14247"/>
                    <a:pt x="13573" y="12552"/>
                  </a:cubicBezTo>
                  <a:cubicBezTo>
                    <a:pt x="12572" y="10639"/>
                    <a:pt x="10858" y="9892"/>
                    <a:pt x="8894" y="9860"/>
                  </a:cubicBezTo>
                  <a:cubicBezTo>
                    <a:pt x="8894" y="9833"/>
                    <a:pt x="8899" y="9810"/>
                    <a:pt x="8894" y="9782"/>
                  </a:cubicBezTo>
                  <a:cubicBezTo>
                    <a:pt x="8739" y="8839"/>
                    <a:pt x="8712" y="7915"/>
                    <a:pt x="8663" y="6958"/>
                  </a:cubicBezTo>
                  <a:cubicBezTo>
                    <a:pt x="8635" y="6388"/>
                    <a:pt x="8608" y="5791"/>
                    <a:pt x="8371" y="5280"/>
                  </a:cubicBezTo>
                  <a:cubicBezTo>
                    <a:pt x="9277" y="5190"/>
                    <a:pt x="10175" y="5026"/>
                    <a:pt x="10991" y="4683"/>
                  </a:cubicBezTo>
                  <a:cubicBezTo>
                    <a:pt x="11163" y="4615"/>
                    <a:pt x="11250" y="4433"/>
                    <a:pt x="11237" y="4273"/>
                  </a:cubicBezTo>
                  <a:cubicBezTo>
                    <a:pt x="11241" y="4264"/>
                    <a:pt x="11245" y="4256"/>
                    <a:pt x="11245" y="4246"/>
                  </a:cubicBezTo>
                  <a:cubicBezTo>
                    <a:pt x="11359" y="3722"/>
                    <a:pt x="11045" y="3089"/>
                    <a:pt x="10949" y="2561"/>
                  </a:cubicBezTo>
                  <a:cubicBezTo>
                    <a:pt x="10840" y="1977"/>
                    <a:pt x="10789" y="1375"/>
                    <a:pt x="10658" y="793"/>
                  </a:cubicBezTo>
                  <a:cubicBezTo>
                    <a:pt x="10671" y="738"/>
                    <a:pt x="10676" y="674"/>
                    <a:pt x="10658" y="615"/>
                  </a:cubicBezTo>
                  <a:cubicBezTo>
                    <a:pt x="10510" y="140"/>
                    <a:pt x="9774" y="0"/>
                    <a:pt x="8914"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26"/>
            <p:cNvSpPr/>
            <p:nvPr/>
          </p:nvSpPr>
          <p:spPr>
            <a:xfrm>
              <a:off x="2682526" y="425789"/>
              <a:ext cx="324970" cy="756134"/>
            </a:xfrm>
            <a:custGeom>
              <a:avLst/>
              <a:gdLst/>
              <a:ahLst/>
              <a:cxnLst/>
              <a:rect l="l" t="t" r="r" b="b"/>
              <a:pathLst>
                <a:path w="15824" h="37541" extrusionOk="0">
                  <a:moveTo>
                    <a:pt x="4684" y="1748"/>
                  </a:moveTo>
                  <a:lnTo>
                    <a:pt x="4684" y="1748"/>
                  </a:lnTo>
                  <a:cubicBezTo>
                    <a:pt x="6042" y="3142"/>
                    <a:pt x="7289" y="4619"/>
                    <a:pt x="8420" y="6168"/>
                  </a:cubicBezTo>
                  <a:cubicBezTo>
                    <a:pt x="7632" y="7963"/>
                    <a:pt x="6835" y="9958"/>
                    <a:pt x="6528" y="11954"/>
                  </a:cubicBezTo>
                  <a:cubicBezTo>
                    <a:pt x="6265" y="10155"/>
                    <a:pt x="6118" y="8345"/>
                    <a:pt x="5695" y="6574"/>
                  </a:cubicBezTo>
                  <a:cubicBezTo>
                    <a:pt x="5304" y="4947"/>
                    <a:pt x="4911" y="3384"/>
                    <a:pt x="4684" y="1748"/>
                  </a:cubicBezTo>
                  <a:close/>
                  <a:moveTo>
                    <a:pt x="3855" y="2272"/>
                  </a:moveTo>
                  <a:cubicBezTo>
                    <a:pt x="3922" y="4801"/>
                    <a:pt x="4984" y="7361"/>
                    <a:pt x="5285" y="9836"/>
                  </a:cubicBezTo>
                  <a:cubicBezTo>
                    <a:pt x="5422" y="10938"/>
                    <a:pt x="5581" y="12036"/>
                    <a:pt x="5750" y="13135"/>
                  </a:cubicBezTo>
                  <a:cubicBezTo>
                    <a:pt x="5535" y="12797"/>
                    <a:pt x="5304" y="12465"/>
                    <a:pt x="5058" y="12132"/>
                  </a:cubicBezTo>
                  <a:cubicBezTo>
                    <a:pt x="4073" y="10801"/>
                    <a:pt x="3144" y="9403"/>
                    <a:pt x="2132" y="8086"/>
                  </a:cubicBezTo>
                  <a:cubicBezTo>
                    <a:pt x="2406" y="6988"/>
                    <a:pt x="2751" y="5903"/>
                    <a:pt x="3035" y="4819"/>
                  </a:cubicBezTo>
                  <a:cubicBezTo>
                    <a:pt x="3239" y="4026"/>
                    <a:pt x="3489" y="3102"/>
                    <a:pt x="3855" y="2272"/>
                  </a:cubicBezTo>
                  <a:close/>
                  <a:moveTo>
                    <a:pt x="8961" y="6938"/>
                  </a:moveTo>
                  <a:cubicBezTo>
                    <a:pt x="10128" y="8637"/>
                    <a:pt x="11140" y="10428"/>
                    <a:pt x="11969" y="12324"/>
                  </a:cubicBezTo>
                  <a:cubicBezTo>
                    <a:pt x="11928" y="12346"/>
                    <a:pt x="11892" y="12391"/>
                    <a:pt x="11878" y="12451"/>
                  </a:cubicBezTo>
                  <a:cubicBezTo>
                    <a:pt x="11527" y="14246"/>
                    <a:pt x="10475" y="16101"/>
                    <a:pt x="9691" y="17764"/>
                  </a:cubicBezTo>
                  <a:cubicBezTo>
                    <a:pt x="9112" y="18998"/>
                    <a:pt x="8711" y="20265"/>
                    <a:pt x="8415" y="21577"/>
                  </a:cubicBezTo>
                  <a:cubicBezTo>
                    <a:pt x="7868" y="19085"/>
                    <a:pt x="7327" y="16601"/>
                    <a:pt x="6879" y="14092"/>
                  </a:cubicBezTo>
                  <a:cubicBezTo>
                    <a:pt x="7098" y="11567"/>
                    <a:pt x="8433" y="9352"/>
                    <a:pt x="8961" y="6938"/>
                  </a:cubicBezTo>
                  <a:close/>
                  <a:moveTo>
                    <a:pt x="1908" y="9111"/>
                  </a:moveTo>
                  <a:cubicBezTo>
                    <a:pt x="3111" y="11184"/>
                    <a:pt x="5212" y="12875"/>
                    <a:pt x="6064" y="15070"/>
                  </a:cubicBezTo>
                  <a:cubicBezTo>
                    <a:pt x="6401" y="17007"/>
                    <a:pt x="6793" y="18939"/>
                    <a:pt x="7262" y="20844"/>
                  </a:cubicBezTo>
                  <a:cubicBezTo>
                    <a:pt x="7386" y="21354"/>
                    <a:pt x="7504" y="21873"/>
                    <a:pt x="7617" y="22388"/>
                  </a:cubicBezTo>
                  <a:cubicBezTo>
                    <a:pt x="6911" y="21295"/>
                    <a:pt x="6078" y="20325"/>
                    <a:pt x="5121" y="19331"/>
                  </a:cubicBezTo>
                  <a:cubicBezTo>
                    <a:pt x="3845" y="18005"/>
                    <a:pt x="2346" y="16980"/>
                    <a:pt x="1121" y="15631"/>
                  </a:cubicBezTo>
                  <a:cubicBezTo>
                    <a:pt x="1235" y="13581"/>
                    <a:pt x="1531" y="11531"/>
                    <a:pt x="1826" y="9598"/>
                  </a:cubicBezTo>
                  <a:cubicBezTo>
                    <a:pt x="1849" y="9434"/>
                    <a:pt x="1881" y="9270"/>
                    <a:pt x="1908" y="9111"/>
                  </a:cubicBezTo>
                  <a:close/>
                  <a:moveTo>
                    <a:pt x="12275" y="13034"/>
                  </a:moveTo>
                  <a:cubicBezTo>
                    <a:pt x="12753" y="14201"/>
                    <a:pt x="13163" y="15398"/>
                    <a:pt x="13491" y="16639"/>
                  </a:cubicBezTo>
                  <a:cubicBezTo>
                    <a:pt x="13800" y="17814"/>
                    <a:pt x="14029" y="19013"/>
                    <a:pt x="14170" y="20220"/>
                  </a:cubicBezTo>
                  <a:cubicBezTo>
                    <a:pt x="12433" y="22580"/>
                    <a:pt x="10388" y="25660"/>
                    <a:pt x="10014" y="28598"/>
                  </a:cubicBezTo>
                  <a:cubicBezTo>
                    <a:pt x="9609" y="27013"/>
                    <a:pt x="9249" y="25414"/>
                    <a:pt x="8898" y="23797"/>
                  </a:cubicBezTo>
                  <a:cubicBezTo>
                    <a:pt x="8830" y="23477"/>
                    <a:pt x="8761" y="23158"/>
                    <a:pt x="8688" y="22840"/>
                  </a:cubicBezTo>
                  <a:cubicBezTo>
                    <a:pt x="9268" y="20985"/>
                    <a:pt x="10128" y="19240"/>
                    <a:pt x="10734" y="17408"/>
                  </a:cubicBezTo>
                  <a:cubicBezTo>
                    <a:pt x="11236" y="15882"/>
                    <a:pt x="12101" y="14601"/>
                    <a:pt x="12275" y="13034"/>
                  </a:cubicBezTo>
                  <a:close/>
                  <a:moveTo>
                    <a:pt x="1071" y="16820"/>
                  </a:moveTo>
                  <a:cubicBezTo>
                    <a:pt x="1708" y="17577"/>
                    <a:pt x="2583" y="18197"/>
                    <a:pt x="3330" y="18788"/>
                  </a:cubicBezTo>
                  <a:cubicBezTo>
                    <a:pt x="5030" y="20124"/>
                    <a:pt x="6898" y="22106"/>
                    <a:pt x="7987" y="24037"/>
                  </a:cubicBezTo>
                  <a:cubicBezTo>
                    <a:pt x="8365" y="25755"/>
                    <a:pt x="8734" y="27482"/>
                    <a:pt x="9199" y="29177"/>
                  </a:cubicBezTo>
                  <a:cubicBezTo>
                    <a:pt x="8324" y="28207"/>
                    <a:pt x="7327" y="27364"/>
                    <a:pt x="6265" y="26552"/>
                  </a:cubicBezTo>
                  <a:cubicBezTo>
                    <a:pt x="5399" y="25896"/>
                    <a:pt x="4478" y="25318"/>
                    <a:pt x="3581" y="24708"/>
                  </a:cubicBezTo>
                  <a:cubicBezTo>
                    <a:pt x="2980" y="24302"/>
                    <a:pt x="2482" y="23782"/>
                    <a:pt x="1936" y="23322"/>
                  </a:cubicBezTo>
                  <a:cubicBezTo>
                    <a:pt x="1712" y="22607"/>
                    <a:pt x="1525" y="21873"/>
                    <a:pt x="1384" y="21118"/>
                  </a:cubicBezTo>
                  <a:cubicBezTo>
                    <a:pt x="1125" y="19723"/>
                    <a:pt x="1043" y="18279"/>
                    <a:pt x="1071" y="16820"/>
                  </a:cubicBezTo>
                  <a:close/>
                  <a:moveTo>
                    <a:pt x="14292" y="21555"/>
                  </a:moveTo>
                  <a:lnTo>
                    <a:pt x="14292" y="21555"/>
                  </a:lnTo>
                  <a:cubicBezTo>
                    <a:pt x="14402" y="23099"/>
                    <a:pt x="14380" y="24657"/>
                    <a:pt x="14233" y="26188"/>
                  </a:cubicBezTo>
                  <a:cubicBezTo>
                    <a:pt x="13937" y="29328"/>
                    <a:pt x="12894" y="32403"/>
                    <a:pt x="12092" y="35474"/>
                  </a:cubicBezTo>
                  <a:cubicBezTo>
                    <a:pt x="11937" y="34440"/>
                    <a:pt x="11427" y="33323"/>
                    <a:pt x="11171" y="32549"/>
                  </a:cubicBezTo>
                  <a:cubicBezTo>
                    <a:pt x="10858" y="31610"/>
                    <a:pt x="10574" y="30672"/>
                    <a:pt x="10315" y="29724"/>
                  </a:cubicBezTo>
                  <a:cubicBezTo>
                    <a:pt x="10976" y="27906"/>
                    <a:pt x="11623" y="26156"/>
                    <a:pt x="12570" y="24457"/>
                  </a:cubicBezTo>
                  <a:cubicBezTo>
                    <a:pt x="13117" y="23482"/>
                    <a:pt x="13732" y="22529"/>
                    <a:pt x="14292" y="21555"/>
                  </a:cubicBezTo>
                  <a:close/>
                  <a:moveTo>
                    <a:pt x="2734" y="25404"/>
                  </a:moveTo>
                  <a:cubicBezTo>
                    <a:pt x="3317" y="25801"/>
                    <a:pt x="3931" y="26148"/>
                    <a:pt x="4442" y="26470"/>
                  </a:cubicBezTo>
                  <a:cubicBezTo>
                    <a:pt x="6173" y="27569"/>
                    <a:pt x="8187" y="29008"/>
                    <a:pt x="9604" y="30585"/>
                  </a:cubicBezTo>
                  <a:cubicBezTo>
                    <a:pt x="10174" y="32408"/>
                    <a:pt x="11072" y="34217"/>
                    <a:pt x="11299" y="36126"/>
                  </a:cubicBezTo>
                  <a:cubicBezTo>
                    <a:pt x="7841" y="32982"/>
                    <a:pt x="4610" y="29597"/>
                    <a:pt x="2734" y="25404"/>
                  </a:cubicBezTo>
                  <a:close/>
                  <a:moveTo>
                    <a:pt x="4235" y="1"/>
                  </a:moveTo>
                  <a:cubicBezTo>
                    <a:pt x="4098" y="1"/>
                    <a:pt x="3964" y="49"/>
                    <a:pt x="3872" y="158"/>
                  </a:cubicBezTo>
                  <a:cubicBezTo>
                    <a:pt x="2086" y="2341"/>
                    <a:pt x="1544" y="5972"/>
                    <a:pt x="924" y="8633"/>
                  </a:cubicBezTo>
                  <a:cubicBezTo>
                    <a:pt x="27" y="12528"/>
                    <a:pt x="0" y="16597"/>
                    <a:pt x="241" y="20565"/>
                  </a:cubicBezTo>
                  <a:cubicBezTo>
                    <a:pt x="665" y="27464"/>
                    <a:pt x="6356" y="33551"/>
                    <a:pt x="11655" y="37365"/>
                  </a:cubicBezTo>
                  <a:cubicBezTo>
                    <a:pt x="11674" y="37477"/>
                    <a:pt x="11771" y="37541"/>
                    <a:pt x="11872" y="37541"/>
                  </a:cubicBezTo>
                  <a:cubicBezTo>
                    <a:pt x="11959" y="37541"/>
                    <a:pt x="12050" y="37492"/>
                    <a:pt x="12092" y="37384"/>
                  </a:cubicBezTo>
                  <a:cubicBezTo>
                    <a:pt x="12097" y="37369"/>
                    <a:pt x="12101" y="37356"/>
                    <a:pt x="12111" y="37338"/>
                  </a:cubicBezTo>
                  <a:cubicBezTo>
                    <a:pt x="12174" y="37264"/>
                    <a:pt x="12215" y="37169"/>
                    <a:pt x="12210" y="37073"/>
                  </a:cubicBezTo>
                  <a:cubicBezTo>
                    <a:pt x="14466" y="31319"/>
                    <a:pt x="15823" y="25814"/>
                    <a:pt x="15158" y="19860"/>
                  </a:cubicBezTo>
                  <a:cubicBezTo>
                    <a:pt x="15163" y="19855"/>
                    <a:pt x="15167" y="19846"/>
                    <a:pt x="15173" y="19841"/>
                  </a:cubicBezTo>
                  <a:cubicBezTo>
                    <a:pt x="15232" y="19700"/>
                    <a:pt x="15194" y="19581"/>
                    <a:pt x="15118" y="19505"/>
                  </a:cubicBezTo>
                  <a:cubicBezTo>
                    <a:pt x="14990" y="18466"/>
                    <a:pt x="14807" y="17417"/>
                    <a:pt x="14548" y="16351"/>
                  </a:cubicBezTo>
                  <a:cubicBezTo>
                    <a:pt x="13022" y="10068"/>
                    <a:pt x="9194" y="4623"/>
                    <a:pt x="4638" y="158"/>
                  </a:cubicBezTo>
                  <a:cubicBezTo>
                    <a:pt x="4536" y="58"/>
                    <a:pt x="4384" y="1"/>
                    <a:pt x="4235"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6"/>
            <p:cNvSpPr/>
            <p:nvPr/>
          </p:nvSpPr>
          <p:spPr>
            <a:xfrm>
              <a:off x="6516246" y="1089495"/>
              <a:ext cx="546219" cy="655678"/>
            </a:xfrm>
            <a:custGeom>
              <a:avLst/>
              <a:gdLst/>
              <a:ahLst/>
              <a:cxnLst/>
              <a:rect l="l" t="t" r="r" b="b"/>
              <a:pathLst>
                <a:path w="22281" h="26746" extrusionOk="0">
                  <a:moveTo>
                    <a:pt x="20439" y="1669"/>
                  </a:moveTo>
                  <a:cubicBezTo>
                    <a:pt x="20668" y="2735"/>
                    <a:pt x="20685" y="3838"/>
                    <a:pt x="20700" y="4936"/>
                  </a:cubicBezTo>
                  <a:cubicBezTo>
                    <a:pt x="20208" y="4836"/>
                    <a:pt x="19692" y="4676"/>
                    <a:pt x="19255" y="4617"/>
                  </a:cubicBezTo>
                  <a:cubicBezTo>
                    <a:pt x="18748" y="4550"/>
                    <a:pt x="18233" y="4528"/>
                    <a:pt x="17714" y="4528"/>
                  </a:cubicBezTo>
                  <a:cubicBezTo>
                    <a:pt x="16819" y="4528"/>
                    <a:pt x="15916" y="4594"/>
                    <a:pt x="15036" y="4608"/>
                  </a:cubicBezTo>
                  <a:cubicBezTo>
                    <a:pt x="14976" y="4608"/>
                    <a:pt x="14927" y="4613"/>
                    <a:pt x="14877" y="4626"/>
                  </a:cubicBezTo>
                  <a:cubicBezTo>
                    <a:pt x="14904" y="4449"/>
                    <a:pt x="14931" y="4276"/>
                    <a:pt x="14954" y="4098"/>
                  </a:cubicBezTo>
                  <a:cubicBezTo>
                    <a:pt x="14979" y="3867"/>
                    <a:pt x="14755" y="3707"/>
                    <a:pt x="14542" y="3707"/>
                  </a:cubicBezTo>
                  <a:cubicBezTo>
                    <a:pt x="14444" y="3707"/>
                    <a:pt x="14348" y="3742"/>
                    <a:pt x="14280" y="3820"/>
                  </a:cubicBezTo>
                  <a:cubicBezTo>
                    <a:pt x="12589" y="5779"/>
                    <a:pt x="12986" y="9164"/>
                    <a:pt x="13041" y="11570"/>
                  </a:cubicBezTo>
                  <a:cubicBezTo>
                    <a:pt x="13100" y="14204"/>
                    <a:pt x="12698" y="16805"/>
                    <a:pt x="12990" y="19411"/>
                  </a:cubicBezTo>
                  <a:cubicBezTo>
                    <a:pt x="12953" y="19438"/>
                    <a:pt x="12917" y="19476"/>
                    <a:pt x="12898" y="19530"/>
                  </a:cubicBezTo>
                  <a:cubicBezTo>
                    <a:pt x="12106" y="21526"/>
                    <a:pt x="10953" y="23476"/>
                    <a:pt x="9231" y="24797"/>
                  </a:cubicBezTo>
                  <a:cubicBezTo>
                    <a:pt x="8514" y="25347"/>
                    <a:pt x="7658" y="25604"/>
                    <a:pt x="6803" y="25604"/>
                  </a:cubicBezTo>
                  <a:cubicBezTo>
                    <a:pt x="5358" y="25604"/>
                    <a:pt x="3913" y="24873"/>
                    <a:pt x="3134" y="23594"/>
                  </a:cubicBezTo>
                  <a:cubicBezTo>
                    <a:pt x="1795" y="21389"/>
                    <a:pt x="4005" y="19680"/>
                    <a:pt x="5878" y="19261"/>
                  </a:cubicBezTo>
                  <a:cubicBezTo>
                    <a:pt x="6376" y="19149"/>
                    <a:pt x="6893" y="19100"/>
                    <a:pt x="7416" y="19100"/>
                  </a:cubicBezTo>
                  <a:cubicBezTo>
                    <a:pt x="8424" y="19100"/>
                    <a:pt x="9451" y="19284"/>
                    <a:pt x="10383" y="19558"/>
                  </a:cubicBezTo>
                  <a:cubicBezTo>
                    <a:pt x="10434" y="19572"/>
                    <a:pt x="10482" y="19578"/>
                    <a:pt x="10526" y="19578"/>
                  </a:cubicBezTo>
                  <a:cubicBezTo>
                    <a:pt x="10722" y="19578"/>
                    <a:pt x="10857" y="19452"/>
                    <a:pt x="10913" y="19289"/>
                  </a:cubicBezTo>
                  <a:cubicBezTo>
                    <a:pt x="10938" y="19298"/>
                    <a:pt x="10966" y="19303"/>
                    <a:pt x="10993" y="19303"/>
                  </a:cubicBezTo>
                  <a:cubicBezTo>
                    <a:pt x="11074" y="19303"/>
                    <a:pt x="11155" y="19262"/>
                    <a:pt x="11172" y="19169"/>
                  </a:cubicBezTo>
                  <a:cubicBezTo>
                    <a:pt x="11668" y="16568"/>
                    <a:pt x="11651" y="13857"/>
                    <a:pt x="11742" y="11220"/>
                  </a:cubicBezTo>
                  <a:cubicBezTo>
                    <a:pt x="11824" y="8945"/>
                    <a:pt x="12234" y="6266"/>
                    <a:pt x="11714" y="3975"/>
                  </a:cubicBezTo>
                  <a:cubicBezTo>
                    <a:pt x="12936" y="3637"/>
                    <a:pt x="14229" y="3546"/>
                    <a:pt x="15468" y="3177"/>
                  </a:cubicBezTo>
                  <a:cubicBezTo>
                    <a:pt x="17136" y="2676"/>
                    <a:pt x="18749" y="2075"/>
                    <a:pt x="20439" y="1669"/>
                  </a:cubicBezTo>
                  <a:close/>
                  <a:moveTo>
                    <a:pt x="20979" y="1"/>
                  </a:moveTo>
                  <a:cubicBezTo>
                    <a:pt x="20918" y="1"/>
                    <a:pt x="20855" y="7"/>
                    <a:pt x="20790" y="20"/>
                  </a:cubicBezTo>
                  <a:cubicBezTo>
                    <a:pt x="18590" y="485"/>
                    <a:pt x="16485" y="1269"/>
                    <a:pt x="14370" y="2038"/>
                  </a:cubicBezTo>
                  <a:cubicBezTo>
                    <a:pt x="13359" y="2403"/>
                    <a:pt x="12265" y="2521"/>
                    <a:pt x="11487" y="3187"/>
                  </a:cubicBezTo>
                  <a:cubicBezTo>
                    <a:pt x="11477" y="3149"/>
                    <a:pt x="11468" y="3113"/>
                    <a:pt x="11455" y="3082"/>
                  </a:cubicBezTo>
                  <a:cubicBezTo>
                    <a:pt x="11412" y="2966"/>
                    <a:pt x="11317" y="2909"/>
                    <a:pt x="11222" y="2909"/>
                  </a:cubicBezTo>
                  <a:cubicBezTo>
                    <a:pt x="11127" y="2909"/>
                    <a:pt x="11032" y="2967"/>
                    <a:pt x="10990" y="3082"/>
                  </a:cubicBezTo>
                  <a:cubicBezTo>
                    <a:pt x="10083" y="5533"/>
                    <a:pt x="10488" y="8631"/>
                    <a:pt x="10461" y="11220"/>
                  </a:cubicBezTo>
                  <a:cubicBezTo>
                    <a:pt x="10438" y="13702"/>
                    <a:pt x="10329" y="16254"/>
                    <a:pt x="10721" y="18715"/>
                  </a:cubicBezTo>
                  <a:cubicBezTo>
                    <a:pt x="9813" y="18053"/>
                    <a:pt x="8559" y="17741"/>
                    <a:pt x="7265" y="17741"/>
                  </a:cubicBezTo>
                  <a:cubicBezTo>
                    <a:pt x="3782" y="17741"/>
                    <a:pt x="1" y="20000"/>
                    <a:pt x="1841" y="23781"/>
                  </a:cubicBezTo>
                  <a:cubicBezTo>
                    <a:pt x="2862" y="25877"/>
                    <a:pt x="4574" y="26746"/>
                    <a:pt x="6370" y="26746"/>
                  </a:cubicBezTo>
                  <a:cubicBezTo>
                    <a:pt x="9499" y="26746"/>
                    <a:pt x="12886" y="24110"/>
                    <a:pt x="13332" y="20746"/>
                  </a:cubicBezTo>
                  <a:cubicBezTo>
                    <a:pt x="13337" y="20747"/>
                    <a:pt x="13343" y="20747"/>
                    <a:pt x="13349" y="20747"/>
                  </a:cubicBezTo>
                  <a:cubicBezTo>
                    <a:pt x="13454" y="20747"/>
                    <a:pt x="13569" y="20675"/>
                    <a:pt x="13569" y="20546"/>
                  </a:cubicBezTo>
                  <a:cubicBezTo>
                    <a:pt x="13601" y="17762"/>
                    <a:pt x="14175" y="15024"/>
                    <a:pt x="14252" y="12244"/>
                  </a:cubicBezTo>
                  <a:cubicBezTo>
                    <a:pt x="14293" y="10841"/>
                    <a:pt x="14234" y="9437"/>
                    <a:pt x="14293" y="8034"/>
                  </a:cubicBezTo>
                  <a:cubicBezTo>
                    <a:pt x="14330" y="7287"/>
                    <a:pt x="14480" y="6572"/>
                    <a:pt x="14635" y="5852"/>
                  </a:cubicBezTo>
                  <a:cubicBezTo>
                    <a:pt x="14728" y="5935"/>
                    <a:pt x="14851" y="5986"/>
                    <a:pt x="14993" y="5986"/>
                  </a:cubicBezTo>
                  <a:cubicBezTo>
                    <a:pt x="15030" y="5986"/>
                    <a:pt x="15069" y="5983"/>
                    <a:pt x="15108" y="5975"/>
                  </a:cubicBezTo>
                  <a:cubicBezTo>
                    <a:pt x="15827" y="5969"/>
                    <a:pt x="16543" y="5956"/>
                    <a:pt x="17258" y="5956"/>
                  </a:cubicBezTo>
                  <a:cubicBezTo>
                    <a:pt x="17696" y="5956"/>
                    <a:pt x="18134" y="5961"/>
                    <a:pt x="18572" y="5975"/>
                  </a:cubicBezTo>
                  <a:cubicBezTo>
                    <a:pt x="19610" y="6011"/>
                    <a:pt x="20481" y="6457"/>
                    <a:pt x="21474" y="6526"/>
                  </a:cubicBezTo>
                  <a:cubicBezTo>
                    <a:pt x="21490" y="6527"/>
                    <a:pt x="21505" y="6528"/>
                    <a:pt x="21521" y="6528"/>
                  </a:cubicBezTo>
                  <a:cubicBezTo>
                    <a:pt x="21917" y="6528"/>
                    <a:pt x="22226" y="6147"/>
                    <a:pt x="22235" y="5765"/>
                  </a:cubicBezTo>
                  <a:cubicBezTo>
                    <a:pt x="22271" y="4038"/>
                    <a:pt x="22281" y="2220"/>
                    <a:pt x="21734" y="558"/>
                  </a:cubicBezTo>
                  <a:cubicBezTo>
                    <a:pt x="21618" y="204"/>
                    <a:pt x="21327" y="1"/>
                    <a:pt x="20979"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26"/>
            <p:cNvSpPr/>
            <p:nvPr/>
          </p:nvSpPr>
          <p:spPr>
            <a:xfrm>
              <a:off x="906181" y="2630851"/>
              <a:ext cx="861789" cy="706492"/>
            </a:xfrm>
            <a:custGeom>
              <a:avLst/>
              <a:gdLst/>
              <a:ahLst/>
              <a:cxnLst/>
              <a:rect l="l" t="t" r="r" b="b"/>
              <a:pathLst>
                <a:path w="40283" h="36102" extrusionOk="0">
                  <a:moveTo>
                    <a:pt x="27225" y="16388"/>
                  </a:moveTo>
                  <a:cubicBezTo>
                    <a:pt x="29570" y="16388"/>
                    <a:pt x="31894" y="17501"/>
                    <a:pt x="32577" y="19998"/>
                  </a:cubicBezTo>
                  <a:cubicBezTo>
                    <a:pt x="33598" y="23735"/>
                    <a:pt x="32131" y="28281"/>
                    <a:pt x="27648" y="28546"/>
                  </a:cubicBezTo>
                  <a:cubicBezTo>
                    <a:pt x="27484" y="28555"/>
                    <a:pt x="27322" y="28560"/>
                    <a:pt x="27160" y="28560"/>
                  </a:cubicBezTo>
                  <a:cubicBezTo>
                    <a:pt x="24396" y="28560"/>
                    <a:pt x="21927" y="27203"/>
                    <a:pt x="21187" y="24655"/>
                  </a:cubicBezTo>
                  <a:cubicBezTo>
                    <a:pt x="21187" y="24628"/>
                    <a:pt x="21187" y="24595"/>
                    <a:pt x="21177" y="24568"/>
                  </a:cubicBezTo>
                  <a:cubicBezTo>
                    <a:pt x="20340" y="21474"/>
                    <a:pt x="21898" y="17666"/>
                    <a:pt x="25073" y="16704"/>
                  </a:cubicBezTo>
                  <a:cubicBezTo>
                    <a:pt x="25760" y="16497"/>
                    <a:pt x="26494" y="16388"/>
                    <a:pt x="27225" y="16388"/>
                  </a:cubicBezTo>
                  <a:close/>
                  <a:moveTo>
                    <a:pt x="7970" y="22803"/>
                  </a:moveTo>
                  <a:cubicBezTo>
                    <a:pt x="10500" y="22803"/>
                    <a:pt x="12982" y="24564"/>
                    <a:pt x="13987" y="26910"/>
                  </a:cubicBezTo>
                  <a:cubicBezTo>
                    <a:pt x="14002" y="26938"/>
                    <a:pt x="14015" y="26960"/>
                    <a:pt x="14033" y="26983"/>
                  </a:cubicBezTo>
                  <a:cubicBezTo>
                    <a:pt x="15095" y="29585"/>
                    <a:pt x="13810" y="32342"/>
                    <a:pt x="11386" y="34045"/>
                  </a:cubicBezTo>
                  <a:cubicBezTo>
                    <a:pt x="10362" y="34764"/>
                    <a:pt x="9315" y="35076"/>
                    <a:pt x="8304" y="35076"/>
                  </a:cubicBezTo>
                  <a:cubicBezTo>
                    <a:pt x="5686" y="35076"/>
                    <a:pt x="3313" y="32980"/>
                    <a:pt x="2219" y="30409"/>
                  </a:cubicBezTo>
                  <a:cubicBezTo>
                    <a:pt x="1813" y="29467"/>
                    <a:pt x="1754" y="28532"/>
                    <a:pt x="1931" y="27663"/>
                  </a:cubicBezTo>
                  <a:cubicBezTo>
                    <a:pt x="2200" y="27061"/>
                    <a:pt x="2451" y="26454"/>
                    <a:pt x="2702" y="25848"/>
                  </a:cubicBezTo>
                  <a:cubicBezTo>
                    <a:pt x="3485" y="24650"/>
                    <a:pt x="4715" y="23693"/>
                    <a:pt x="6051" y="23165"/>
                  </a:cubicBezTo>
                  <a:cubicBezTo>
                    <a:pt x="6678" y="22917"/>
                    <a:pt x="7325" y="22803"/>
                    <a:pt x="7970" y="22803"/>
                  </a:cubicBezTo>
                  <a:close/>
                  <a:moveTo>
                    <a:pt x="37940" y="1"/>
                  </a:moveTo>
                  <a:cubicBezTo>
                    <a:pt x="36480" y="1"/>
                    <a:pt x="35840" y="2826"/>
                    <a:pt x="35562" y="3633"/>
                  </a:cubicBezTo>
                  <a:cubicBezTo>
                    <a:pt x="34633" y="6320"/>
                    <a:pt x="34364" y="9187"/>
                    <a:pt x="33963" y="11988"/>
                  </a:cubicBezTo>
                  <a:cubicBezTo>
                    <a:pt x="33712" y="13733"/>
                    <a:pt x="33197" y="15761"/>
                    <a:pt x="33138" y="17689"/>
                  </a:cubicBezTo>
                  <a:cubicBezTo>
                    <a:pt x="31717" y="15667"/>
                    <a:pt x="29470" y="14598"/>
                    <a:pt x="27106" y="14598"/>
                  </a:cubicBezTo>
                  <a:cubicBezTo>
                    <a:pt x="25863" y="14598"/>
                    <a:pt x="24587" y="14894"/>
                    <a:pt x="23383" y="15502"/>
                  </a:cubicBezTo>
                  <a:cubicBezTo>
                    <a:pt x="21160" y="16627"/>
                    <a:pt x="18330" y="21188"/>
                    <a:pt x="19761" y="23802"/>
                  </a:cubicBezTo>
                  <a:cubicBezTo>
                    <a:pt x="19539" y="23764"/>
                    <a:pt x="19302" y="23747"/>
                    <a:pt x="19061" y="23747"/>
                  </a:cubicBezTo>
                  <a:cubicBezTo>
                    <a:pt x="18169" y="23747"/>
                    <a:pt x="17215" y="23979"/>
                    <a:pt x="16694" y="24208"/>
                  </a:cubicBezTo>
                  <a:cubicBezTo>
                    <a:pt x="15947" y="24536"/>
                    <a:pt x="15354" y="25138"/>
                    <a:pt x="14881" y="25794"/>
                  </a:cubicBezTo>
                  <a:cubicBezTo>
                    <a:pt x="14803" y="25903"/>
                    <a:pt x="14725" y="26027"/>
                    <a:pt x="14658" y="26153"/>
                  </a:cubicBezTo>
                  <a:cubicBezTo>
                    <a:pt x="14920" y="23146"/>
                    <a:pt x="10375" y="21091"/>
                    <a:pt x="7528" y="21091"/>
                  </a:cubicBezTo>
                  <a:cubicBezTo>
                    <a:pt x="7201" y="21091"/>
                    <a:pt x="6897" y="21118"/>
                    <a:pt x="6625" y="21174"/>
                  </a:cubicBezTo>
                  <a:cubicBezTo>
                    <a:pt x="5741" y="21356"/>
                    <a:pt x="4921" y="21676"/>
                    <a:pt x="4179" y="22090"/>
                  </a:cubicBezTo>
                  <a:cubicBezTo>
                    <a:pt x="4406" y="21497"/>
                    <a:pt x="4629" y="20905"/>
                    <a:pt x="4848" y="20313"/>
                  </a:cubicBezTo>
                  <a:cubicBezTo>
                    <a:pt x="5513" y="18536"/>
                    <a:pt x="6082" y="16732"/>
                    <a:pt x="6807" y="14978"/>
                  </a:cubicBezTo>
                  <a:cubicBezTo>
                    <a:pt x="7098" y="14299"/>
                    <a:pt x="7399" y="13624"/>
                    <a:pt x="7718" y="12959"/>
                  </a:cubicBezTo>
                  <a:lnTo>
                    <a:pt x="7718" y="12959"/>
                  </a:lnTo>
                  <a:cubicBezTo>
                    <a:pt x="7718" y="12959"/>
                    <a:pt x="7718" y="12959"/>
                    <a:pt x="7718" y="12959"/>
                  </a:cubicBezTo>
                  <a:cubicBezTo>
                    <a:pt x="7720" y="12959"/>
                    <a:pt x="9688" y="9395"/>
                    <a:pt x="10741" y="9395"/>
                  </a:cubicBezTo>
                  <a:cubicBezTo>
                    <a:pt x="11019" y="9395"/>
                    <a:pt x="11233" y="9643"/>
                    <a:pt x="11331" y="10270"/>
                  </a:cubicBezTo>
                  <a:cubicBezTo>
                    <a:pt x="11381" y="10590"/>
                    <a:pt x="11674" y="10779"/>
                    <a:pt x="11946" y="10779"/>
                  </a:cubicBezTo>
                  <a:cubicBezTo>
                    <a:pt x="12174" y="10779"/>
                    <a:pt x="12388" y="10645"/>
                    <a:pt x="12429" y="10343"/>
                  </a:cubicBezTo>
                  <a:cubicBezTo>
                    <a:pt x="12566" y="9355"/>
                    <a:pt x="11823" y="8434"/>
                    <a:pt x="10849" y="8152"/>
                  </a:cubicBezTo>
                  <a:cubicBezTo>
                    <a:pt x="10643" y="8094"/>
                    <a:pt x="10449" y="8067"/>
                    <a:pt x="10266" y="8067"/>
                  </a:cubicBezTo>
                  <a:cubicBezTo>
                    <a:pt x="8980" y="8067"/>
                    <a:pt x="8233" y="9396"/>
                    <a:pt x="7590" y="10453"/>
                  </a:cubicBezTo>
                  <a:cubicBezTo>
                    <a:pt x="5632" y="13651"/>
                    <a:pt x="4597" y="17369"/>
                    <a:pt x="3281" y="20850"/>
                  </a:cubicBezTo>
                  <a:cubicBezTo>
                    <a:pt x="2888" y="21884"/>
                    <a:pt x="2314" y="23019"/>
                    <a:pt x="1782" y="24181"/>
                  </a:cubicBezTo>
                  <a:cubicBezTo>
                    <a:pt x="543" y="25840"/>
                    <a:pt x="0" y="27981"/>
                    <a:pt x="520" y="30241"/>
                  </a:cubicBezTo>
                  <a:cubicBezTo>
                    <a:pt x="1362" y="33870"/>
                    <a:pt x="4791" y="36101"/>
                    <a:pt x="8253" y="36101"/>
                  </a:cubicBezTo>
                  <a:cubicBezTo>
                    <a:pt x="9303" y="36101"/>
                    <a:pt x="10356" y="35896"/>
                    <a:pt x="11341" y="35463"/>
                  </a:cubicBezTo>
                  <a:cubicBezTo>
                    <a:pt x="14271" y="34173"/>
                    <a:pt x="15934" y="30610"/>
                    <a:pt x="15045" y="27644"/>
                  </a:cubicBezTo>
                  <a:cubicBezTo>
                    <a:pt x="15063" y="27635"/>
                    <a:pt x="15086" y="27630"/>
                    <a:pt x="15099" y="27617"/>
                  </a:cubicBezTo>
                  <a:cubicBezTo>
                    <a:pt x="15200" y="27602"/>
                    <a:pt x="15295" y="27562"/>
                    <a:pt x="15350" y="27480"/>
                  </a:cubicBezTo>
                  <a:cubicBezTo>
                    <a:pt x="15983" y="26542"/>
                    <a:pt x="16384" y="25789"/>
                    <a:pt x="17505" y="25361"/>
                  </a:cubicBezTo>
                  <a:cubicBezTo>
                    <a:pt x="17839" y="25232"/>
                    <a:pt x="18182" y="25183"/>
                    <a:pt x="18526" y="25183"/>
                  </a:cubicBezTo>
                  <a:cubicBezTo>
                    <a:pt x="18862" y="25183"/>
                    <a:pt x="19200" y="25230"/>
                    <a:pt x="19533" y="25293"/>
                  </a:cubicBezTo>
                  <a:cubicBezTo>
                    <a:pt x="19838" y="25351"/>
                    <a:pt x="20080" y="25425"/>
                    <a:pt x="20311" y="25425"/>
                  </a:cubicBezTo>
                  <a:cubicBezTo>
                    <a:pt x="20424" y="25425"/>
                    <a:pt x="20535" y="25407"/>
                    <a:pt x="20649" y="25361"/>
                  </a:cubicBezTo>
                  <a:cubicBezTo>
                    <a:pt x="21447" y="28004"/>
                    <a:pt x="24209" y="29824"/>
                    <a:pt x="27004" y="29824"/>
                  </a:cubicBezTo>
                  <a:cubicBezTo>
                    <a:pt x="27529" y="29824"/>
                    <a:pt x="28054" y="29760"/>
                    <a:pt x="28568" y="29625"/>
                  </a:cubicBezTo>
                  <a:cubicBezTo>
                    <a:pt x="32678" y="28555"/>
                    <a:pt x="35393" y="24031"/>
                    <a:pt x="34200" y="19903"/>
                  </a:cubicBezTo>
                  <a:cubicBezTo>
                    <a:pt x="34942" y="17515"/>
                    <a:pt x="34906" y="14672"/>
                    <a:pt x="35275" y="12244"/>
                  </a:cubicBezTo>
                  <a:cubicBezTo>
                    <a:pt x="35539" y="10522"/>
                    <a:pt x="35758" y="8794"/>
                    <a:pt x="36082" y="7081"/>
                  </a:cubicBezTo>
                  <a:cubicBezTo>
                    <a:pt x="36219" y="6402"/>
                    <a:pt x="36377" y="5728"/>
                    <a:pt x="36564" y="5059"/>
                  </a:cubicBezTo>
                  <a:cubicBezTo>
                    <a:pt x="36755" y="4457"/>
                    <a:pt x="36951" y="3860"/>
                    <a:pt x="37143" y="3259"/>
                  </a:cubicBezTo>
                  <a:cubicBezTo>
                    <a:pt x="37174" y="2611"/>
                    <a:pt x="37471" y="2286"/>
                    <a:pt x="38034" y="2286"/>
                  </a:cubicBezTo>
                  <a:cubicBezTo>
                    <a:pt x="38208" y="2286"/>
                    <a:pt x="38408" y="2317"/>
                    <a:pt x="38633" y="2379"/>
                  </a:cubicBezTo>
                  <a:cubicBezTo>
                    <a:pt x="38608" y="2749"/>
                    <a:pt x="38860" y="2915"/>
                    <a:pt x="39142" y="2915"/>
                  </a:cubicBezTo>
                  <a:cubicBezTo>
                    <a:pt x="39424" y="2915"/>
                    <a:pt x="39734" y="2750"/>
                    <a:pt x="39827" y="2457"/>
                  </a:cubicBezTo>
                  <a:cubicBezTo>
                    <a:pt x="40282" y="1035"/>
                    <a:pt x="39649" y="489"/>
                    <a:pt x="38328" y="64"/>
                  </a:cubicBezTo>
                  <a:cubicBezTo>
                    <a:pt x="38193" y="21"/>
                    <a:pt x="38063" y="1"/>
                    <a:pt x="3794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1" name="Google Shape;161;p26"/>
            <p:cNvGrpSpPr/>
            <p:nvPr/>
          </p:nvGrpSpPr>
          <p:grpSpPr>
            <a:xfrm>
              <a:off x="1453008" y="1460454"/>
              <a:ext cx="1142901" cy="1139635"/>
              <a:chOff x="1918723" y="1582286"/>
              <a:chExt cx="1082805" cy="1079711"/>
            </a:xfrm>
          </p:grpSpPr>
          <p:sp>
            <p:nvSpPr>
              <p:cNvPr id="162" name="Google Shape;162;p26"/>
              <p:cNvSpPr/>
              <p:nvPr/>
            </p:nvSpPr>
            <p:spPr>
              <a:xfrm>
                <a:off x="1918723" y="1582286"/>
                <a:ext cx="1082805" cy="1079711"/>
              </a:xfrm>
              <a:custGeom>
                <a:avLst/>
                <a:gdLst/>
                <a:ahLst/>
                <a:cxnLst/>
                <a:rect l="l" t="t" r="r" b="b"/>
                <a:pathLst>
                  <a:path w="46994" h="49017" extrusionOk="0">
                    <a:moveTo>
                      <a:pt x="26994" y="1227"/>
                    </a:moveTo>
                    <a:cubicBezTo>
                      <a:pt x="29355" y="1227"/>
                      <a:pt x="31407" y="2474"/>
                      <a:pt x="32559" y="5855"/>
                    </a:cubicBezTo>
                    <a:cubicBezTo>
                      <a:pt x="33685" y="9167"/>
                      <a:pt x="33617" y="12921"/>
                      <a:pt x="35781" y="15650"/>
                    </a:cubicBezTo>
                    <a:cubicBezTo>
                      <a:pt x="35744" y="15644"/>
                      <a:pt x="35708" y="15640"/>
                      <a:pt x="35672" y="15640"/>
                    </a:cubicBezTo>
                    <a:cubicBezTo>
                      <a:pt x="35106" y="15640"/>
                      <a:pt x="34634" y="16445"/>
                      <a:pt x="35148" y="16895"/>
                    </a:cubicBezTo>
                    <a:cubicBezTo>
                      <a:pt x="36284" y="17882"/>
                      <a:pt x="37219" y="18085"/>
                      <a:pt x="38560" y="18085"/>
                    </a:cubicBezTo>
                    <a:cubicBezTo>
                      <a:pt x="38821" y="18085"/>
                      <a:pt x="39097" y="18077"/>
                      <a:pt x="39394" y="18066"/>
                    </a:cubicBezTo>
                    <a:cubicBezTo>
                      <a:pt x="39505" y="18062"/>
                      <a:pt x="39615" y="18060"/>
                      <a:pt x="39723" y="18060"/>
                    </a:cubicBezTo>
                    <a:cubicBezTo>
                      <a:pt x="42834" y="18060"/>
                      <a:pt x="44709" y="19827"/>
                      <a:pt x="45449" y="22786"/>
                    </a:cubicBezTo>
                    <a:cubicBezTo>
                      <a:pt x="46921" y="28636"/>
                      <a:pt x="42069" y="35115"/>
                      <a:pt x="38405" y="39121"/>
                    </a:cubicBezTo>
                    <a:cubicBezTo>
                      <a:pt x="34336" y="43572"/>
                      <a:pt x="28978" y="46898"/>
                      <a:pt x="23050" y="48077"/>
                    </a:cubicBezTo>
                    <a:cubicBezTo>
                      <a:pt x="22062" y="48275"/>
                      <a:pt x="21097" y="48369"/>
                      <a:pt x="20157" y="48369"/>
                    </a:cubicBezTo>
                    <a:cubicBezTo>
                      <a:pt x="14216" y="48369"/>
                      <a:pt x="9326" y="44594"/>
                      <a:pt x="6529" y="39188"/>
                    </a:cubicBezTo>
                    <a:cubicBezTo>
                      <a:pt x="1130" y="28745"/>
                      <a:pt x="7258" y="15829"/>
                      <a:pt x="14653" y="8192"/>
                    </a:cubicBezTo>
                    <a:cubicBezTo>
                      <a:pt x="17478" y="5277"/>
                      <a:pt x="22739" y="1227"/>
                      <a:pt x="26994" y="1227"/>
                    </a:cubicBezTo>
                    <a:close/>
                    <a:moveTo>
                      <a:pt x="26814" y="1"/>
                    </a:moveTo>
                    <a:cubicBezTo>
                      <a:pt x="22370" y="1"/>
                      <a:pt x="17303" y="4394"/>
                      <a:pt x="14603" y="6894"/>
                    </a:cubicBezTo>
                    <a:cubicBezTo>
                      <a:pt x="5522" y="15286"/>
                      <a:pt x="0" y="29931"/>
                      <a:pt x="6730" y="41321"/>
                    </a:cubicBezTo>
                    <a:cubicBezTo>
                      <a:pt x="9998" y="46853"/>
                      <a:pt x="14711" y="49017"/>
                      <a:pt x="19716" y="49017"/>
                    </a:cubicBezTo>
                    <a:cubicBezTo>
                      <a:pt x="26637" y="49017"/>
                      <a:pt x="34115" y="44880"/>
                      <a:pt x="39102" y="39790"/>
                    </a:cubicBezTo>
                    <a:cubicBezTo>
                      <a:pt x="43240" y="35567"/>
                      <a:pt x="46994" y="29502"/>
                      <a:pt x="46584" y="23391"/>
                    </a:cubicBezTo>
                    <a:cubicBezTo>
                      <a:pt x="46451" y="21423"/>
                      <a:pt x="45654" y="19610"/>
                      <a:pt x="44273" y="18216"/>
                    </a:cubicBezTo>
                    <a:cubicBezTo>
                      <a:pt x="42397" y="16321"/>
                      <a:pt x="39859" y="17063"/>
                      <a:pt x="37617" y="16685"/>
                    </a:cubicBezTo>
                    <a:cubicBezTo>
                      <a:pt x="37603" y="16590"/>
                      <a:pt x="37571" y="16494"/>
                      <a:pt x="37489" y="16403"/>
                    </a:cubicBezTo>
                    <a:cubicBezTo>
                      <a:pt x="33603" y="11778"/>
                      <a:pt x="35394" y="4825"/>
                      <a:pt x="30204" y="1075"/>
                    </a:cubicBezTo>
                    <a:cubicBezTo>
                      <a:pt x="29158" y="318"/>
                      <a:pt x="28008" y="1"/>
                      <a:pt x="26814"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6"/>
              <p:cNvSpPr/>
              <p:nvPr/>
            </p:nvSpPr>
            <p:spPr>
              <a:xfrm>
                <a:off x="2518101" y="1983917"/>
                <a:ext cx="245367" cy="268975"/>
              </a:xfrm>
              <a:custGeom>
                <a:avLst/>
                <a:gdLst/>
                <a:ahLst/>
                <a:cxnLst/>
                <a:rect l="l" t="t" r="r" b="b"/>
                <a:pathLst>
                  <a:path w="10649" h="12211" extrusionOk="0">
                    <a:moveTo>
                      <a:pt x="6844" y="1447"/>
                    </a:moveTo>
                    <a:cubicBezTo>
                      <a:pt x="7787" y="1447"/>
                      <a:pt x="8794" y="1831"/>
                      <a:pt x="9263" y="2591"/>
                    </a:cubicBezTo>
                    <a:lnTo>
                      <a:pt x="9263" y="2595"/>
                    </a:lnTo>
                    <a:cubicBezTo>
                      <a:pt x="8685" y="5129"/>
                      <a:pt x="8429" y="7220"/>
                      <a:pt x="6603" y="9261"/>
                    </a:cubicBezTo>
                    <a:cubicBezTo>
                      <a:pt x="5928" y="10018"/>
                      <a:pt x="4488" y="10879"/>
                      <a:pt x="3286" y="10879"/>
                    </a:cubicBezTo>
                    <a:cubicBezTo>
                      <a:pt x="2563" y="10879"/>
                      <a:pt x="1927" y="10568"/>
                      <a:pt x="1595" y="9735"/>
                    </a:cubicBezTo>
                    <a:cubicBezTo>
                      <a:pt x="898" y="8004"/>
                      <a:pt x="2183" y="5484"/>
                      <a:pt x="3066" y="4067"/>
                    </a:cubicBezTo>
                    <a:cubicBezTo>
                      <a:pt x="3682" y="3079"/>
                      <a:pt x="4520" y="2290"/>
                      <a:pt x="5541" y="1743"/>
                    </a:cubicBezTo>
                    <a:cubicBezTo>
                      <a:pt x="5907" y="1546"/>
                      <a:pt x="6367" y="1447"/>
                      <a:pt x="6844" y="1447"/>
                    </a:cubicBezTo>
                    <a:close/>
                    <a:moveTo>
                      <a:pt x="6792" y="1"/>
                    </a:moveTo>
                    <a:cubicBezTo>
                      <a:pt x="5960" y="1"/>
                      <a:pt x="5104" y="212"/>
                      <a:pt x="4370" y="627"/>
                    </a:cubicBezTo>
                    <a:cubicBezTo>
                      <a:pt x="1663" y="2158"/>
                      <a:pt x="0" y="6113"/>
                      <a:pt x="36" y="9106"/>
                    </a:cubicBezTo>
                    <a:cubicBezTo>
                      <a:pt x="67" y="11256"/>
                      <a:pt x="1678" y="12210"/>
                      <a:pt x="3436" y="12210"/>
                    </a:cubicBezTo>
                    <a:cubicBezTo>
                      <a:pt x="4083" y="12210"/>
                      <a:pt x="4748" y="12081"/>
                      <a:pt x="5363" y="11835"/>
                    </a:cubicBezTo>
                    <a:cubicBezTo>
                      <a:pt x="8448" y="10601"/>
                      <a:pt x="10649" y="6486"/>
                      <a:pt x="10393" y="3169"/>
                    </a:cubicBezTo>
                    <a:cubicBezTo>
                      <a:pt x="10362" y="1035"/>
                      <a:pt x="8635" y="1"/>
                      <a:pt x="679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26"/>
              <p:cNvSpPr/>
              <p:nvPr/>
            </p:nvSpPr>
            <p:spPr>
              <a:xfrm>
                <a:off x="2425296" y="1694132"/>
                <a:ext cx="177764" cy="185580"/>
              </a:xfrm>
              <a:custGeom>
                <a:avLst/>
                <a:gdLst/>
                <a:ahLst/>
                <a:cxnLst/>
                <a:rect l="l" t="t" r="r" b="b"/>
                <a:pathLst>
                  <a:path w="7715" h="8425" extrusionOk="0">
                    <a:moveTo>
                      <a:pt x="4167" y="1592"/>
                    </a:moveTo>
                    <a:cubicBezTo>
                      <a:pt x="4491" y="1592"/>
                      <a:pt x="4830" y="1685"/>
                      <a:pt x="5136" y="1846"/>
                    </a:cubicBezTo>
                    <a:cubicBezTo>
                      <a:pt x="4980" y="2124"/>
                      <a:pt x="5008" y="2475"/>
                      <a:pt x="5258" y="2780"/>
                    </a:cubicBezTo>
                    <a:cubicBezTo>
                      <a:pt x="6296" y="4032"/>
                      <a:pt x="5475" y="6726"/>
                      <a:pt x="3813" y="6726"/>
                    </a:cubicBezTo>
                    <a:cubicBezTo>
                      <a:pt x="3569" y="6726"/>
                      <a:pt x="3307" y="6668"/>
                      <a:pt x="3031" y="6539"/>
                    </a:cubicBezTo>
                    <a:cubicBezTo>
                      <a:pt x="1695" y="5924"/>
                      <a:pt x="1937" y="3924"/>
                      <a:pt x="2470" y="2880"/>
                    </a:cubicBezTo>
                    <a:cubicBezTo>
                      <a:pt x="2757" y="2320"/>
                      <a:pt x="3340" y="1669"/>
                      <a:pt x="4010" y="1600"/>
                    </a:cubicBezTo>
                    <a:cubicBezTo>
                      <a:pt x="4062" y="1595"/>
                      <a:pt x="4115" y="1592"/>
                      <a:pt x="4167" y="1592"/>
                    </a:cubicBezTo>
                    <a:close/>
                    <a:moveTo>
                      <a:pt x="4192" y="0"/>
                    </a:moveTo>
                    <a:cubicBezTo>
                      <a:pt x="3287" y="0"/>
                      <a:pt x="2448" y="462"/>
                      <a:pt x="1805" y="1131"/>
                    </a:cubicBezTo>
                    <a:cubicBezTo>
                      <a:pt x="178" y="2807"/>
                      <a:pt x="1" y="5860"/>
                      <a:pt x="1681" y="7542"/>
                    </a:cubicBezTo>
                    <a:cubicBezTo>
                      <a:pt x="2293" y="8154"/>
                      <a:pt x="3069" y="8425"/>
                      <a:pt x="3851" y="8425"/>
                    </a:cubicBezTo>
                    <a:cubicBezTo>
                      <a:pt x="5248" y="8425"/>
                      <a:pt x="6667" y="7561"/>
                      <a:pt x="7222" y="6230"/>
                    </a:cubicBezTo>
                    <a:cubicBezTo>
                      <a:pt x="7614" y="5282"/>
                      <a:pt x="7714" y="4115"/>
                      <a:pt x="7541" y="3108"/>
                    </a:cubicBezTo>
                    <a:cubicBezTo>
                      <a:pt x="7450" y="2580"/>
                      <a:pt x="7167" y="1946"/>
                      <a:pt x="6730" y="1604"/>
                    </a:cubicBezTo>
                    <a:cubicBezTo>
                      <a:pt x="6425" y="903"/>
                      <a:pt x="5883" y="407"/>
                      <a:pt x="5008" y="128"/>
                    </a:cubicBezTo>
                    <a:cubicBezTo>
                      <a:pt x="4732" y="41"/>
                      <a:pt x="4459" y="0"/>
                      <a:pt x="419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26"/>
              <p:cNvSpPr/>
              <p:nvPr/>
            </p:nvSpPr>
            <p:spPr>
              <a:xfrm>
                <a:off x="2211207" y="1867272"/>
                <a:ext cx="195943" cy="163310"/>
              </a:xfrm>
              <a:custGeom>
                <a:avLst/>
                <a:gdLst/>
                <a:ahLst/>
                <a:cxnLst/>
                <a:rect l="l" t="t" r="r" b="b"/>
                <a:pathLst>
                  <a:path w="8504" h="7414" extrusionOk="0">
                    <a:moveTo>
                      <a:pt x="4351" y="1720"/>
                    </a:moveTo>
                    <a:cubicBezTo>
                      <a:pt x="5307" y="1720"/>
                      <a:pt x="6266" y="2454"/>
                      <a:pt x="6653" y="3320"/>
                    </a:cubicBezTo>
                    <a:cubicBezTo>
                      <a:pt x="6525" y="3867"/>
                      <a:pt x="6785" y="4441"/>
                      <a:pt x="6598" y="5005"/>
                    </a:cubicBezTo>
                    <a:cubicBezTo>
                      <a:pt x="6457" y="5434"/>
                      <a:pt x="5902" y="5639"/>
                      <a:pt x="5514" y="5749"/>
                    </a:cubicBezTo>
                    <a:cubicBezTo>
                      <a:pt x="5285" y="5811"/>
                      <a:pt x="5032" y="5842"/>
                      <a:pt x="4771" y="5842"/>
                    </a:cubicBezTo>
                    <a:cubicBezTo>
                      <a:pt x="3934" y="5842"/>
                      <a:pt x="3018" y="5519"/>
                      <a:pt x="2552" y="4868"/>
                    </a:cubicBezTo>
                    <a:cubicBezTo>
                      <a:pt x="1883" y="3926"/>
                      <a:pt x="2598" y="2449"/>
                      <a:pt x="3491" y="1943"/>
                    </a:cubicBezTo>
                    <a:cubicBezTo>
                      <a:pt x="3766" y="1788"/>
                      <a:pt x="4058" y="1720"/>
                      <a:pt x="4351" y="1720"/>
                    </a:cubicBezTo>
                    <a:close/>
                    <a:moveTo>
                      <a:pt x="4306" y="1"/>
                    </a:moveTo>
                    <a:cubicBezTo>
                      <a:pt x="2622" y="1"/>
                      <a:pt x="1399" y="1235"/>
                      <a:pt x="876" y="2841"/>
                    </a:cubicBezTo>
                    <a:cubicBezTo>
                      <a:pt x="0" y="5535"/>
                      <a:pt x="2450" y="7413"/>
                      <a:pt x="4891" y="7413"/>
                    </a:cubicBezTo>
                    <a:cubicBezTo>
                      <a:pt x="5079" y="7413"/>
                      <a:pt x="5268" y="7402"/>
                      <a:pt x="5455" y="7379"/>
                    </a:cubicBezTo>
                    <a:cubicBezTo>
                      <a:pt x="6731" y="7229"/>
                      <a:pt x="7810" y="6569"/>
                      <a:pt x="8266" y="5329"/>
                    </a:cubicBezTo>
                    <a:cubicBezTo>
                      <a:pt x="8503" y="4691"/>
                      <a:pt x="8398" y="3966"/>
                      <a:pt x="8152" y="3356"/>
                    </a:cubicBezTo>
                    <a:cubicBezTo>
                      <a:pt x="8062" y="3128"/>
                      <a:pt x="7883" y="2942"/>
                      <a:pt x="7679" y="2832"/>
                    </a:cubicBezTo>
                    <a:cubicBezTo>
                      <a:pt x="7473" y="1383"/>
                      <a:pt x="6443" y="285"/>
                      <a:pt x="4858" y="44"/>
                    </a:cubicBezTo>
                    <a:cubicBezTo>
                      <a:pt x="4669" y="15"/>
                      <a:pt x="4484" y="1"/>
                      <a:pt x="4306"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26"/>
              <p:cNvSpPr/>
              <p:nvPr/>
            </p:nvSpPr>
            <p:spPr>
              <a:xfrm>
                <a:off x="2161807" y="2107949"/>
                <a:ext cx="207164" cy="169654"/>
              </a:xfrm>
              <a:custGeom>
                <a:avLst/>
                <a:gdLst/>
                <a:ahLst/>
                <a:cxnLst/>
                <a:rect l="l" t="t" r="r" b="b"/>
                <a:pathLst>
                  <a:path w="8991" h="7702" extrusionOk="0">
                    <a:moveTo>
                      <a:pt x="3926" y="1589"/>
                    </a:moveTo>
                    <a:cubicBezTo>
                      <a:pt x="4901" y="1589"/>
                      <a:pt x="5773" y="1975"/>
                      <a:pt x="6347" y="2686"/>
                    </a:cubicBezTo>
                    <a:cubicBezTo>
                      <a:pt x="6343" y="2713"/>
                      <a:pt x="6334" y="2736"/>
                      <a:pt x="6334" y="2763"/>
                    </a:cubicBezTo>
                    <a:cubicBezTo>
                      <a:pt x="6343" y="3989"/>
                      <a:pt x="6980" y="5055"/>
                      <a:pt x="5632" y="5806"/>
                    </a:cubicBezTo>
                    <a:cubicBezTo>
                      <a:pt x="5268" y="6011"/>
                      <a:pt x="4845" y="6108"/>
                      <a:pt x="4419" y="6108"/>
                    </a:cubicBezTo>
                    <a:cubicBezTo>
                      <a:pt x="3741" y="6108"/>
                      <a:pt x="3053" y="5863"/>
                      <a:pt x="2574" y="5415"/>
                    </a:cubicBezTo>
                    <a:cubicBezTo>
                      <a:pt x="1472" y="4376"/>
                      <a:pt x="1836" y="1788"/>
                      <a:pt x="3527" y="1611"/>
                    </a:cubicBezTo>
                    <a:cubicBezTo>
                      <a:pt x="3661" y="1596"/>
                      <a:pt x="3795" y="1589"/>
                      <a:pt x="3926" y="1589"/>
                    </a:cubicBezTo>
                    <a:close/>
                    <a:moveTo>
                      <a:pt x="4498" y="1"/>
                    </a:moveTo>
                    <a:cubicBezTo>
                      <a:pt x="4234" y="1"/>
                      <a:pt x="3973" y="30"/>
                      <a:pt x="3723" y="93"/>
                    </a:cubicBezTo>
                    <a:cubicBezTo>
                      <a:pt x="1340" y="685"/>
                      <a:pt x="0" y="3301"/>
                      <a:pt x="1025" y="5579"/>
                    </a:cubicBezTo>
                    <a:cubicBezTo>
                      <a:pt x="1649" y="6965"/>
                      <a:pt x="3105" y="7701"/>
                      <a:pt x="4570" y="7701"/>
                    </a:cubicBezTo>
                    <a:cubicBezTo>
                      <a:pt x="5054" y="7701"/>
                      <a:pt x="5540" y="7621"/>
                      <a:pt x="5996" y="7457"/>
                    </a:cubicBezTo>
                    <a:cubicBezTo>
                      <a:pt x="7805" y="6809"/>
                      <a:pt x="8990" y="4395"/>
                      <a:pt x="7914" y="2690"/>
                    </a:cubicBezTo>
                    <a:cubicBezTo>
                      <a:pt x="7863" y="1123"/>
                      <a:pt x="6121" y="1"/>
                      <a:pt x="4498"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26"/>
              <p:cNvSpPr/>
              <p:nvPr/>
            </p:nvSpPr>
            <p:spPr>
              <a:xfrm>
                <a:off x="2273472" y="2332942"/>
                <a:ext cx="232441" cy="196814"/>
              </a:xfrm>
              <a:custGeom>
                <a:avLst/>
                <a:gdLst/>
                <a:ahLst/>
                <a:cxnLst/>
                <a:rect l="l" t="t" r="r" b="b"/>
                <a:pathLst>
                  <a:path w="10088" h="8935" extrusionOk="0">
                    <a:moveTo>
                      <a:pt x="5017" y="1594"/>
                    </a:moveTo>
                    <a:cubicBezTo>
                      <a:pt x="5919" y="1594"/>
                      <a:pt x="6697" y="2024"/>
                      <a:pt x="7189" y="2739"/>
                    </a:cubicBezTo>
                    <a:cubicBezTo>
                      <a:pt x="7011" y="3355"/>
                      <a:pt x="7225" y="4001"/>
                      <a:pt x="7125" y="4648"/>
                    </a:cubicBezTo>
                    <a:cubicBezTo>
                      <a:pt x="6979" y="5569"/>
                      <a:pt x="6474" y="6457"/>
                      <a:pt x="5804" y="7090"/>
                    </a:cubicBezTo>
                    <a:cubicBezTo>
                      <a:pt x="5541" y="7339"/>
                      <a:pt x="5240" y="7441"/>
                      <a:pt x="4926" y="7441"/>
                    </a:cubicBezTo>
                    <a:cubicBezTo>
                      <a:pt x="3981" y="7441"/>
                      <a:pt x="2925" y="6516"/>
                      <a:pt x="2487" y="5883"/>
                    </a:cubicBezTo>
                    <a:cubicBezTo>
                      <a:pt x="1972" y="5136"/>
                      <a:pt x="1758" y="4175"/>
                      <a:pt x="2004" y="3300"/>
                    </a:cubicBezTo>
                    <a:cubicBezTo>
                      <a:pt x="2332" y="2156"/>
                      <a:pt x="3790" y="1664"/>
                      <a:pt x="4843" y="1600"/>
                    </a:cubicBezTo>
                    <a:cubicBezTo>
                      <a:pt x="4901" y="1596"/>
                      <a:pt x="4959" y="1594"/>
                      <a:pt x="5017" y="1594"/>
                    </a:cubicBezTo>
                    <a:close/>
                    <a:moveTo>
                      <a:pt x="4957" y="1"/>
                    </a:moveTo>
                    <a:cubicBezTo>
                      <a:pt x="2846" y="1"/>
                      <a:pt x="501" y="1127"/>
                      <a:pt x="268" y="3519"/>
                    </a:cubicBezTo>
                    <a:cubicBezTo>
                      <a:pt x="0" y="6288"/>
                      <a:pt x="2326" y="8935"/>
                      <a:pt x="5017" y="8935"/>
                    </a:cubicBezTo>
                    <a:cubicBezTo>
                      <a:pt x="5399" y="8935"/>
                      <a:pt x="5788" y="8881"/>
                      <a:pt x="6178" y="8768"/>
                    </a:cubicBezTo>
                    <a:cubicBezTo>
                      <a:pt x="7873" y="8270"/>
                      <a:pt x="10087" y="3723"/>
                      <a:pt x="8382" y="2548"/>
                    </a:cubicBezTo>
                    <a:cubicBezTo>
                      <a:pt x="8506" y="882"/>
                      <a:pt x="6823" y="1"/>
                      <a:pt x="4957"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8" name="Google Shape;168;p26"/>
            <p:cNvSpPr/>
            <p:nvPr/>
          </p:nvSpPr>
          <p:spPr>
            <a:xfrm>
              <a:off x="3585937" y="376204"/>
              <a:ext cx="443249" cy="1046497"/>
            </a:xfrm>
            <a:custGeom>
              <a:avLst/>
              <a:gdLst/>
              <a:ahLst/>
              <a:cxnLst/>
              <a:rect l="l" t="t" r="r" b="b"/>
              <a:pathLst>
                <a:path w="21962" h="49735" extrusionOk="0">
                  <a:moveTo>
                    <a:pt x="10636" y="1506"/>
                  </a:moveTo>
                  <a:cubicBezTo>
                    <a:pt x="10847" y="1506"/>
                    <a:pt x="11016" y="1549"/>
                    <a:pt x="11030" y="1682"/>
                  </a:cubicBezTo>
                  <a:cubicBezTo>
                    <a:pt x="11089" y="2220"/>
                    <a:pt x="10925" y="2785"/>
                    <a:pt x="10852" y="3318"/>
                  </a:cubicBezTo>
                  <a:cubicBezTo>
                    <a:pt x="10669" y="4598"/>
                    <a:pt x="10797" y="5988"/>
                    <a:pt x="10861" y="7305"/>
                  </a:cubicBezTo>
                  <a:cubicBezTo>
                    <a:pt x="10574" y="7263"/>
                    <a:pt x="10282" y="7236"/>
                    <a:pt x="9986" y="7231"/>
                  </a:cubicBezTo>
                  <a:cubicBezTo>
                    <a:pt x="10173" y="6411"/>
                    <a:pt x="10087" y="5687"/>
                    <a:pt x="9891" y="4767"/>
                  </a:cubicBezTo>
                  <a:cubicBezTo>
                    <a:pt x="9800" y="4334"/>
                    <a:pt x="9098" y="1828"/>
                    <a:pt x="9767" y="1641"/>
                  </a:cubicBezTo>
                  <a:cubicBezTo>
                    <a:pt x="9873" y="1611"/>
                    <a:pt x="10306" y="1506"/>
                    <a:pt x="10636" y="1506"/>
                  </a:cubicBezTo>
                  <a:close/>
                  <a:moveTo>
                    <a:pt x="9974" y="9086"/>
                  </a:moveTo>
                  <a:cubicBezTo>
                    <a:pt x="11856" y="9086"/>
                    <a:pt x="13722" y="10344"/>
                    <a:pt x="14597" y="12043"/>
                  </a:cubicBezTo>
                  <a:cubicBezTo>
                    <a:pt x="14688" y="14011"/>
                    <a:pt x="14238" y="15884"/>
                    <a:pt x="12524" y="17165"/>
                  </a:cubicBezTo>
                  <a:cubicBezTo>
                    <a:pt x="11892" y="17636"/>
                    <a:pt x="11194" y="17835"/>
                    <a:pt x="10489" y="17835"/>
                  </a:cubicBezTo>
                  <a:cubicBezTo>
                    <a:pt x="8767" y="17835"/>
                    <a:pt x="7000" y="16643"/>
                    <a:pt x="6036" y="15300"/>
                  </a:cubicBezTo>
                  <a:cubicBezTo>
                    <a:pt x="4392" y="13014"/>
                    <a:pt x="5990" y="10667"/>
                    <a:pt x="8095" y="9551"/>
                  </a:cubicBezTo>
                  <a:cubicBezTo>
                    <a:pt x="8698" y="9230"/>
                    <a:pt x="9337" y="9086"/>
                    <a:pt x="9974" y="9086"/>
                  </a:cubicBezTo>
                  <a:close/>
                  <a:moveTo>
                    <a:pt x="10779" y="19456"/>
                  </a:moveTo>
                  <a:cubicBezTo>
                    <a:pt x="11413" y="23083"/>
                    <a:pt x="13085" y="26601"/>
                    <a:pt x="14579" y="30123"/>
                  </a:cubicBezTo>
                  <a:cubicBezTo>
                    <a:pt x="14220" y="30007"/>
                    <a:pt x="13806" y="29966"/>
                    <a:pt x="13373" y="29966"/>
                  </a:cubicBezTo>
                  <a:cubicBezTo>
                    <a:pt x="12883" y="29966"/>
                    <a:pt x="12368" y="30019"/>
                    <a:pt x="11878" y="30077"/>
                  </a:cubicBezTo>
                  <a:cubicBezTo>
                    <a:pt x="11841" y="29421"/>
                    <a:pt x="11768" y="28769"/>
                    <a:pt x="11577" y="28191"/>
                  </a:cubicBezTo>
                  <a:cubicBezTo>
                    <a:pt x="11466" y="27856"/>
                    <a:pt x="11158" y="27678"/>
                    <a:pt x="10858" y="27678"/>
                  </a:cubicBezTo>
                  <a:cubicBezTo>
                    <a:pt x="10570" y="27678"/>
                    <a:pt x="10288" y="27842"/>
                    <a:pt x="10192" y="28191"/>
                  </a:cubicBezTo>
                  <a:cubicBezTo>
                    <a:pt x="10019" y="28828"/>
                    <a:pt x="10032" y="29530"/>
                    <a:pt x="10087" y="30232"/>
                  </a:cubicBezTo>
                  <a:cubicBezTo>
                    <a:pt x="9439" y="30260"/>
                    <a:pt x="8793" y="30277"/>
                    <a:pt x="8146" y="30314"/>
                  </a:cubicBezTo>
                  <a:cubicBezTo>
                    <a:pt x="7941" y="30327"/>
                    <a:pt x="7744" y="30346"/>
                    <a:pt x="7544" y="30369"/>
                  </a:cubicBezTo>
                  <a:cubicBezTo>
                    <a:pt x="8114" y="28373"/>
                    <a:pt x="8697" y="26382"/>
                    <a:pt x="9226" y="24377"/>
                  </a:cubicBezTo>
                  <a:cubicBezTo>
                    <a:pt x="9663" y="22723"/>
                    <a:pt x="9782" y="21083"/>
                    <a:pt x="10292" y="19461"/>
                  </a:cubicBezTo>
                  <a:cubicBezTo>
                    <a:pt x="10342" y="19464"/>
                    <a:pt x="10392" y="19465"/>
                    <a:pt x="10442" y="19465"/>
                  </a:cubicBezTo>
                  <a:cubicBezTo>
                    <a:pt x="10556" y="19465"/>
                    <a:pt x="10669" y="19460"/>
                    <a:pt x="10779" y="19456"/>
                  </a:cubicBezTo>
                  <a:close/>
                  <a:moveTo>
                    <a:pt x="13016" y="18782"/>
                  </a:moveTo>
                  <a:cubicBezTo>
                    <a:pt x="14069" y="20162"/>
                    <a:pt x="14843" y="22787"/>
                    <a:pt x="15432" y="24212"/>
                  </a:cubicBezTo>
                  <a:cubicBezTo>
                    <a:pt x="16511" y="26851"/>
                    <a:pt x="17359" y="29516"/>
                    <a:pt x="18069" y="32277"/>
                  </a:cubicBezTo>
                  <a:cubicBezTo>
                    <a:pt x="18971" y="35814"/>
                    <a:pt x="19810" y="39627"/>
                    <a:pt x="20320" y="43399"/>
                  </a:cubicBezTo>
                  <a:cubicBezTo>
                    <a:pt x="20233" y="42999"/>
                    <a:pt x="20138" y="42598"/>
                    <a:pt x="20025" y="42211"/>
                  </a:cubicBezTo>
                  <a:cubicBezTo>
                    <a:pt x="19195" y="39404"/>
                    <a:pt x="18443" y="36575"/>
                    <a:pt x="17619" y="33768"/>
                  </a:cubicBezTo>
                  <a:cubicBezTo>
                    <a:pt x="16233" y="29066"/>
                    <a:pt x="14215" y="23611"/>
                    <a:pt x="11750" y="19306"/>
                  </a:cubicBezTo>
                  <a:cubicBezTo>
                    <a:pt x="11992" y="19247"/>
                    <a:pt x="12238" y="19174"/>
                    <a:pt x="12469" y="19069"/>
                  </a:cubicBezTo>
                  <a:cubicBezTo>
                    <a:pt x="12652" y="18987"/>
                    <a:pt x="12835" y="18891"/>
                    <a:pt x="13016" y="18782"/>
                  </a:cubicBezTo>
                  <a:close/>
                  <a:moveTo>
                    <a:pt x="8078" y="19001"/>
                  </a:moveTo>
                  <a:cubicBezTo>
                    <a:pt x="8337" y="19100"/>
                    <a:pt x="8606" y="19182"/>
                    <a:pt x="8875" y="19256"/>
                  </a:cubicBezTo>
                  <a:cubicBezTo>
                    <a:pt x="8346" y="20176"/>
                    <a:pt x="8192" y="21302"/>
                    <a:pt x="8005" y="22376"/>
                  </a:cubicBezTo>
                  <a:cubicBezTo>
                    <a:pt x="7481" y="25411"/>
                    <a:pt x="6465" y="28350"/>
                    <a:pt x="5622" y="31307"/>
                  </a:cubicBezTo>
                  <a:cubicBezTo>
                    <a:pt x="4323" y="35858"/>
                    <a:pt x="2728" y="40283"/>
                    <a:pt x="1320" y="44785"/>
                  </a:cubicBezTo>
                  <a:cubicBezTo>
                    <a:pt x="1471" y="43336"/>
                    <a:pt x="1712" y="41887"/>
                    <a:pt x="1839" y="40602"/>
                  </a:cubicBezTo>
                  <a:cubicBezTo>
                    <a:pt x="2123" y="37818"/>
                    <a:pt x="2756" y="35126"/>
                    <a:pt x="3480" y="32432"/>
                  </a:cubicBezTo>
                  <a:cubicBezTo>
                    <a:pt x="4131" y="30027"/>
                    <a:pt x="4929" y="27694"/>
                    <a:pt x="5841" y="25375"/>
                  </a:cubicBezTo>
                  <a:cubicBezTo>
                    <a:pt x="6642" y="23320"/>
                    <a:pt x="6879" y="20855"/>
                    <a:pt x="8078" y="19001"/>
                  </a:cubicBezTo>
                  <a:close/>
                  <a:moveTo>
                    <a:pt x="10530" y="1"/>
                  </a:moveTo>
                  <a:cubicBezTo>
                    <a:pt x="10415" y="1"/>
                    <a:pt x="10297" y="5"/>
                    <a:pt x="10177" y="14"/>
                  </a:cubicBezTo>
                  <a:cubicBezTo>
                    <a:pt x="6779" y="279"/>
                    <a:pt x="8091" y="4890"/>
                    <a:pt x="8989" y="7286"/>
                  </a:cubicBezTo>
                  <a:cubicBezTo>
                    <a:pt x="8920" y="7296"/>
                    <a:pt x="8852" y="7300"/>
                    <a:pt x="8783" y="7309"/>
                  </a:cubicBezTo>
                  <a:cubicBezTo>
                    <a:pt x="5138" y="7847"/>
                    <a:pt x="2802" y="11592"/>
                    <a:pt x="4004" y="15041"/>
                  </a:cubicBezTo>
                  <a:cubicBezTo>
                    <a:pt x="4482" y="16417"/>
                    <a:pt x="5590" y="17630"/>
                    <a:pt x="6943" y="18440"/>
                  </a:cubicBezTo>
                  <a:cubicBezTo>
                    <a:pt x="4528" y="21853"/>
                    <a:pt x="3498" y="26952"/>
                    <a:pt x="2400" y="30838"/>
                  </a:cubicBezTo>
                  <a:cubicBezTo>
                    <a:pt x="1621" y="33599"/>
                    <a:pt x="1002" y="36360"/>
                    <a:pt x="609" y="39203"/>
                  </a:cubicBezTo>
                  <a:cubicBezTo>
                    <a:pt x="172" y="42365"/>
                    <a:pt x="737" y="45842"/>
                    <a:pt x="104" y="48926"/>
                  </a:cubicBezTo>
                  <a:cubicBezTo>
                    <a:pt x="1" y="49428"/>
                    <a:pt x="364" y="49735"/>
                    <a:pt x="737" y="49735"/>
                  </a:cubicBezTo>
                  <a:cubicBezTo>
                    <a:pt x="990" y="49735"/>
                    <a:pt x="1249" y="49594"/>
                    <a:pt x="1370" y="49277"/>
                  </a:cubicBezTo>
                  <a:cubicBezTo>
                    <a:pt x="3398" y="43988"/>
                    <a:pt x="5344" y="38434"/>
                    <a:pt x="6825" y="32956"/>
                  </a:cubicBezTo>
                  <a:cubicBezTo>
                    <a:pt x="6938" y="32542"/>
                    <a:pt x="7057" y="32123"/>
                    <a:pt x="7170" y="31709"/>
                  </a:cubicBezTo>
                  <a:cubicBezTo>
                    <a:pt x="7654" y="31895"/>
                    <a:pt x="8270" y="31931"/>
                    <a:pt x="8811" y="31931"/>
                  </a:cubicBezTo>
                  <a:cubicBezTo>
                    <a:pt x="9126" y="31931"/>
                    <a:pt x="9416" y="31919"/>
                    <a:pt x="9640" y="31917"/>
                  </a:cubicBezTo>
                  <a:cubicBezTo>
                    <a:pt x="9832" y="31917"/>
                    <a:pt x="10023" y="31913"/>
                    <a:pt x="10210" y="31909"/>
                  </a:cubicBezTo>
                  <a:lnTo>
                    <a:pt x="10210" y="31909"/>
                  </a:lnTo>
                  <a:cubicBezTo>
                    <a:pt x="10246" y="33043"/>
                    <a:pt x="10177" y="34470"/>
                    <a:pt x="10829" y="35404"/>
                  </a:cubicBezTo>
                  <a:cubicBezTo>
                    <a:pt x="10932" y="35550"/>
                    <a:pt x="11080" y="35624"/>
                    <a:pt x="11227" y="35624"/>
                  </a:cubicBezTo>
                  <a:cubicBezTo>
                    <a:pt x="11373" y="35624"/>
                    <a:pt x="11518" y="35551"/>
                    <a:pt x="11618" y="35404"/>
                  </a:cubicBezTo>
                  <a:cubicBezTo>
                    <a:pt x="12246" y="34478"/>
                    <a:pt x="12042" y="33134"/>
                    <a:pt x="11964" y="32081"/>
                  </a:cubicBezTo>
                  <a:cubicBezTo>
                    <a:pt x="11954" y="32009"/>
                    <a:pt x="11954" y="31932"/>
                    <a:pt x="11950" y="31854"/>
                  </a:cubicBezTo>
                  <a:cubicBezTo>
                    <a:pt x="12160" y="31845"/>
                    <a:pt x="12370" y="31840"/>
                    <a:pt x="12579" y="31827"/>
                  </a:cubicBezTo>
                  <a:cubicBezTo>
                    <a:pt x="13272" y="31791"/>
                    <a:pt x="14156" y="31886"/>
                    <a:pt x="14784" y="31566"/>
                  </a:cubicBezTo>
                  <a:cubicBezTo>
                    <a:pt x="14902" y="31503"/>
                    <a:pt x="14999" y="31402"/>
                    <a:pt x="15062" y="31284"/>
                  </a:cubicBezTo>
                  <a:cubicBezTo>
                    <a:pt x="15618" y="32642"/>
                    <a:pt x="16124" y="34005"/>
                    <a:pt x="16515" y="35376"/>
                  </a:cubicBezTo>
                  <a:cubicBezTo>
                    <a:pt x="17313" y="38182"/>
                    <a:pt x="18065" y="41008"/>
                    <a:pt x="18926" y="43801"/>
                  </a:cubicBezTo>
                  <a:cubicBezTo>
                    <a:pt x="19518" y="45714"/>
                    <a:pt x="19741" y="47691"/>
                    <a:pt x="20889" y="49382"/>
                  </a:cubicBezTo>
                  <a:cubicBezTo>
                    <a:pt x="21003" y="49549"/>
                    <a:pt x="21206" y="49632"/>
                    <a:pt x="21402" y="49632"/>
                  </a:cubicBezTo>
                  <a:cubicBezTo>
                    <a:pt x="21689" y="49632"/>
                    <a:pt x="21962" y="49456"/>
                    <a:pt x="21924" y="49104"/>
                  </a:cubicBezTo>
                  <a:cubicBezTo>
                    <a:pt x="21282" y="43281"/>
                    <a:pt x="20725" y="37631"/>
                    <a:pt x="19514" y="31881"/>
                  </a:cubicBezTo>
                  <a:cubicBezTo>
                    <a:pt x="18849" y="28706"/>
                    <a:pt x="17819" y="25762"/>
                    <a:pt x="16574" y="22782"/>
                  </a:cubicBezTo>
                  <a:cubicBezTo>
                    <a:pt x="15928" y="21220"/>
                    <a:pt x="15313" y="19215"/>
                    <a:pt x="14174" y="17884"/>
                  </a:cubicBezTo>
                  <a:cubicBezTo>
                    <a:pt x="16033" y="16116"/>
                    <a:pt x="17263" y="13155"/>
                    <a:pt x="15472" y="11260"/>
                  </a:cubicBezTo>
                  <a:cubicBezTo>
                    <a:pt x="15012" y="9555"/>
                    <a:pt x="13823" y="8307"/>
                    <a:pt x="12261" y="7683"/>
                  </a:cubicBezTo>
                  <a:cubicBezTo>
                    <a:pt x="12315" y="5769"/>
                    <a:pt x="12383" y="3900"/>
                    <a:pt x="12556" y="1997"/>
                  </a:cubicBezTo>
                  <a:cubicBezTo>
                    <a:pt x="12690" y="533"/>
                    <a:pt x="11764" y="1"/>
                    <a:pt x="1053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6"/>
            <p:cNvSpPr/>
            <p:nvPr/>
          </p:nvSpPr>
          <p:spPr>
            <a:xfrm>
              <a:off x="1092030" y="2218488"/>
              <a:ext cx="389960" cy="429037"/>
            </a:xfrm>
            <a:custGeom>
              <a:avLst/>
              <a:gdLst/>
              <a:ahLst/>
              <a:cxnLst/>
              <a:rect l="l" t="t" r="r" b="b"/>
              <a:pathLst>
                <a:path w="15907" h="17501" extrusionOk="0">
                  <a:moveTo>
                    <a:pt x="7554" y="1416"/>
                  </a:moveTo>
                  <a:cubicBezTo>
                    <a:pt x="8297" y="1416"/>
                    <a:pt x="8709" y="1737"/>
                    <a:pt x="8794" y="2384"/>
                  </a:cubicBezTo>
                  <a:cubicBezTo>
                    <a:pt x="8949" y="2881"/>
                    <a:pt x="8990" y="3414"/>
                    <a:pt x="9027" y="3928"/>
                  </a:cubicBezTo>
                  <a:cubicBezTo>
                    <a:pt x="9099" y="4945"/>
                    <a:pt x="9259" y="6048"/>
                    <a:pt x="9050" y="7063"/>
                  </a:cubicBezTo>
                  <a:cubicBezTo>
                    <a:pt x="9044" y="7072"/>
                    <a:pt x="9044" y="7082"/>
                    <a:pt x="9040" y="7095"/>
                  </a:cubicBezTo>
                  <a:cubicBezTo>
                    <a:pt x="8854" y="7012"/>
                    <a:pt x="8657" y="6963"/>
                    <a:pt x="8454" y="6963"/>
                  </a:cubicBezTo>
                  <a:cubicBezTo>
                    <a:pt x="8348" y="6963"/>
                    <a:pt x="8241" y="6976"/>
                    <a:pt x="8133" y="7004"/>
                  </a:cubicBezTo>
                  <a:cubicBezTo>
                    <a:pt x="7427" y="5383"/>
                    <a:pt x="6425" y="3086"/>
                    <a:pt x="7131" y="1446"/>
                  </a:cubicBezTo>
                  <a:cubicBezTo>
                    <a:pt x="7282" y="1426"/>
                    <a:pt x="7423" y="1416"/>
                    <a:pt x="7554" y="1416"/>
                  </a:cubicBezTo>
                  <a:close/>
                  <a:moveTo>
                    <a:pt x="12684" y="4648"/>
                  </a:moveTo>
                  <a:cubicBezTo>
                    <a:pt x="13832" y="4648"/>
                    <a:pt x="14081" y="5297"/>
                    <a:pt x="13428" y="6594"/>
                  </a:cubicBezTo>
                  <a:cubicBezTo>
                    <a:pt x="12631" y="7482"/>
                    <a:pt x="11296" y="7888"/>
                    <a:pt x="10175" y="8384"/>
                  </a:cubicBezTo>
                  <a:cubicBezTo>
                    <a:pt x="10138" y="8294"/>
                    <a:pt x="10102" y="8207"/>
                    <a:pt x="10061" y="8121"/>
                  </a:cubicBezTo>
                  <a:cubicBezTo>
                    <a:pt x="9979" y="7947"/>
                    <a:pt x="9870" y="7779"/>
                    <a:pt x="9738" y="7629"/>
                  </a:cubicBezTo>
                  <a:cubicBezTo>
                    <a:pt x="9851" y="7437"/>
                    <a:pt x="9946" y="7187"/>
                    <a:pt x="10028" y="6904"/>
                  </a:cubicBezTo>
                  <a:cubicBezTo>
                    <a:pt x="10302" y="6403"/>
                    <a:pt x="10667" y="5961"/>
                    <a:pt x="11059" y="5532"/>
                  </a:cubicBezTo>
                  <a:cubicBezTo>
                    <a:pt x="11378" y="5196"/>
                    <a:pt x="11746" y="4912"/>
                    <a:pt x="12156" y="4685"/>
                  </a:cubicBezTo>
                  <a:cubicBezTo>
                    <a:pt x="12350" y="4660"/>
                    <a:pt x="12525" y="4648"/>
                    <a:pt x="12684" y="4648"/>
                  </a:cubicBezTo>
                  <a:close/>
                  <a:moveTo>
                    <a:pt x="3116" y="6117"/>
                  </a:moveTo>
                  <a:cubicBezTo>
                    <a:pt x="3228" y="6117"/>
                    <a:pt x="3341" y="6123"/>
                    <a:pt x="3454" y="6134"/>
                  </a:cubicBezTo>
                  <a:cubicBezTo>
                    <a:pt x="4588" y="6170"/>
                    <a:pt x="6188" y="6704"/>
                    <a:pt x="7049" y="7615"/>
                  </a:cubicBezTo>
                  <a:cubicBezTo>
                    <a:pt x="6739" y="7920"/>
                    <a:pt x="6520" y="8453"/>
                    <a:pt x="6425" y="8891"/>
                  </a:cubicBezTo>
                  <a:cubicBezTo>
                    <a:pt x="6393" y="9027"/>
                    <a:pt x="6375" y="9168"/>
                    <a:pt x="6356" y="9309"/>
                  </a:cubicBezTo>
                  <a:cubicBezTo>
                    <a:pt x="5272" y="9250"/>
                    <a:pt x="4224" y="9278"/>
                    <a:pt x="3145" y="9063"/>
                  </a:cubicBezTo>
                  <a:cubicBezTo>
                    <a:pt x="1805" y="8745"/>
                    <a:pt x="1541" y="7793"/>
                    <a:pt x="2352" y="6203"/>
                  </a:cubicBezTo>
                  <a:cubicBezTo>
                    <a:pt x="2605" y="6146"/>
                    <a:pt x="2860" y="6117"/>
                    <a:pt x="3116" y="6117"/>
                  </a:cubicBezTo>
                  <a:close/>
                  <a:moveTo>
                    <a:pt x="8411" y="8016"/>
                  </a:moveTo>
                  <a:cubicBezTo>
                    <a:pt x="9227" y="8025"/>
                    <a:pt x="9446" y="9451"/>
                    <a:pt x="9323" y="10030"/>
                  </a:cubicBezTo>
                  <a:cubicBezTo>
                    <a:pt x="9218" y="10508"/>
                    <a:pt x="8863" y="10731"/>
                    <a:pt x="8398" y="10781"/>
                  </a:cubicBezTo>
                  <a:cubicBezTo>
                    <a:pt x="8351" y="10786"/>
                    <a:pt x="8306" y="10789"/>
                    <a:pt x="8262" y="10789"/>
                  </a:cubicBezTo>
                  <a:cubicBezTo>
                    <a:pt x="7770" y="10789"/>
                    <a:pt x="7499" y="10487"/>
                    <a:pt x="7387" y="9997"/>
                  </a:cubicBezTo>
                  <a:cubicBezTo>
                    <a:pt x="7300" y="9647"/>
                    <a:pt x="7355" y="9259"/>
                    <a:pt x="7437" y="8914"/>
                  </a:cubicBezTo>
                  <a:cubicBezTo>
                    <a:pt x="7482" y="8718"/>
                    <a:pt x="7555" y="8535"/>
                    <a:pt x="7641" y="8362"/>
                  </a:cubicBezTo>
                  <a:cubicBezTo>
                    <a:pt x="7646" y="8348"/>
                    <a:pt x="7656" y="8335"/>
                    <a:pt x="7660" y="8321"/>
                  </a:cubicBezTo>
                  <a:cubicBezTo>
                    <a:pt x="7721" y="8347"/>
                    <a:pt x="7786" y="8359"/>
                    <a:pt x="7850" y="8359"/>
                  </a:cubicBezTo>
                  <a:cubicBezTo>
                    <a:pt x="8070" y="8359"/>
                    <a:pt x="8289" y="8221"/>
                    <a:pt x="8384" y="8020"/>
                  </a:cubicBezTo>
                  <a:cubicBezTo>
                    <a:pt x="8394" y="8020"/>
                    <a:pt x="8402" y="8016"/>
                    <a:pt x="8411" y="8016"/>
                  </a:cubicBezTo>
                  <a:close/>
                  <a:moveTo>
                    <a:pt x="11170" y="9483"/>
                  </a:moveTo>
                  <a:cubicBezTo>
                    <a:pt x="12238" y="9483"/>
                    <a:pt x="13113" y="10038"/>
                    <a:pt x="13729" y="11042"/>
                  </a:cubicBezTo>
                  <a:cubicBezTo>
                    <a:pt x="13628" y="11456"/>
                    <a:pt x="13528" y="11870"/>
                    <a:pt x="13428" y="12285"/>
                  </a:cubicBezTo>
                  <a:cubicBezTo>
                    <a:pt x="13059" y="12190"/>
                    <a:pt x="12708" y="12048"/>
                    <a:pt x="12375" y="11856"/>
                  </a:cubicBezTo>
                  <a:cubicBezTo>
                    <a:pt x="11641" y="11496"/>
                    <a:pt x="10954" y="11050"/>
                    <a:pt x="10225" y="10691"/>
                  </a:cubicBezTo>
                  <a:cubicBezTo>
                    <a:pt x="10394" y="10344"/>
                    <a:pt x="10453" y="9957"/>
                    <a:pt x="10434" y="9565"/>
                  </a:cubicBezTo>
                  <a:cubicBezTo>
                    <a:pt x="10688" y="9510"/>
                    <a:pt x="10934" y="9483"/>
                    <a:pt x="11170" y="9483"/>
                  </a:cubicBezTo>
                  <a:close/>
                  <a:moveTo>
                    <a:pt x="6461" y="10467"/>
                  </a:moveTo>
                  <a:cubicBezTo>
                    <a:pt x="6594" y="10914"/>
                    <a:pt x="6849" y="11309"/>
                    <a:pt x="7263" y="11593"/>
                  </a:cubicBezTo>
                  <a:cubicBezTo>
                    <a:pt x="7327" y="11633"/>
                    <a:pt x="7395" y="11661"/>
                    <a:pt x="7459" y="11688"/>
                  </a:cubicBezTo>
                  <a:cubicBezTo>
                    <a:pt x="7273" y="11907"/>
                    <a:pt x="7086" y="12121"/>
                    <a:pt x="6890" y="12326"/>
                  </a:cubicBezTo>
                  <a:cubicBezTo>
                    <a:pt x="6647" y="12676"/>
                    <a:pt x="6381" y="12851"/>
                    <a:pt x="6091" y="12851"/>
                  </a:cubicBezTo>
                  <a:cubicBezTo>
                    <a:pt x="5690" y="12851"/>
                    <a:pt x="5244" y="12516"/>
                    <a:pt x="4752" y="11848"/>
                  </a:cubicBezTo>
                  <a:cubicBezTo>
                    <a:pt x="5217" y="11292"/>
                    <a:pt x="5856" y="10878"/>
                    <a:pt x="6461" y="10467"/>
                  </a:cubicBezTo>
                  <a:close/>
                  <a:moveTo>
                    <a:pt x="9410" y="11542"/>
                  </a:moveTo>
                  <a:cubicBezTo>
                    <a:pt x="9669" y="12476"/>
                    <a:pt x="10043" y="13383"/>
                    <a:pt x="10302" y="14317"/>
                  </a:cubicBezTo>
                  <a:cubicBezTo>
                    <a:pt x="10417" y="14722"/>
                    <a:pt x="10480" y="15137"/>
                    <a:pt x="10493" y="15561"/>
                  </a:cubicBezTo>
                  <a:cubicBezTo>
                    <a:pt x="10164" y="15750"/>
                    <a:pt x="9887" y="15844"/>
                    <a:pt x="9663" y="15844"/>
                  </a:cubicBezTo>
                  <a:cubicBezTo>
                    <a:pt x="9329" y="15844"/>
                    <a:pt x="9112" y="15634"/>
                    <a:pt x="9008" y="15214"/>
                  </a:cubicBezTo>
                  <a:cubicBezTo>
                    <a:pt x="8476" y="14162"/>
                    <a:pt x="8585" y="13000"/>
                    <a:pt x="8525" y="11866"/>
                  </a:cubicBezTo>
                  <a:cubicBezTo>
                    <a:pt x="8525" y="11862"/>
                    <a:pt x="8520" y="11856"/>
                    <a:pt x="8520" y="11852"/>
                  </a:cubicBezTo>
                  <a:cubicBezTo>
                    <a:pt x="8835" y="11807"/>
                    <a:pt x="9141" y="11702"/>
                    <a:pt x="9410" y="11542"/>
                  </a:cubicBezTo>
                  <a:close/>
                  <a:moveTo>
                    <a:pt x="7762" y="0"/>
                  </a:moveTo>
                  <a:cubicBezTo>
                    <a:pt x="7686" y="0"/>
                    <a:pt x="7608" y="5"/>
                    <a:pt x="7528" y="15"/>
                  </a:cubicBezTo>
                  <a:cubicBezTo>
                    <a:pt x="5067" y="311"/>
                    <a:pt x="5736" y="3633"/>
                    <a:pt x="6617" y="5938"/>
                  </a:cubicBezTo>
                  <a:cubicBezTo>
                    <a:pt x="5581" y="5327"/>
                    <a:pt x="4292" y="4905"/>
                    <a:pt x="3153" y="4905"/>
                  </a:cubicBezTo>
                  <a:cubicBezTo>
                    <a:pt x="2373" y="4905"/>
                    <a:pt x="1663" y="5103"/>
                    <a:pt x="1153" y="5574"/>
                  </a:cubicBezTo>
                  <a:cubicBezTo>
                    <a:pt x="310" y="6353"/>
                    <a:pt x="1" y="7843"/>
                    <a:pt x="811" y="8781"/>
                  </a:cubicBezTo>
                  <a:cubicBezTo>
                    <a:pt x="1932" y="10075"/>
                    <a:pt x="3345" y="10266"/>
                    <a:pt x="4862" y="10321"/>
                  </a:cubicBezTo>
                  <a:cubicBezTo>
                    <a:pt x="3805" y="11132"/>
                    <a:pt x="2839" y="12180"/>
                    <a:pt x="3363" y="13452"/>
                  </a:cubicBezTo>
                  <a:cubicBezTo>
                    <a:pt x="3692" y="14247"/>
                    <a:pt x="4197" y="14545"/>
                    <a:pt x="4767" y="14545"/>
                  </a:cubicBezTo>
                  <a:cubicBezTo>
                    <a:pt x="5689" y="14545"/>
                    <a:pt x="6782" y="13764"/>
                    <a:pt x="7574" y="13046"/>
                  </a:cubicBezTo>
                  <a:cubicBezTo>
                    <a:pt x="7753" y="14836"/>
                    <a:pt x="8265" y="17501"/>
                    <a:pt x="9874" y="17501"/>
                  </a:cubicBezTo>
                  <a:cubicBezTo>
                    <a:pt x="10133" y="17501"/>
                    <a:pt x="10420" y="17432"/>
                    <a:pt x="10739" y="17279"/>
                  </a:cubicBezTo>
                  <a:cubicBezTo>
                    <a:pt x="12303" y="16531"/>
                    <a:pt x="11323" y="13971"/>
                    <a:pt x="10685" y="12212"/>
                  </a:cubicBezTo>
                  <a:lnTo>
                    <a:pt x="10685" y="12212"/>
                  </a:lnTo>
                  <a:cubicBezTo>
                    <a:pt x="11608" y="12826"/>
                    <a:pt x="12790" y="13549"/>
                    <a:pt x="13724" y="13549"/>
                  </a:cubicBezTo>
                  <a:cubicBezTo>
                    <a:pt x="14197" y="13549"/>
                    <a:pt x="14606" y="13364"/>
                    <a:pt x="14886" y="12886"/>
                  </a:cubicBezTo>
                  <a:cubicBezTo>
                    <a:pt x="15469" y="11893"/>
                    <a:pt x="14918" y="10586"/>
                    <a:pt x="14261" y="9784"/>
                  </a:cubicBezTo>
                  <a:cubicBezTo>
                    <a:pt x="13710" y="9101"/>
                    <a:pt x="13150" y="8676"/>
                    <a:pt x="12535" y="8458"/>
                  </a:cubicBezTo>
                  <a:cubicBezTo>
                    <a:pt x="14284" y="7524"/>
                    <a:pt x="15906" y="6216"/>
                    <a:pt x="14448" y="4348"/>
                  </a:cubicBezTo>
                  <a:cubicBezTo>
                    <a:pt x="13969" y="3736"/>
                    <a:pt x="13420" y="3485"/>
                    <a:pt x="12858" y="3485"/>
                  </a:cubicBezTo>
                  <a:cubicBezTo>
                    <a:pt x="11949" y="3485"/>
                    <a:pt x="11006" y="4140"/>
                    <a:pt x="10266" y="4990"/>
                  </a:cubicBezTo>
                  <a:cubicBezTo>
                    <a:pt x="10300" y="2707"/>
                    <a:pt x="9580" y="0"/>
                    <a:pt x="776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0" name="Google Shape;170;p26"/>
            <p:cNvGrpSpPr/>
            <p:nvPr/>
          </p:nvGrpSpPr>
          <p:grpSpPr>
            <a:xfrm>
              <a:off x="2878442" y="3882229"/>
              <a:ext cx="1999648" cy="1170027"/>
              <a:chOff x="3072605" y="3881999"/>
              <a:chExt cx="1894503" cy="1108506"/>
            </a:xfrm>
          </p:grpSpPr>
          <p:sp>
            <p:nvSpPr>
              <p:cNvPr id="171" name="Google Shape;171;p26"/>
              <p:cNvSpPr/>
              <p:nvPr/>
            </p:nvSpPr>
            <p:spPr>
              <a:xfrm>
                <a:off x="3072605" y="3881999"/>
                <a:ext cx="1090236" cy="1034836"/>
              </a:xfrm>
              <a:custGeom>
                <a:avLst/>
                <a:gdLst/>
                <a:ahLst/>
                <a:cxnLst/>
                <a:rect l="l" t="t" r="r" b="b"/>
                <a:pathLst>
                  <a:path w="51187" h="50574" extrusionOk="0">
                    <a:moveTo>
                      <a:pt x="26196" y="942"/>
                    </a:moveTo>
                    <a:cubicBezTo>
                      <a:pt x="26464" y="942"/>
                      <a:pt x="26731" y="946"/>
                      <a:pt x="26997" y="955"/>
                    </a:cubicBezTo>
                    <a:cubicBezTo>
                      <a:pt x="26965" y="1018"/>
                      <a:pt x="26970" y="1096"/>
                      <a:pt x="27033" y="1173"/>
                    </a:cubicBezTo>
                    <a:cubicBezTo>
                      <a:pt x="28150" y="2576"/>
                      <a:pt x="27507" y="4494"/>
                      <a:pt x="27161" y="6071"/>
                    </a:cubicBezTo>
                    <a:cubicBezTo>
                      <a:pt x="26714" y="8113"/>
                      <a:pt x="25557" y="9793"/>
                      <a:pt x="24072" y="11288"/>
                    </a:cubicBezTo>
                    <a:cubicBezTo>
                      <a:pt x="23853" y="11507"/>
                      <a:pt x="23630" y="11716"/>
                      <a:pt x="23397" y="11921"/>
                    </a:cubicBezTo>
                    <a:cubicBezTo>
                      <a:pt x="22787" y="11503"/>
                      <a:pt x="22154" y="11101"/>
                      <a:pt x="21498" y="10727"/>
                    </a:cubicBezTo>
                    <a:cubicBezTo>
                      <a:pt x="19524" y="9606"/>
                      <a:pt x="17415" y="8714"/>
                      <a:pt x="15282" y="7916"/>
                    </a:cubicBezTo>
                    <a:cubicBezTo>
                      <a:pt x="13333" y="7188"/>
                      <a:pt x="11419" y="6586"/>
                      <a:pt x="9364" y="6536"/>
                    </a:cubicBezTo>
                    <a:cubicBezTo>
                      <a:pt x="14099" y="2965"/>
                      <a:pt x="20257" y="942"/>
                      <a:pt x="26196" y="942"/>
                    </a:cubicBezTo>
                    <a:close/>
                    <a:moveTo>
                      <a:pt x="27576" y="978"/>
                    </a:moveTo>
                    <a:cubicBezTo>
                      <a:pt x="28619" y="1032"/>
                      <a:pt x="29649" y="1150"/>
                      <a:pt x="30665" y="1342"/>
                    </a:cubicBezTo>
                    <a:cubicBezTo>
                      <a:pt x="32642" y="1706"/>
                      <a:pt x="34565" y="2344"/>
                      <a:pt x="36370" y="3209"/>
                    </a:cubicBezTo>
                    <a:cubicBezTo>
                      <a:pt x="39021" y="4477"/>
                      <a:pt x="40994" y="5871"/>
                      <a:pt x="42761" y="8172"/>
                    </a:cubicBezTo>
                    <a:cubicBezTo>
                      <a:pt x="42835" y="8262"/>
                      <a:pt x="42912" y="8353"/>
                      <a:pt x="42990" y="8445"/>
                    </a:cubicBezTo>
                    <a:cubicBezTo>
                      <a:pt x="41409" y="8517"/>
                      <a:pt x="39764" y="9070"/>
                      <a:pt x="38333" y="9556"/>
                    </a:cubicBezTo>
                    <a:cubicBezTo>
                      <a:pt x="36178" y="10285"/>
                      <a:pt x="34200" y="11347"/>
                      <a:pt x="32250" y="12481"/>
                    </a:cubicBezTo>
                    <a:cubicBezTo>
                      <a:pt x="30669" y="13398"/>
                      <a:pt x="29125" y="14377"/>
                      <a:pt x="27635" y="15429"/>
                    </a:cubicBezTo>
                    <a:cubicBezTo>
                      <a:pt x="26491" y="14323"/>
                      <a:pt x="25284" y="13280"/>
                      <a:pt x="23990" y="12340"/>
                    </a:cubicBezTo>
                    <a:cubicBezTo>
                      <a:pt x="24874" y="11534"/>
                      <a:pt x="25675" y="10650"/>
                      <a:pt x="26359" y="9680"/>
                    </a:cubicBezTo>
                    <a:cubicBezTo>
                      <a:pt x="27393" y="8226"/>
                      <a:pt x="27807" y="6618"/>
                      <a:pt x="28145" y="4914"/>
                    </a:cubicBezTo>
                    <a:cubicBezTo>
                      <a:pt x="28391" y="3684"/>
                      <a:pt x="28623" y="1924"/>
                      <a:pt x="27576" y="978"/>
                    </a:cubicBezTo>
                    <a:close/>
                    <a:moveTo>
                      <a:pt x="43701" y="9234"/>
                    </a:moveTo>
                    <a:cubicBezTo>
                      <a:pt x="44525" y="10081"/>
                      <a:pt x="45427" y="10874"/>
                      <a:pt x="46138" y="11825"/>
                    </a:cubicBezTo>
                    <a:cubicBezTo>
                      <a:pt x="48047" y="14377"/>
                      <a:pt x="48904" y="17849"/>
                      <a:pt x="49501" y="20888"/>
                    </a:cubicBezTo>
                    <a:cubicBezTo>
                      <a:pt x="49847" y="22661"/>
                      <a:pt x="50079" y="24461"/>
                      <a:pt x="50161" y="26260"/>
                    </a:cubicBezTo>
                    <a:cubicBezTo>
                      <a:pt x="49587" y="25477"/>
                      <a:pt x="48088" y="24829"/>
                      <a:pt x="47450" y="24588"/>
                    </a:cubicBezTo>
                    <a:cubicBezTo>
                      <a:pt x="45627" y="23904"/>
                      <a:pt x="43682" y="23672"/>
                      <a:pt x="41741" y="23603"/>
                    </a:cubicBezTo>
                    <a:cubicBezTo>
                      <a:pt x="41555" y="23597"/>
                      <a:pt x="41369" y="23594"/>
                      <a:pt x="41184" y="23594"/>
                    </a:cubicBezTo>
                    <a:cubicBezTo>
                      <a:pt x="39088" y="23594"/>
                      <a:pt x="37051" y="23993"/>
                      <a:pt x="35125" y="24693"/>
                    </a:cubicBezTo>
                    <a:cubicBezTo>
                      <a:pt x="34118" y="22902"/>
                      <a:pt x="32861" y="21248"/>
                      <a:pt x="31540" y="19667"/>
                    </a:cubicBezTo>
                    <a:cubicBezTo>
                      <a:pt x="30487" y="18414"/>
                      <a:pt x="29399" y="17189"/>
                      <a:pt x="28245" y="16026"/>
                    </a:cubicBezTo>
                    <a:cubicBezTo>
                      <a:pt x="29466" y="15183"/>
                      <a:pt x="30724" y="14382"/>
                      <a:pt x="32004" y="13612"/>
                    </a:cubicBezTo>
                    <a:cubicBezTo>
                      <a:pt x="35609" y="11457"/>
                      <a:pt x="39426" y="9661"/>
                      <a:pt x="43701" y="9234"/>
                    </a:cubicBezTo>
                    <a:close/>
                    <a:moveTo>
                      <a:pt x="8698" y="7055"/>
                    </a:moveTo>
                    <a:cubicBezTo>
                      <a:pt x="13095" y="7606"/>
                      <a:pt x="17210" y="9333"/>
                      <a:pt x="21028" y="11503"/>
                    </a:cubicBezTo>
                    <a:cubicBezTo>
                      <a:pt x="21593" y="11825"/>
                      <a:pt x="22144" y="12172"/>
                      <a:pt x="22682" y="12541"/>
                    </a:cubicBezTo>
                    <a:cubicBezTo>
                      <a:pt x="20363" y="14422"/>
                      <a:pt x="17589" y="15789"/>
                      <a:pt x="14827" y="16943"/>
                    </a:cubicBezTo>
                    <a:cubicBezTo>
                      <a:pt x="9961" y="18966"/>
                      <a:pt x="3062" y="21098"/>
                      <a:pt x="1054" y="26314"/>
                    </a:cubicBezTo>
                    <a:cubicBezTo>
                      <a:pt x="971" y="25271"/>
                      <a:pt x="940" y="24219"/>
                      <a:pt x="957" y="23170"/>
                    </a:cubicBezTo>
                    <a:cubicBezTo>
                      <a:pt x="1008" y="20213"/>
                      <a:pt x="1445" y="17307"/>
                      <a:pt x="2694" y="14586"/>
                    </a:cubicBezTo>
                    <a:cubicBezTo>
                      <a:pt x="4042" y="11657"/>
                      <a:pt x="6138" y="9119"/>
                      <a:pt x="8698" y="7055"/>
                    </a:cubicBezTo>
                    <a:close/>
                    <a:moveTo>
                      <a:pt x="23275" y="12956"/>
                    </a:moveTo>
                    <a:cubicBezTo>
                      <a:pt x="24546" y="13875"/>
                      <a:pt x="25725" y="14906"/>
                      <a:pt x="26846" y="15999"/>
                    </a:cubicBezTo>
                    <a:cubicBezTo>
                      <a:pt x="24928" y="17408"/>
                      <a:pt x="23111" y="18943"/>
                      <a:pt x="21448" y="20628"/>
                    </a:cubicBezTo>
                    <a:cubicBezTo>
                      <a:pt x="18340" y="23777"/>
                      <a:pt x="15451" y="27199"/>
                      <a:pt x="13050" y="30875"/>
                    </a:cubicBezTo>
                    <a:cubicBezTo>
                      <a:pt x="11779" y="32830"/>
                      <a:pt x="10635" y="34904"/>
                      <a:pt x="9682" y="37018"/>
                    </a:cubicBezTo>
                    <a:cubicBezTo>
                      <a:pt x="9251" y="37979"/>
                      <a:pt x="8872" y="38959"/>
                      <a:pt x="8480" y="39934"/>
                    </a:cubicBezTo>
                    <a:cubicBezTo>
                      <a:pt x="8212" y="40603"/>
                      <a:pt x="7933" y="41273"/>
                      <a:pt x="7846" y="41979"/>
                    </a:cubicBezTo>
                    <a:cubicBezTo>
                      <a:pt x="5577" y="39514"/>
                      <a:pt x="3828" y="36576"/>
                      <a:pt x="2616" y="33418"/>
                    </a:cubicBezTo>
                    <a:cubicBezTo>
                      <a:pt x="1901" y="31559"/>
                      <a:pt x="1441" y="29618"/>
                      <a:pt x="1195" y="27654"/>
                    </a:cubicBezTo>
                    <a:cubicBezTo>
                      <a:pt x="3760" y="21011"/>
                      <a:pt x="11360" y="19380"/>
                      <a:pt x="17387" y="16578"/>
                    </a:cubicBezTo>
                    <a:cubicBezTo>
                      <a:pt x="19465" y="15612"/>
                      <a:pt x="21502" y="14422"/>
                      <a:pt x="23275" y="12956"/>
                    </a:cubicBezTo>
                    <a:close/>
                    <a:moveTo>
                      <a:pt x="41221" y="24352"/>
                    </a:moveTo>
                    <a:cubicBezTo>
                      <a:pt x="42629" y="24352"/>
                      <a:pt x="44060" y="24514"/>
                      <a:pt x="45419" y="24798"/>
                    </a:cubicBezTo>
                    <a:cubicBezTo>
                      <a:pt x="46306" y="24984"/>
                      <a:pt x="47168" y="25281"/>
                      <a:pt x="47974" y="25681"/>
                    </a:cubicBezTo>
                    <a:cubicBezTo>
                      <a:pt x="48352" y="25868"/>
                      <a:pt x="49619" y="26547"/>
                      <a:pt x="49646" y="26921"/>
                    </a:cubicBezTo>
                    <a:cubicBezTo>
                      <a:pt x="49663" y="27152"/>
                      <a:pt x="49839" y="27266"/>
                      <a:pt x="50017" y="27266"/>
                    </a:cubicBezTo>
                    <a:cubicBezTo>
                      <a:pt x="50077" y="27266"/>
                      <a:pt x="50138" y="27253"/>
                      <a:pt x="50193" y="27226"/>
                    </a:cubicBezTo>
                    <a:lnTo>
                      <a:pt x="50193" y="27226"/>
                    </a:lnTo>
                    <a:cubicBezTo>
                      <a:pt x="50243" y="30561"/>
                      <a:pt x="49747" y="33882"/>
                      <a:pt x="48462" y="37026"/>
                    </a:cubicBezTo>
                    <a:cubicBezTo>
                      <a:pt x="47469" y="39451"/>
                      <a:pt x="45938" y="41661"/>
                      <a:pt x="44006" y="43482"/>
                    </a:cubicBezTo>
                    <a:cubicBezTo>
                      <a:pt x="43112" y="44330"/>
                      <a:pt x="42128" y="45036"/>
                      <a:pt x="41089" y="45648"/>
                    </a:cubicBezTo>
                    <a:cubicBezTo>
                      <a:pt x="41312" y="43438"/>
                      <a:pt x="40816" y="41109"/>
                      <a:pt x="40452" y="38936"/>
                    </a:cubicBezTo>
                    <a:cubicBezTo>
                      <a:pt x="40037" y="36480"/>
                      <a:pt x="39213" y="34097"/>
                      <a:pt x="38292" y="31782"/>
                    </a:cubicBezTo>
                    <a:cubicBezTo>
                      <a:pt x="37436" y="29622"/>
                      <a:pt x="36556" y="27422"/>
                      <a:pt x="35481" y="25349"/>
                    </a:cubicBezTo>
                    <a:cubicBezTo>
                      <a:pt x="36993" y="24816"/>
                      <a:pt x="38574" y="24478"/>
                      <a:pt x="40164" y="24383"/>
                    </a:cubicBezTo>
                    <a:cubicBezTo>
                      <a:pt x="40514" y="24362"/>
                      <a:pt x="40867" y="24352"/>
                      <a:pt x="41221" y="24352"/>
                    </a:cubicBezTo>
                    <a:close/>
                    <a:moveTo>
                      <a:pt x="27443" y="16592"/>
                    </a:moveTo>
                    <a:cubicBezTo>
                      <a:pt x="28633" y="17795"/>
                      <a:pt x="29754" y="19065"/>
                      <a:pt x="30838" y="20341"/>
                    </a:cubicBezTo>
                    <a:cubicBezTo>
                      <a:pt x="32118" y="21849"/>
                      <a:pt x="33180" y="23439"/>
                      <a:pt x="34105" y="25094"/>
                    </a:cubicBezTo>
                    <a:cubicBezTo>
                      <a:pt x="32701" y="25700"/>
                      <a:pt x="31367" y="26461"/>
                      <a:pt x="30118" y="27353"/>
                    </a:cubicBezTo>
                    <a:cubicBezTo>
                      <a:pt x="26669" y="29828"/>
                      <a:pt x="24081" y="33569"/>
                      <a:pt x="22541" y="37396"/>
                    </a:cubicBezTo>
                    <a:cubicBezTo>
                      <a:pt x="21734" y="39396"/>
                      <a:pt x="21383" y="41547"/>
                      <a:pt x="21557" y="43684"/>
                    </a:cubicBezTo>
                    <a:cubicBezTo>
                      <a:pt x="21643" y="44763"/>
                      <a:pt x="21925" y="45820"/>
                      <a:pt x="22258" y="46850"/>
                    </a:cubicBezTo>
                    <a:cubicBezTo>
                      <a:pt x="22432" y="47379"/>
                      <a:pt x="22636" y="47902"/>
                      <a:pt x="22865" y="48413"/>
                    </a:cubicBezTo>
                    <a:cubicBezTo>
                      <a:pt x="23046" y="48809"/>
                      <a:pt x="23311" y="49183"/>
                      <a:pt x="23530" y="49570"/>
                    </a:cubicBezTo>
                    <a:cubicBezTo>
                      <a:pt x="20819" y="49242"/>
                      <a:pt x="18140" y="48481"/>
                      <a:pt x="15648" y="47456"/>
                    </a:cubicBezTo>
                    <a:cubicBezTo>
                      <a:pt x="12777" y="46271"/>
                      <a:pt x="10317" y="44531"/>
                      <a:pt x="8261" y="42416"/>
                    </a:cubicBezTo>
                    <a:cubicBezTo>
                      <a:pt x="8717" y="40548"/>
                      <a:pt x="9606" y="38731"/>
                      <a:pt x="10403" y="36986"/>
                    </a:cubicBezTo>
                    <a:cubicBezTo>
                      <a:pt x="11264" y="35113"/>
                      <a:pt x="12325" y="33291"/>
                      <a:pt x="13438" y="31541"/>
                    </a:cubicBezTo>
                    <a:cubicBezTo>
                      <a:pt x="15770" y="27868"/>
                      <a:pt x="18709" y="24602"/>
                      <a:pt x="21738" y="21462"/>
                    </a:cubicBezTo>
                    <a:cubicBezTo>
                      <a:pt x="23479" y="19662"/>
                      <a:pt x="25407" y="18058"/>
                      <a:pt x="27443" y="16592"/>
                    </a:cubicBezTo>
                    <a:close/>
                    <a:moveTo>
                      <a:pt x="34460" y="25740"/>
                    </a:moveTo>
                    <a:cubicBezTo>
                      <a:pt x="35544" y="27754"/>
                      <a:pt x="36446" y="29864"/>
                      <a:pt x="37327" y="32038"/>
                    </a:cubicBezTo>
                    <a:cubicBezTo>
                      <a:pt x="38164" y="34111"/>
                      <a:pt x="38862" y="36229"/>
                      <a:pt x="39327" y="38407"/>
                    </a:cubicBezTo>
                    <a:cubicBezTo>
                      <a:pt x="39823" y="40717"/>
                      <a:pt x="39991" y="43059"/>
                      <a:pt x="40283" y="45387"/>
                    </a:cubicBezTo>
                    <a:cubicBezTo>
                      <a:pt x="40192" y="45533"/>
                      <a:pt x="40210" y="45761"/>
                      <a:pt x="40374" y="45879"/>
                    </a:cubicBezTo>
                    <a:cubicBezTo>
                      <a:pt x="40275" y="45809"/>
                      <a:pt x="40230" y="45781"/>
                      <a:pt x="40219" y="45781"/>
                    </a:cubicBezTo>
                    <a:cubicBezTo>
                      <a:pt x="40194" y="45781"/>
                      <a:pt x="40347" y="45921"/>
                      <a:pt x="40452" y="46007"/>
                    </a:cubicBezTo>
                    <a:cubicBezTo>
                      <a:pt x="39085" y="46750"/>
                      <a:pt x="37632" y="47347"/>
                      <a:pt x="36146" y="47894"/>
                    </a:cubicBezTo>
                    <a:cubicBezTo>
                      <a:pt x="33034" y="49036"/>
                      <a:pt x="29764" y="49754"/>
                      <a:pt x="26428" y="49754"/>
                    </a:cubicBezTo>
                    <a:cubicBezTo>
                      <a:pt x="26184" y="49754"/>
                      <a:pt x="25939" y="49751"/>
                      <a:pt x="25694" y="49743"/>
                    </a:cubicBezTo>
                    <a:cubicBezTo>
                      <a:pt x="25166" y="49725"/>
                      <a:pt x="24632" y="49688"/>
                      <a:pt x="24104" y="49633"/>
                    </a:cubicBezTo>
                    <a:cubicBezTo>
                      <a:pt x="23925" y="49141"/>
                      <a:pt x="23630" y="48704"/>
                      <a:pt x="23416" y="48190"/>
                    </a:cubicBezTo>
                    <a:cubicBezTo>
                      <a:pt x="23001" y="47200"/>
                      <a:pt x="22705" y="46171"/>
                      <a:pt x="22477" y="45132"/>
                    </a:cubicBezTo>
                    <a:cubicBezTo>
                      <a:pt x="22012" y="42963"/>
                      <a:pt x="22240" y="40758"/>
                      <a:pt x="22887" y="38649"/>
                    </a:cubicBezTo>
                    <a:cubicBezTo>
                      <a:pt x="24017" y="34976"/>
                      <a:pt x="26518" y="31344"/>
                      <a:pt x="29481" y="28807"/>
                    </a:cubicBezTo>
                    <a:cubicBezTo>
                      <a:pt x="30943" y="27554"/>
                      <a:pt x="32638" y="26506"/>
                      <a:pt x="34460" y="25740"/>
                    </a:cubicBezTo>
                    <a:close/>
                    <a:moveTo>
                      <a:pt x="25835" y="0"/>
                    </a:moveTo>
                    <a:cubicBezTo>
                      <a:pt x="25637" y="0"/>
                      <a:pt x="25440" y="2"/>
                      <a:pt x="25243" y="6"/>
                    </a:cubicBezTo>
                    <a:cubicBezTo>
                      <a:pt x="20049" y="120"/>
                      <a:pt x="14818" y="1989"/>
                      <a:pt x="10512" y="4723"/>
                    </a:cubicBezTo>
                    <a:cubicBezTo>
                      <a:pt x="6265" y="7415"/>
                      <a:pt x="2826" y="11284"/>
                      <a:pt x="1149" y="15936"/>
                    </a:cubicBezTo>
                    <a:cubicBezTo>
                      <a:pt x="183" y="18624"/>
                      <a:pt x="0" y="21567"/>
                      <a:pt x="23" y="24392"/>
                    </a:cubicBezTo>
                    <a:cubicBezTo>
                      <a:pt x="55" y="27668"/>
                      <a:pt x="684" y="30949"/>
                      <a:pt x="1869" y="34019"/>
                    </a:cubicBezTo>
                    <a:cubicBezTo>
                      <a:pt x="4002" y="39551"/>
                      <a:pt x="7970" y="44626"/>
                      <a:pt x="13442" y="47406"/>
                    </a:cubicBezTo>
                    <a:cubicBezTo>
                      <a:pt x="16704" y="49059"/>
                      <a:pt x="20290" y="50112"/>
                      <a:pt x="23940" y="50454"/>
                    </a:cubicBezTo>
                    <a:cubicBezTo>
                      <a:pt x="23972" y="50473"/>
                      <a:pt x="24010" y="50482"/>
                      <a:pt x="24049" y="50482"/>
                    </a:cubicBezTo>
                    <a:cubicBezTo>
                      <a:pt x="24077" y="50482"/>
                      <a:pt x="24105" y="50477"/>
                      <a:pt x="24131" y="50468"/>
                    </a:cubicBezTo>
                    <a:cubicBezTo>
                      <a:pt x="24934" y="50538"/>
                      <a:pt x="25740" y="50573"/>
                      <a:pt x="26546" y="50573"/>
                    </a:cubicBezTo>
                    <a:cubicBezTo>
                      <a:pt x="28365" y="50573"/>
                      <a:pt x="30186" y="50392"/>
                      <a:pt x="31977" y="50016"/>
                    </a:cubicBezTo>
                    <a:cubicBezTo>
                      <a:pt x="37476" y="48859"/>
                      <a:pt x="43108" y="46430"/>
                      <a:pt x="46561" y="42006"/>
                    </a:cubicBezTo>
                    <a:cubicBezTo>
                      <a:pt x="49650" y="38048"/>
                      <a:pt x="51036" y="33149"/>
                      <a:pt x="51114" y="28242"/>
                    </a:cubicBezTo>
                    <a:cubicBezTo>
                      <a:pt x="51187" y="23717"/>
                      <a:pt x="50339" y="18988"/>
                      <a:pt x="48666" y="14769"/>
                    </a:cubicBezTo>
                    <a:cubicBezTo>
                      <a:pt x="47774" y="12527"/>
                      <a:pt x="46516" y="10704"/>
                      <a:pt x="44812" y="8965"/>
                    </a:cubicBezTo>
                    <a:cubicBezTo>
                      <a:pt x="44096" y="8231"/>
                      <a:pt x="43499" y="7383"/>
                      <a:pt x="42821" y="6622"/>
                    </a:cubicBezTo>
                    <a:cubicBezTo>
                      <a:pt x="41072" y="4645"/>
                      <a:pt x="38452" y="3575"/>
                      <a:pt x="36137" y="2344"/>
                    </a:cubicBezTo>
                    <a:cubicBezTo>
                      <a:pt x="35043" y="1765"/>
                      <a:pt x="33899" y="1264"/>
                      <a:pt x="32697" y="923"/>
                    </a:cubicBezTo>
                    <a:cubicBezTo>
                      <a:pt x="30476" y="297"/>
                      <a:pt x="28150" y="0"/>
                      <a:pt x="25835"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26"/>
              <p:cNvSpPr/>
              <p:nvPr/>
            </p:nvSpPr>
            <p:spPr>
              <a:xfrm>
                <a:off x="4282691" y="4677108"/>
                <a:ext cx="272429" cy="84934"/>
              </a:xfrm>
              <a:custGeom>
                <a:avLst/>
                <a:gdLst/>
                <a:ahLst/>
                <a:cxnLst/>
                <a:rect l="l" t="t" r="r" b="b"/>
                <a:pathLst>
                  <a:path w="11730" h="3657" extrusionOk="0">
                    <a:moveTo>
                      <a:pt x="440" y="0"/>
                    </a:moveTo>
                    <a:cubicBezTo>
                      <a:pt x="201" y="0"/>
                      <a:pt x="0" y="287"/>
                      <a:pt x="216" y="510"/>
                    </a:cubicBezTo>
                    <a:cubicBezTo>
                      <a:pt x="2381" y="2735"/>
                      <a:pt x="4958" y="3657"/>
                      <a:pt x="7748" y="3657"/>
                    </a:cubicBezTo>
                    <a:cubicBezTo>
                      <a:pt x="8953" y="3657"/>
                      <a:pt x="10198" y="3485"/>
                      <a:pt x="11466" y="3172"/>
                    </a:cubicBezTo>
                    <a:cubicBezTo>
                      <a:pt x="11717" y="3113"/>
                      <a:pt x="11730" y="2711"/>
                      <a:pt x="11466" y="2661"/>
                    </a:cubicBezTo>
                    <a:cubicBezTo>
                      <a:pt x="10787" y="2522"/>
                      <a:pt x="10129" y="2481"/>
                      <a:pt x="9469" y="2481"/>
                    </a:cubicBezTo>
                    <a:cubicBezTo>
                      <a:pt x="8743" y="2481"/>
                      <a:pt x="8015" y="2530"/>
                      <a:pt x="7256" y="2552"/>
                    </a:cubicBezTo>
                    <a:cubicBezTo>
                      <a:pt x="7185" y="2554"/>
                      <a:pt x="7113" y="2555"/>
                      <a:pt x="7042" y="2555"/>
                    </a:cubicBezTo>
                    <a:cubicBezTo>
                      <a:pt x="4776" y="2555"/>
                      <a:pt x="2372" y="1509"/>
                      <a:pt x="645" y="78"/>
                    </a:cubicBezTo>
                    <a:cubicBezTo>
                      <a:pt x="579" y="24"/>
                      <a:pt x="508" y="0"/>
                      <a:pt x="44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6"/>
              <p:cNvSpPr/>
              <p:nvPr/>
            </p:nvSpPr>
            <p:spPr>
              <a:xfrm>
                <a:off x="4232107" y="4765223"/>
                <a:ext cx="168521" cy="129921"/>
              </a:xfrm>
              <a:custGeom>
                <a:avLst/>
                <a:gdLst/>
                <a:ahLst/>
                <a:cxnLst/>
                <a:rect l="l" t="t" r="r" b="b"/>
                <a:pathLst>
                  <a:path w="7256" h="5594" extrusionOk="0">
                    <a:moveTo>
                      <a:pt x="466" y="0"/>
                    </a:moveTo>
                    <a:cubicBezTo>
                      <a:pt x="227" y="0"/>
                      <a:pt x="1" y="230"/>
                      <a:pt x="176" y="484"/>
                    </a:cubicBezTo>
                    <a:cubicBezTo>
                      <a:pt x="922" y="1596"/>
                      <a:pt x="1870" y="2467"/>
                      <a:pt x="2955" y="3245"/>
                    </a:cubicBezTo>
                    <a:cubicBezTo>
                      <a:pt x="4089" y="4061"/>
                      <a:pt x="5475" y="5196"/>
                      <a:pt x="6827" y="5583"/>
                    </a:cubicBezTo>
                    <a:cubicBezTo>
                      <a:pt x="6850" y="5590"/>
                      <a:pt x="6873" y="5593"/>
                      <a:pt x="6896" y="5593"/>
                    </a:cubicBezTo>
                    <a:cubicBezTo>
                      <a:pt x="7089" y="5593"/>
                      <a:pt x="7256" y="5366"/>
                      <a:pt x="7134" y="5182"/>
                    </a:cubicBezTo>
                    <a:cubicBezTo>
                      <a:pt x="6514" y="4252"/>
                      <a:pt x="5302" y="3714"/>
                      <a:pt x="4381" y="3132"/>
                    </a:cubicBezTo>
                    <a:cubicBezTo>
                      <a:pt x="3073" y="2298"/>
                      <a:pt x="1693" y="1401"/>
                      <a:pt x="754" y="147"/>
                    </a:cubicBezTo>
                    <a:cubicBezTo>
                      <a:pt x="677" y="44"/>
                      <a:pt x="570" y="0"/>
                      <a:pt x="466"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6"/>
              <p:cNvSpPr/>
              <p:nvPr/>
            </p:nvSpPr>
            <p:spPr>
              <a:xfrm>
                <a:off x="4154861" y="4859261"/>
                <a:ext cx="141696" cy="131244"/>
              </a:xfrm>
              <a:custGeom>
                <a:avLst/>
                <a:gdLst/>
                <a:ahLst/>
                <a:cxnLst/>
                <a:rect l="l" t="t" r="r" b="b"/>
                <a:pathLst>
                  <a:path w="6101" h="5651" extrusionOk="0">
                    <a:moveTo>
                      <a:pt x="457" y="1"/>
                    </a:moveTo>
                    <a:cubicBezTo>
                      <a:pt x="223" y="1"/>
                      <a:pt x="0" y="227"/>
                      <a:pt x="162" y="486"/>
                    </a:cubicBezTo>
                    <a:cubicBezTo>
                      <a:pt x="1506" y="2651"/>
                      <a:pt x="3133" y="4742"/>
                      <a:pt x="5611" y="5631"/>
                    </a:cubicBezTo>
                    <a:cubicBezTo>
                      <a:pt x="5650" y="5644"/>
                      <a:pt x="5686" y="5650"/>
                      <a:pt x="5720" y="5650"/>
                    </a:cubicBezTo>
                    <a:cubicBezTo>
                      <a:pt x="6000" y="5650"/>
                      <a:pt x="6101" y="5222"/>
                      <a:pt x="5857" y="5051"/>
                    </a:cubicBezTo>
                    <a:cubicBezTo>
                      <a:pt x="3838" y="3639"/>
                      <a:pt x="2194" y="2144"/>
                      <a:pt x="740" y="149"/>
                    </a:cubicBezTo>
                    <a:cubicBezTo>
                      <a:pt x="665" y="44"/>
                      <a:pt x="560" y="1"/>
                      <a:pt x="457"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26"/>
              <p:cNvSpPr/>
              <p:nvPr/>
            </p:nvSpPr>
            <p:spPr>
              <a:xfrm>
                <a:off x="4533544" y="4729341"/>
                <a:ext cx="297280" cy="127389"/>
              </a:xfrm>
              <a:custGeom>
                <a:avLst/>
                <a:gdLst/>
                <a:ahLst/>
                <a:cxnLst/>
                <a:rect l="l" t="t" r="r" b="b"/>
                <a:pathLst>
                  <a:path w="12800" h="5485" extrusionOk="0">
                    <a:moveTo>
                      <a:pt x="12504" y="0"/>
                    </a:moveTo>
                    <a:cubicBezTo>
                      <a:pt x="12475" y="0"/>
                      <a:pt x="12445" y="6"/>
                      <a:pt x="12416" y="20"/>
                    </a:cubicBezTo>
                    <a:cubicBezTo>
                      <a:pt x="9014" y="1669"/>
                      <a:pt x="6331" y="4792"/>
                      <a:pt x="2571" y="4792"/>
                    </a:cubicBezTo>
                    <a:cubicBezTo>
                      <a:pt x="1895" y="4792"/>
                      <a:pt x="1184" y="4691"/>
                      <a:pt x="428" y="4462"/>
                    </a:cubicBezTo>
                    <a:cubicBezTo>
                      <a:pt x="398" y="4453"/>
                      <a:pt x="369" y="4449"/>
                      <a:pt x="343" y="4449"/>
                    </a:cubicBezTo>
                    <a:cubicBezTo>
                      <a:pt x="77" y="4449"/>
                      <a:pt x="1" y="4866"/>
                      <a:pt x="287" y="4977"/>
                    </a:cubicBezTo>
                    <a:cubicBezTo>
                      <a:pt x="1204" y="5329"/>
                      <a:pt x="2107" y="5484"/>
                      <a:pt x="2992" y="5484"/>
                    </a:cubicBezTo>
                    <a:cubicBezTo>
                      <a:pt x="6651" y="5484"/>
                      <a:pt x="9989" y="2821"/>
                      <a:pt x="12652" y="330"/>
                    </a:cubicBezTo>
                    <a:cubicBezTo>
                      <a:pt x="12800" y="195"/>
                      <a:pt x="12665" y="0"/>
                      <a:pt x="12504"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6"/>
              <p:cNvSpPr/>
              <p:nvPr/>
            </p:nvSpPr>
            <p:spPr>
              <a:xfrm>
                <a:off x="4503073" y="4936763"/>
                <a:ext cx="220312" cy="51374"/>
              </a:xfrm>
              <a:custGeom>
                <a:avLst/>
                <a:gdLst/>
                <a:ahLst/>
                <a:cxnLst/>
                <a:rect l="l" t="t" r="r" b="b"/>
                <a:pathLst>
                  <a:path w="9486" h="2212" extrusionOk="0">
                    <a:moveTo>
                      <a:pt x="489" y="1"/>
                    </a:moveTo>
                    <a:cubicBezTo>
                      <a:pt x="227" y="1"/>
                      <a:pt x="0" y="325"/>
                      <a:pt x="245" y="553"/>
                    </a:cubicBezTo>
                    <a:cubicBezTo>
                      <a:pt x="1524" y="1736"/>
                      <a:pt x="3212" y="2212"/>
                      <a:pt x="4934" y="2212"/>
                    </a:cubicBezTo>
                    <a:cubicBezTo>
                      <a:pt x="6415" y="2212"/>
                      <a:pt x="7922" y="1860"/>
                      <a:pt x="9218" y="1304"/>
                    </a:cubicBezTo>
                    <a:cubicBezTo>
                      <a:pt x="9485" y="1186"/>
                      <a:pt x="9368" y="724"/>
                      <a:pt x="9089" y="724"/>
                    </a:cubicBezTo>
                    <a:cubicBezTo>
                      <a:pt x="9079" y="724"/>
                      <a:pt x="9068" y="724"/>
                      <a:pt x="9058" y="725"/>
                    </a:cubicBezTo>
                    <a:cubicBezTo>
                      <a:pt x="7539" y="898"/>
                      <a:pt x="5892" y="1313"/>
                      <a:pt x="4324" y="1313"/>
                    </a:cubicBezTo>
                    <a:cubicBezTo>
                      <a:pt x="3027" y="1313"/>
                      <a:pt x="1783" y="1029"/>
                      <a:pt x="710" y="88"/>
                    </a:cubicBezTo>
                    <a:cubicBezTo>
                      <a:pt x="640" y="27"/>
                      <a:pt x="563" y="1"/>
                      <a:pt x="489"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6"/>
              <p:cNvSpPr/>
              <p:nvPr/>
            </p:nvSpPr>
            <p:spPr>
              <a:xfrm>
                <a:off x="4811826" y="4741882"/>
                <a:ext cx="155282" cy="132847"/>
              </a:xfrm>
              <a:custGeom>
                <a:avLst/>
                <a:gdLst/>
                <a:ahLst/>
                <a:cxnLst/>
                <a:rect l="l" t="t" r="r" b="b"/>
                <a:pathLst>
                  <a:path w="6686" h="5720" extrusionOk="0">
                    <a:moveTo>
                      <a:pt x="6249" y="1"/>
                    </a:moveTo>
                    <a:cubicBezTo>
                      <a:pt x="6188" y="1"/>
                      <a:pt x="6126" y="15"/>
                      <a:pt x="6066" y="45"/>
                    </a:cubicBezTo>
                    <a:cubicBezTo>
                      <a:pt x="5054" y="555"/>
                      <a:pt x="4211" y="1640"/>
                      <a:pt x="3350" y="2387"/>
                    </a:cubicBezTo>
                    <a:cubicBezTo>
                      <a:pt x="2311" y="3280"/>
                      <a:pt x="1318" y="4227"/>
                      <a:pt x="279" y="5116"/>
                    </a:cubicBezTo>
                    <a:cubicBezTo>
                      <a:pt x="0" y="5356"/>
                      <a:pt x="257" y="5719"/>
                      <a:pt x="550" y="5719"/>
                    </a:cubicBezTo>
                    <a:cubicBezTo>
                      <a:pt x="631" y="5719"/>
                      <a:pt x="714" y="5692"/>
                      <a:pt x="790" y="5627"/>
                    </a:cubicBezTo>
                    <a:cubicBezTo>
                      <a:pt x="1833" y="4734"/>
                      <a:pt x="3118" y="4091"/>
                      <a:pt x="4207" y="3243"/>
                    </a:cubicBezTo>
                    <a:cubicBezTo>
                      <a:pt x="5118" y="2532"/>
                      <a:pt x="6316" y="1626"/>
                      <a:pt x="6617" y="465"/>
                    </a:cubicBezTo>
                    <a:cubicBezTo>
                      <a:pt x="6686" y="204"/>
                      <a:pt x="6481" y="1"/>
                      <a:pt x="6249"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8" name="Google Shape;178;p26"/>
            <p:cNvGrpSpPr/>
            <p:nvPr/>
          </p:nvGrpSpPr>
          <p:grpSpPr>
            <a:xfrm>
              <a:off x="8129949" y="2679237"/>
              <a:ext cx="439904" cy="523717"/>
              <a:chOff x="7290886" y="2736984"/>
              <a:chExt cx="416773" cy="496179"/>
            </a:xfrm>
          </p:grpSpPr>
          <p:sp>
            <p:nvSpPr>
              <p:cNvPr id="179" name="Google Shape;179;p26"/>
              <p:cNvSpPr/>
              <p:nvPr/>
            </p:nvSpPr>
            <p:spPr>
              <a:xfrm>
                <a:off x="7290886" y="2736984"/>
                <a:ext cx="416773" cy="496179"/>
              </a:xfrm>
              <a:custGeom>
                <a:avLst/>
                <a:gdLst/>
                <a:ahLst/>
                <a:cxnLst/>
                <a:rect l="l" t="t" r="r" b="b"/>
                <a:pathLst>
                  <a:path w="17945" h="21364" extrusionOk="0">
                    <a:moveTo>
                      <a:pt x="10612" y="461"/>
                    </a:moveTo>
                    <a:cubicBezTo>
                      <a:pt x="11514" y="1527"/>
                      <a:pt x="13438" y="1359"/>
                      <a:pt x="14700" y="1773"/>
                    </a:cubicBezTo>
                    <a:cubicBezTo>
                      <a:pt x="15693" y="2097"/>
                      <a:pt x="15907" y="7432"/>
                      <a:pt x="16062" y="8521"/>
                    </a:cubicBezTo>
                    <a:cubicBezTo>
                      <a:pt x="16413" y="11022"/>
                      <a:pt x="16700" y="13556"/>
                      <a:pt x="16790" y="16080"/>
                    </a:cubicBezTo>
                    <a:cubicBezTo>
                      <a:pt x="16841" y="17529"/>
                      <a:pt x="16736" y="18955"/>
                      <a:pt x="16882" y="20390"/>
                    </a:cubicBezTo>
                    <a:cubicBezTo>
                      <a:pt x="15629" y="20254"/>
                      <a:pt x="14357" y="20113"/>
                      <a:pt x="13100" y="19999"/>
                    </a:cubicBezTo>
                    <a:lnTo>
                      <a:pt x="13100" y="19999"/>
                    </a:lnTo>
                    <a:cubicBezTo>
                      <a:pt x="13100" y="19999"/>
                      <a:pt x="13100" y="19999"/>
                      <a:pt x="13100" y="19999"/>
                    </a:cubicBezTo>
                    <a:cubicBezTo>
                      <a:pt x="13177" y="19999"/>
                      <a:pt x="12740" y="16281"/>
                      <a:pt x="12631" y="15911"/>
                    </a:cubicBezTo>
                    <a:cubicBezTo>
                      <a:pt x="12626" y="15888"/>
                      <a:pt x="12613" y="15865"/>
                      <a:pt x="12599" y="15848"/>
                    </a:cubicBezTo>
                    <a:cubicBezTo>
                      <a:pt x="12618" y="15680"/>
                      <a:pt x="12544" y="15488"/>
                      <a:pt x="12380" y="15401"/>
                    </a:cubicBezTo>
                    <a:cubicBezTo>
                      <a:pt x="11797" y="15100"/>
                      <a:pt x="11068" y="15041"/>
                      <a:pt x="10426" y="14946"/>
                    </a:cubicBezTo>
                    <a:cubicBezTo>
                      <a:pt x="10084" y="14895"/>
                      <a:pt x="9743" y="14877"/>
                      <a:pt x="9400" y="14859"/>
                    </a:cubicBezTo>
                    <a:cubicBezTo>
                      <a:pt x="8977" y="14832"/>
                      <a:pt x="8612" y="14658"/>
                      <a:pt x="8206" y="14572"/>
                    </a:cubicBezTo>
                    <a:cubicBezTo>
                      <a:pt x="8195" y="14570"/>
                      <a:pt x="8183" y="14568"/>
                      <a:pt x="8172" y="14568"/>
                    </a:cubicBezTo>
                    <a:cubicBezTo>
                      <a:pt x="8120" y="14568"/>
                      <a:pt x="8076" y="14593"/>
                      <a:pt x="8038" y="14626"/>
                    </a:cubicBezTo>
                    <a:cubicBezTo>
                      <a:pt x="7981" y="14600"/>
                      <a:pt x="7920" y="14586"/>
                      <a:pt x="7858" y="14586"/>
                    </a:cubicBezTo>
                    <a:cubicBezTo>
                      <a:pt x="7717" y="14586"/>
                      <a:pt x="7577" y="14661"/>
                      <a:pt x="7501" y="14832"/>
                    </a:cubicBezTo>
                    <a:cubicBezTo>
                      <a:pt x="6940" y="16067"/>
                      <a:pt x="6375" y="17352"/>
                      <a:pt x="5965" y="18645"/>
                    </a:cubicBezTo>
                    <a:cubicBezTo>
                      <a:pt x="5965" y="18659"/>
                      <a:pt x="5965" y="18668"/>
                      <a:pt x="5960" y="18681"/>
                    </a:cubicBezTo>
                    <a:cubicBezTo>
                      <a:pt x="4516" y="18008"/>
                      <a:pt x="2812" y="17907"/>
                      <a:pt x="1290" y="17396"/>
                    </a:cubicBezTo>
                    <a:cubicBezTo>
                      <a:pt x="913" y="17269"/>
                      <a:pt x="4206" y="12139"/>
                      <a:pt x="4511" y="11693"/>
                    </a:cubicBezTo>
                    <a:cubicBezTo>
                      <a:pt x="6944" y="8107"/>
                      <a:pt x="8681" y="4302"/>
                      <a:pt x="10612" y="461"/>
                    </a:cubicBezTo>
                    <a:close/>
                    <a:moveTo>
                      <a:pt x="10542" y="1"/>
                    </a:moveTo>
                    <a:cubicBezTo>
                      <a:pt x="10486" y="1"/>
                      <a:pt x="10430" y="20"/>
                      <a:pt x="10389" y="64"/>
                    </a:cubicBezTo>
                    <a:cubicBezTo>
                      <a:pt x="9442" y="1117"/>
                      <a:pt x="9018" y="2375"/>
                      <a:pt x="8462" y="3660"/>
                    </a:cubicBezTo>
                    <a:cubicBezTo>
                      <a:pt x="7615" y="5624"/>
                      <a:pt x="6320" y="7451"/>
                      <a:pt x="5241" y="9296"/>
                    </a:cubicBezTo>
                    <a:cubicBezTo>
                      <a:pt x="3636" y="12025"/>
                      <a:pt x="1432" y="14521"/>
                      <a:pt x="92" y="17392"/>
                    </a:cubicBezTo>
                    <a:cubicBezTo>
                      <a:pt x="1" y="17588"/>
                      <a:pt x="137" y="17821"/>
                      <a:pt x="324" y="17894"/>
                    </a:cubicBezTo>
                    <a:cubicBezTo>
                      <a:pt x="2238" y="18677"/>
                      <a:pt x="4133" y="19242"/>
                      <a:pt x="6211" y="19360"/>
                    </a:cubicBezTo>
                    <a:cubicBezTo>
                      <a:pt x="6217" y="19361"/>
                      <a:pt x="6223" y="19361"/>
                      <a:pt x="6229" y="19361"/>
                    </a:cubicBezTo>
                    <a:cubicBezTo>
                      <a:pt x="6345" y="19361"/>
                      <a:pt x="6445" y="19273"/>
                      <a:pt x="6480" y="19169"/>
                    </a:cubicBezTo>
                    <a:cubicBezTo>
                      <a:pt x="6585" y="19137"/>
                      <a:pt x="6681" y="19064"/>
                      <a:pt x="6740" y="18937"/>
                    </a:cubicBezTo>
                    <a:cubicBezTo>
                      <a:pt x="7287" y="17747"/>
                      <a:pt x="7787" y="16494"/>
                      <a:pt x="8198" y="15251"/>
                    </a:cubicBezTo>
                    <a:cubicBezTo>
                      <a:pt x="8553" y="15570"/>
                      <a:pt x="9087" y="15619"/>
                      <a:pt x="9587" y="15674"/>
                    </a:cubicBezTo>
                    <a:cubicBezTo>
                      <a:pt x="10421" y="15762"/>
                      <a:pt x="11223" y="15957"/>
                      <a:pt x="12043" y="16107"/>
                    </a:cubicBezTo>
                    <a:cubicBezTo>
                      <a:pt x="12052" y="17156"/>
                      <a:pt x="12349" y="18290"/>
                      <a:pt x="12212" y="19310"/>
                    </a:cubicBezTo>
                    <a:cubicBezTo>
                      <a:pt x="12153" y="19757"/>
                      <a:pt x="11957" y="20491"/>
                      <a:pt x="12494" y="20746"/>
                    </a:cubicBezTo>
                    <a:cubicBezTo>
                      <a:pt x="13246" y="21101"/>
                      <a:pt x="14349" y="21065"/>
                      <a:pt x="15160" y="21219"/>
                    </a:cubicBezTo>
                    <a:cubicBezTo>
                      <a:pt x="15504" y="21286"/>
                      <a:pt x="15932" y="21364"/>
                      <a:pt x="16346" y="21364"/>
                    </a:cubicBezTo>
                    <a:cubicBezTo>
                      <a:pt x="16639" y="21364"/>
                      <a:pt x="16925" y="21325"/>
                      <a:pt x="17169" y="21215"/>
                    </a:cubicBezTo>
                    <a:cubicBezTo>
                      <a:pt x="17232" y="21255"/>
                      <a:pt x="17305" y="21280"/>
                      <a:pt x="17379" y="21280"/>
                    </a:cubicBezTo>
                    <a:cubicBezTo>
                      <a:pt x="17406" y="21280"/>
                      <a:pt x="17434" y="21277"/>
                      <a:pt x="17461" y="21270"/>
                    </a:cubicBezTo>
                    <a:cubicBezTo>
                      <a:pt x="17469" y="21270"/>
                      <a:pt x="17474" y="21265"/>
                      <a:pt x="17484" y="21265"/>
                    </a:cubicBezTo>
                    <a:cubicBezTo>
                      <a:pt x="17738" y="21196"/>
                      <a:pt x="17944" y="20901"/>
                      <a:pt x="17825" y="20655"/>
                    </a:cubicBezTo>
                    <a:cubicBezTo>
                      <a:pt x="17903" y="20636"/>
                      <a:pt x="17907" y="20495"/>
                      <a:pt x="17835" y="20222"/>
                    </a:cubicBezTo>
                    <a:cubicBezTo>
                      <a:pt x="17816" y="19716"/>
                      <a:pt x="17770" y="19215"/>
                      <a:pt x="17747" y="18709"/>
                    </a:cubicBezTo>
                    <a:cubicBezTo>
                      <a:pt x="17702" y="17529"/>
                      <a:pt x="17807" y="16353"/>
                      <a:pt x="17747" y="15173"/>
                    </a:cubicBezTo>
                    <a:cubicBezTo>
                      <a:pt x="17602" y="12362"/>
                      <a:pt x="17310" y="9460"/>
                      <a:pt x="16759" y="6703"/>
                    </a:cubicBezTo>
                    <a:cubicBezTo>
                      <a:pt x="16500" y="5409"/>
                      <a:pt x="16353" y="4088"/>
                      <a:pt x="16130" y="2789"/>
                    </a:cubicBezTo>
                    <a:cubicBezTo>
                      <a:pt x="16071" y="2421"/>
                      <a:pt x="16112" y="1628"/>
                      <a:pt x="15743" y="1327"/>
                    </a:cubicBezTo>
                    <a:cubicBezTo>
                      <a:pt x="14485" y="316"/>
                      <a:pt x="12275" y="415"/>
                      <a:pt x="10754" y="160"/>
                    </a:cubicBezTo>
                    <a:cubicBezTo>
                      <a:pt x="10751" y="160"/>
                      <a:pt x="10747" y="162"/>
                      <a:pt x="10744" y="162"/>
                    </a:cubicBezTo>
                    <a:cubicBezTo>
                      <a:pt x="10743" y="162"/>
                      <a:pt x="10741" y="162"/>
                      <a:pt x="10740" y="160"/>
                    </a:cubicBezTo>
                    <a:cubicBezTo>
                      <a:pt x="10740" y="63"/>
                      <a:pt x="10642" y="1"/>
                      <a:pt x="1054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26"/>
              <p:cNvSpPr/>
              <p:nvPr/>
            </p:nvSpPr>
            <p:spPr>
              <a:xfrm>
                <a:off x="7502861" y="2870179"/>
                <a:ext cx="79917" cy="155700"/>
              </a:xfrm>
              <a:custGeom>
                <a:avLst/>
                <a:gdLst/>
                <a:ahLst/>
                <a:cxnLst/>
                <a:rect l="l" t="t" r="r" b="b"/>
                <a:pathLst>
                  <a:path w="3441" h="6704" extrusionOk="0">
                    <a:moveTo>
                      <a:pt x="2155" y="2490"/>
                    </a:moveTo>
                    <a:cubicBezTo>
                      <a:pt x="2214" y="3091"/>
                      <a:pt x="2324" y="3693"/>
                      <a:pt x="2319" y="4244"/>
                    </a:cubicBezTo>
                    <a:cubicBezTo>
                      <a:pt x="2315" y="4453"/>
                      <a:pt x="2402" y="5729"/>
                      <a:pt x="2027" y="5729"/>
                    </a:cubicBezTo>
                    <a:cubicBezTo>
                      <a:pt x="2010" y="5729"/>
                      <a:pt x="1992" y="5726"/>
                      <a:pt x="1973" y="5720"/>
                    </a:cubicBezTo>
                    <a:cubicBezTo>
                      <a:pt x="1600" y="5615"/>
                      <a:pt x="1348" y="5510"/>
                      <a:pt x="1080" y="5493"/>
                    </a:cubicBezTo>
                    <a:cubicBezTo>
                      <a:pt x="1207" y="5160"/>
                      <a:pt x="1394" y="4805"/>
                      <a:pt x="1495" y="4540"/>
                    </a:cubicBezTo>
                    <a:cubicBezTo>
                      <a:pt x="1699" y="4002"/>
                      <a:pt x="1873" y="3460"/>
                      <a:pt x="2019" y="2904"/>
                    </a:cubicBezTo>
                    <a:cubicBezTo>
                      <a:pt x="2055" y="2763"/>
                      <a:pt x="2105" y="2627"/>
                      <a:pt x="2155" y="2490"/>
                    </a:cubicBezTo>
                    <a:close/>
                    <a:moveTo>
                      <a:pt x="2461" y="0"/>
                    </a:moveTo>
                    <a:cubicBezTo>
                      <a:pt x="2289" y="0"/>
                      <a:pt x="2154" y="109"/>
                      <a:pt x="2082" y="261"/>
                    </a:cubicBezTo>
                    <a:cubicBezTo>
                      <a:pt x="1604" y="1300"/>
                      <a:pt x="1148" y="2271"/>
                      <a:pt x="793" y="3360"/>
                    </a:cubicBezTo>
                    <a:cubicBezTo>
                      <a:pt x="501" y="4253"/>
                      <a:pt x="0" y="5110"/>
                      <a:pt x="168" y="6071"/>
                    </a:cubicBezTo>
                    <a:cubicBezTo>
                      <a:pt x="202" y="6261"/>
                      <a:pt x="373" y="6395"/>
                      <a:pt x="561" y="6395"/>
                    </a:cubicBezTo>
                    <a:cubicBezTo>
                      <a:pt x="580" y="6395"/>
                      <a:pt x="600" y="6394"/>
                      <a:pt x="620" y="6391"/>
                    </a:cubicBezTo>
                    <a:cubicBezTo>
                      <a:pt x="671" y="6383"/>
                      <a:pt x="721" y="6380"/>
                      <a:pt x="771" y="6380"/>
                    </a:cubicBezTo>
                    <a:cubicBezTo>
                      <a:pt x="1251" y="6380"/>
                      <a:pt x="1680" y="6703"/>
                      <a:pt x="2129" y="6703"/>
                    </a:cubicBezTo>
                    <a:cubicBezTo>
                      <a:pt x="2245" y="6703"/>
                      <a:pt x="2363" y="6681"/>
                      <a:pt x="2483" y="6627"/>
                    </a:cubicBezTo>
                    <a:cubicBezTo>
                      <a:pt x="2912" y="6431"/>
                      <a:pt x="3135" y="5975"/>
                      <a:pt x="3199" y="5529"/>
                    </a:cubicBezTo>
                    <a:cubicBezTo>
                      <a:pt x="3440" y="3866"/>
                      <a:pt x="3003" y="2135"/>
                      <a:pt x="2961" y="476"/>
                    </a:cubicBezTo>
                    <a:cubicBezTo>
                      <a:pt x="2961" y="389"/>
                      <a:pt x="2921" y="316"/>
                      <a:pt x="2862" y="267"/>
                    </a:cubicBezTo>
                    <a:lnTo>
                      <a:pt x="2862" y="207"/>
                    </a:lnTo>
                    <a:cubicBezTo>
                      <a:pt x="2857" y="107"/>
                      <a:pt x="2748" y="25"/>
                      <a:pt x="2652" y="15"/>
                    </a:cubicBezTo>
                    <a:cubicBezTo>
                      <a:pt x="2602" y="11"/>
                      <a:pt x="2551" y="7"/>
                      <a:pt x="2502" y="2"/>
                    </a:cubicBezTo>
                    <a:cubicBezTo>
                      <a:pt x="2488" y="1"/>
                      <a:pt x="2475" y="0"/>
                      <a:pt x="2461"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1" name="Google Shape;181;p26"/>
            <p:cNvGrpSpPr/>
            <p:nvPr/>
          </p:nvGrpSpPr>
          <p:grpSpPr>
            <a:xfrm>
              <a:off x="4217247" y="3980820"/>
              <a:ext cx="823873" cy="528808"/>
              <a:chOff x="4154839" y="3825079"/>
              <a:chExt cx="780552" cy="501003"/>
            </a:xfrm>
          </p:grpSpPr>
          <p:sp>
            <p:nvSpPr>
              <p:cNvPr id="182" name="Google Shape;182;p26"/>
              <p:cNvSpPr/>
              <p:nvPr/>
            </p:nvSpPr>
            <p:spPr>
              <a:xfrm>
                <a:off x="4683365" y="3956553"/>
                <a:ext cx="122582" cy="92575"/>
              </a:xfrm>
              <a:custGeom>
                <a:avLst/>
                <a:gdLst/>
                <a:ahLst/>
                <a:cxnLst/>
                <a:rect l="l" t="t" r="r" b="b"/>
                <a:pathLst>
                  <a:path w="5278" h="3986" extrusionOk="0">
                    <a:moveTo>
                      <a:pt x="2049" y="932"/>
                    </a:moveTo>
                    <a:cubicBezTo>
                      <a:pt x="2471" y="932"/>
                      <a:pt x="2899" y="979"/>
                      <a:pt x="3250" y="1069"/>
                    </a:cubicBezTo>
                    <a:cubicBezTo>
                      <a:pt x="4480" y="1384"/>
                      <a:pt x="4289" y="2791"/>
                      <a:pt x="3122" y="3056"/>
                    </a:cubicBezTo>
                    <a:cubicBezTo>
                      <a:pt x="2753" y="3142"/>
                      <a:pt x="2352" y="3146"/>
                      <a:pt x="1979" y="3183"/>
                    </a:cubicBezTo>
                    <a:cubicBezTo>
                      <a:pt x="1912" y="3189"/>
                      <a:pt x="1851" y="3192"/>
                      <a:pt x="1796" y="3192"/>
                    </a:cubicBezTo>
                    <a:cubicBezTo>
                      <a:pt x="1417" y="3192"/>
                      <a:pt x="1292" y="3034"/>
                      <a:pt x="1176" y="2608"/>
                    </a:cubicBezTo>
                    <a:cubicBezTo>
                      <a:pt x="1040" y="2103"/>
                      <a:pt x="1104" y="1552"/>
                      <a:pt x="1054" y="1033"/>
                    </a:cubicBezTo>
                    <a:cubicBezTo>
                      <a:pt x="1351" y="964"/>
                      <a:pt x="1698" y="932"/>
                      <a:pt x="2049" y="932"/>
                    </a:cubicBezTo>
                    <a:close/>
                    <a:moveTo>
                      <a:pt x="2357" y="1"/>
                    </a:moveTo>
                    <a:cubicBezTo>
                      <a:pt x="1791" y="1"/>
                      <a:pt x="1232" y="106"/>
                      <a:pt x="798" y="280"/>
                    </a:cubicBezTo>
                    <a:cubicBezTo>
                      <a:pt x="753" y="299"/>
                      <a:pt x="721" y="326"/>
                      <a:pt x="684" y="354"/>
                    </a:cubicBezTo>
                    <a:cubicBezTo>
                      <a:pt x="667" y="350"/>
                      <a:pt x="649" y="349"/>
                      <a:pt x="631" y="349"/>
                    </a:cubicBezTo>
                    <a:cubicBezTo>
                      <a:pt x="542" y="349"/>
                      <a:pt x="453" y="390"/>
                      <a:pt x="393" y="503"/>
                    </a:cubicBezTo>
                    <a:cubicBezTo>
                      <a:pt x="1" y="1269"/>
                      <a:pt x="247" y="2854"/>
                      <a:pt x="721" y="3552"/>
                    </a:cubicBezTo>
                    <a:cubicBezTo>
                      <a:pt x="961" y="3910"/>
                      <a:pt x="1381" y="3986"/>
                      <a:pt x="1787" y="3986"/>
                    </a:cubicBezTo>
                    <a:cubicBezTo>
                      <a:pt x="1852" y="3986"/>
                      <a:pt x="1916" y="3984"/>
                      <a:pt x="1979" y="3981"/>
                    </a:cubicBezTo>
                    <a:cubicBezTo>
                      <a:pt x="2598" y="3948"/>
                      <a:pt x="3409" y="3939"/>
                      <a:pt x="3960" y="3620"/>
                    </a:cubicBezTo>
                    <a:cubicBezTo>
                      <a:pt x="5014" y="3024"/>
                      <a:pt x="5277" y="1556"/>
                      <a:pt x="4412" y="690"/>
                    </a:cubicBezTo>
                    <a:cubicBezTo>
                      <a:pt x="3924" y="200"/>
                      <a:pt x="3135" y="1"/>
                      <a:pt x="2357"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26"/>
              <p:cNvSpPr/>
              <p:nvPr/>
            </p:nvSpPr>
            <p:spPr>
              <a:xfrm>
                <a:off x="4683365" y="4108779"/>
                <a:ext cx="175117" cy="122558"/>
              </a:xfrm>
              <a:custGeom>
                <a:avLst/>
                <a:gdLst/>
                <a:ahLst/>
                <a:cxnLst/>
                <a:rect l="l" t="t" r="r" b="b"/>
                <a:pathLst>
                  <a:path w="7540" h="5277" extrusionOk="0">
                    <a:moveTo>
                      <a:pt x="1741" y="760"/>
                    </a:moveTo>
                    <a:cubicBezTo>
                      <a:pt x="2456" y="760"/>
                      <a:pt x="3305" y="1067"/>
                      <a:pt x="3845" y="1207"/>
                    </a:cubicBezTo>
                    <a:cubicBezTo>
                      <a:pt x="4374" y="1343"/>
                      <a:pt x="4833" y="1425"/>
                      <a:pt x="5276" y="1781"/>
                    </a:cubicBezTo>
                    <a:cubicBezTo>
                      <a:pt x="6246" y="2556"/>
                      <a:pt x="5700" y="3490"/>
                      <a:pt x="4839" y="3991"/>
                    </a:cubicBezTo>
                    <a:cubicBezTo>
                      <a:pt x="4187" y="4369"/>
                      <a:pt x="3348" y="4420"/>
                      <a:pt x="2619" y="4442"/>
                    </a:cubicBezTo>
                    <a:cubicBezTo>
                      <a:pt x="2517" y="4446"/>
                      <a:pt x="2415" y="4447"/>
                      <a:pt x="2313" y="4447"/>
                    </a:cubicBezTo>
                    <a:cubicBezTo>
                      <a:pt x="2228" y="4447"/>
                      <a:pt x="2144" y="4446"/>
                      <a:pt x="2060" y="4446"/>
                    </a:cubicBezTo>
                    <a:cubicBezTo>
                      <a:pt x="1884" y="4446"/>
                      <a:pt x="1708" y="4449"/>
                      <a:pt x="1531" y="4464"/>
                    </a:cubicBezTo>
                    <a:cubicBezTo>
                      <a:pt x="1501" y="4467"/>
                      <a:pt x="1474" y="4468"/>
                      <a:pt x="1449" y="4468"/>
                    </a:cubicBezTo>
                    <a:cubicBezTo>
                      <a:pt x="1087" y="4468"/>
                      <a:pt x="1201" y="4224"/>
                      <a:pt x="1243" y="3909"/>
                    </a:cubicBezTo>
                    <a:cubicBezTo>
                      <a:pt x="1389" y="2912"/>
                      <a:pt x="1203" y="1913"/>
                      <a:pt x="974" y="938"/>
                    </a:cubicBezTo>
                    <a:cubicBezTo>
                      <a:pt x="1189" y="809"/>
                      <a:pt x="1454" y="760"/>
                      <a:pt x="1741" y="760"/>
                    </a:cubicBezTo>
                    <a:close/>
                    <a:moveTo>
                      <a:pt x="1834" y="0"/>
                    </a:moveTo>
                    <a:cubicBezTo>
                      <a:pt x="1283" y="0"/>
                      <a:pt x="781" y="139"/>
                      <a:pt x="446" y="565"/>
                    </a:cubicBezTo>
                    <a:cubicBezTo>
                      <a:pt x="377" y="605"/>
                      <a:pt x="323" y="664"/>
                      <a:pt x="295" y="746"/>
                    </a:cubicBezTo>
                    <a:cubicBezTo>
                      <a:pt x="0" y="1627"/>
                      <a:pt x="356" y="2651"/>
                      <a:pt x="455" y="3545"/>
                    </a:cubicBezTo>
                    <a:cubicBezTo>
                      <a:pt x="501" y="3964"/>
                      <a:pt x="633" y="4929"/>
                      <a:pt x="1153" y="5061"/>
                    </a:cubicBezTo>
                    <a:cubicBezTo>
                      <a:pt x="1703" y="5198"/>
                      <a:pt x="2294" y="5277"/>
                      <a:pt x="2883" y="5277"/>
                    </a:cubicBezTo>
                    <a:cubicBezTo>
                      <a:pt x="4287" y="5277"/>
                      <a:pt x="5683" y="4829"/>
                      <a:pt x="6511" y="3635"/>
                    </a:cubicBezTo>
                    <a:cubicBezTo>
                      <a:pt x="7540" y="2141"/>
                      <a:pt x="5445" y="656"/>
                      <a:pt x="4223" y="428"/>
                    </a:cubicBezTo>
                    <a:cubicBezTo>
                      <a:pt x="3583" y="308"/>
                      <a:pt x="2654" y="0"/>
                      <a:pt x="1834"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4" name="Google Shape;184;p26"/>
              <p:cNvGrpSpPr/>
              <p:nvPr/>
            </p:nvGrpSpPr>
            <p:grpSpPr>
              <a:xfrm>
                <a:off x="4154839" y="3825079"/>
                <a:ext cx="780552" cy="501003"/>
                <a:chOff x="4154839" y="3825079"/>
                <a:chExt cx="780552" cy="501003"/>
              </a:xfrm>
            </p:grpSpPr>
            <p:sp>
              <p:nvSpPr>
                <p:cNvPr id="185" name="Google Shape;185;p26"/>
                <p:cNvSpPr/>
                <p:nvPr/>
              </p:nvSpPr>
              <p:spPr>
                <a:xfrm>
                  <a:off x="4596724" y="3873334"/>
                  <a:ext cx="338667" cy="452748"/>
                </a:xfrm>
                <a:custGeom>
                  <a:avLst/>
                  <a:gdLst/>
                  <a:ahLst/>
                  <a:cxnLst/>
                  <a:rect l="l" t="t" r="r" b="b"/>
                  <a:pathLst>
                    <a:path w="14582" h="19494" extrusionOk="0">
                      <a:moveTo>
                        <a:pt x="5362" y="1048"/>
                      </a:moveTo>
                      <a:cubicBezTo>
                        <a:pt x="6343" y="1048"/>
                        <a:pt x="7297" y="1133"/>
                        <a:pt x="8115" y="1280"/>
                      </a:cubicBezTo>
                      <a:cubicBezTo>
                        <a:pt x="9131" y="1463"/>
                        <a:pt x="10111" y="1937"/>
                        <a:pt x="10990" y="2452"/>
                      </a:cubicBezTo>
                      <a:cubicBezTo>
                        <a:pt x="13355" y="3841"/>
                        <a:pt x="12499" y="6958"/>
                        <a:pt x="10083" y="7591"/>
                      </a:cubicBezTo>
                      <a:cubicBezTo>
                        <a:pt x="9787" y="7669"/>
                        <a:pt x="9623" y="8110"/>
                        <a:pt x="9888" y="8320"/>
                      </a:cubicBezTo>
                      <a:cubicBezTo>
                        <a:pt x="10503" y="8813"/>
                        <a:pt x="11196" y="9049"/>
                        <a:pt x="11824" y="9555"/>
                      </a:cubicBezTo>
                      <a:cubicBezTo>
                        <a:pt x="13948" y="11236"/>
                        <a:pt x="13929" y="13856"/>
                        <a:pt x="12248" y="15778"/>
                      </a:cubicBezTo>
                      <a:cubicBezTo>
                        <a:pt x="10212" y="18104"/>
                        <a:pt x="6637" y="18365"/>
                        <a:pt x="3650" y="18365"/>
                      </a:cubicBezTo>
                      <a:cubicBezTo>
                        <a:pt x="3307" y="18365"/>
                        <a:pt x="2972" y="18362"/>
                        <a:pt x="2648" y="18358"/>
                      </a:cubicBezTo>
                      <a:cubicBezTo>
                        <a:pt x="1823" y="18348"/>
                        <a:pt x="1350" y="4557"/>
                        <a:pt x="1117" y="1713"/>
                      </a:cubicBezTo>
                      <a:cubicBezTo>
                        <a:pt x="2344" y="1242"/>
                        <a:pt x="3884" y="1048"/>
                        <a:pt x="5362" y="1048"/>
                      </a:cubicBezTo>
                      <a:close/>
                      <a:moveTo>
                        <a:pt x="5365" y="0"/>
                      </a:moveTo>
                      <a:cubicBezTo>
                        <a:pt x="3749" y="0"/>
                        <a:pt x="1695" y="237"/>
                        <a:pt x="593" y="944"/>
                      </a:cubicBezTo>
                      <a:cubicBezTo>
                        <a:pt x="424" y="1049"/>
                        <a:pt x="374" y="1230"/>
                        <a:pt x="393" y="1404"/>
                      </a:cubicBezTo>
                      <a:cubicBezTo>
                        <a:pt x="0" y="6001"/>
                        <a:pt x="971" y="10790"/>
                        <a:pt x="1003" y="15410"/>
                      </a:cubicBezTo>
                      <a:cubicBezTo>
                        <a:pt x="1007" y="16330"/>
                        <a:pt x="793" y="18289"/>
                        <a:pt x="1568" y="19069"/>
                      </a:cubicBezTo>
                      <a:cubicBezTo>
                        <a:pt x="1894" y="19392"/>
                        <a:pt x="2538" y="19494"/>
                        <a:pt x="3257" y="19494"/>
                      </a:cubicBezTo>
                      <a:cubicBezTo>
                        <a:pt x="4337" y="19494"/>
                        <a:pt x="5587" y="19265"/>
                        <a:pt x="6184" y="19218"/>
                      </a:cubicBezTo>
                      <a:cubicBezTo>
                        <a:pt x="9355" y="18972"/>
                        <a:pt x="12681" y="17670"/>
                        <a:pt x="14121" y="14663"/>
                      </a:cubicBezTo>
                      <a:cubicBezTo>
                        <a:pt x="14558" y="13751"/>
                        <a:pt x="14581" y="12434"/>
                        <a:pt x="14175" y="11509"/>
                      </a:cubicBezTo>
                      <a:cubicBezTo>
                        <a:pt x="13433" y="9842"/>
                        <a:pt x="12348" y="9126"/>
                        <a:pt x="11082" y="8156"/>
                      </a:cubicBezTo>
                      <a:cubicBezTo>
                        <a:pt x="13511" y="7040"/>
                        <a:pt x="14144" y="3951"/>
                        <a:pt x="12116" y="2005"/>
                      </a:cubicBezTo>
                      <a:cubicBezTo>
                        <a:pt x="10717" y="660"/>
                        <a:pt x="8426" y="210"/>
                        <a:pt x="6580" y="50"/>
                      </a:cubicBezTo>
                      <a:cubicBezTo>
                        <a:pt x="6228" y="19"/>
                        <a:pt x="5814" y="0"/>
                        <a:pt x="5365"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6"/>
                <p:cNvSpPr/>
                <p:nvPr/>
              </p:nvSpPr>
              <p:spPr>
                <a:xfrm>
                  <a:off x="4154839" y="3825079"/>
                  <a:ext cx="306454" cy="426527"/>
                </a:xfrm>
                <a:custGeom>
                  <a:avLst/>
                  <a:gdLst/>
                  <a:ahLst/>
                  <a:cxnLst/>
                  <a:rect l="l" t="t" r="r" b="b"/>
                  <a:pathLst>
                    <a:path w="13195" h="18365" extrusionOk="0">
                      <a:moveTo>
                        <a:pt x="8842" y="946"/>
                      </a:moveTo>
                      <a:cubicBezTo>
                        <a:pt x="9457" y="946"/>
                        <a:pt x="10014" y="1086"/>
                        <a:pt x="10611" y="1086"/>
                      </a:cubicBezTo>
                      <a:cubicBezTo>
                        <a:pt x="10626" y="1086"/>
                        <a:pt x="10641" y="1086"/>
                        <a:pt x="10656" y="1086"/>
                      </a:cubicBezTo>
                      <a:lnTo>
                        <a:pt x="10656" y="1086"/>
                      </a:lnTo>
                      <a:cubicBezTo>
                        <a:pt x="10496" y="1997"/>
                        <a:pt x="10414" y="2912"/>
                        <a:pt x="10355" y="3837"/>
                      </a:cubicBezTo>
                      <a:cubicBezTo>
                        <a:pt x="9978" y="3689"/>
                        <a:pt x="9580" y="3621"/>
                        <a:pt x="9176" y="3621"/>
                      </a:cubicBezTo>
                      <a:cubicBezTo>
                        <a:pt x="6542" y="3621"/>
                        <a:pt x="3624" y="6515"/>
                        <a:pt x="4200" y="9145"/>
                      </a:cubicBezTo>
                      <a:cubicBezTo>
                        <a:pt x="4712" y="11483"/>
                        <a:pt x="7316" y="13829"/>
                        <a:pt x="9843" y="13829"/>
                      </a:cubicBezTo>
                      <a:cubicBezTo>
                        <a:pt x="10513" y="13829"/>
                        <a:pt x="11177" y="13665"/>
                        <a:pt x="11795" y="13292"/>
                      </a:cubicBezTo>
                      <a:lnTo>
                        <a:pt x="11795" y="13292"/>
                      </a:lnTo>
                      <a:cubicBezTo>
                        <a:pt x="11691" y="13748"/>
                        <a:pt x="11768" y="14185"/>
                        <a:pt x="11859" y="14673"/>
                      </a:cubicBezTo>
                      <a:cubicBezTo>
                        <a:pt x="11950" y="15155"/>
                        <a:pt x="11991" y="15907"/>
                        <a:pt x="12242" y="16413"/>
                      </a:cubicBezTo>
                      <a:cubicBezTo>
                        <a:pt x="11074" y="17012"/>
                        <a:pt x="9938" y="17281"/>
                        <a:pt x="8871" y="17281"/>
                      </a:cubicBezTo>
                      <a:cubicBezTo>
                        <a:pt x="4879" y="17281"/>
                        <a:pt x="1832" y="13520"/>
                        <a:pt x="1580" y="9164"/>
                      </a:cubicBezTo>
                      <a:cubicBezTo>
                        <a:pt x="1420" y="6339"/>
                        <a:pt x="2770" y="3924"/>
                        <a:pt x="4993" y="2266"/>
                      </a:cubicBezTo>
                      <a:cubicBezTo>
                        <a:pt x="6013" y="1500"/>
                        <a:pt x="7239" y="1080"/>
                        <a:pt x="8496" y="962"/>
                      </a:cubicBezTo>
                      <a:cubicBezTo>
                        <a:pt x="8614" y="951"/>
                        <a:pt x="8729" y="946"/>
                        <a:pt x="8842" y="946"/>
                      </a:cubicBezTo>
                      <a:close/>
                      <a:moveTo>
                        <a:pt x="8698" y="1"/>
                      </a:moveTo>
                      <a:cubicBezTo>
                        <a:pt x="3567" y="1"/>
                        <a:pt x="1" y="5232"/>
                        <a:pt x="623" y="10449"/>
                      </a:cubicBezTo>
                      <a:cubicBezTo>
                        <a:pt x="1148" y="14879"/>
                        <a:pt x="4827" y="18365"/>
                        <a:pt x="8932" y="18365"/>
                      </a:cubicBezTo>
                      <a:cubicBezTo>
                        <a:pt x="10205" y="18365"/>
                        <a:pt x="11519" y="18029"/>
                        <a:pt x="12793" y="17283"/>
                      </a:cubicBezTo>
                      <a:cubicBezTo>
                        <a:pt x="13076" y="17119"/>
                        <a:pt x="13093" y="16827"/>
                        <a:pt x="12971" y="16608"/>
                      </a:cubicBezTo>
                      <a:cubicBezTo>
                        <a:pt x="13194" y="16107"/>
                        <a:pt x="12921" y="15470"/>
                        <a:pt x="12784" y="14959"/>
                      </a:cubicBezTo>
                      <a:cubicBezTo>
                        <a:pt x="12611" y="14280"/>
                        <a:pt x="12529" y="13565"/>
                        <a:pt x="12206" y="12941"/>
                      </a:cubicBezTo>
                      <a:cubicBezTo>
                        <a:pt x="12201" y="12936"/>
                        <a:pt x="12191" y="12932"/>
                        <a:pt x="12187" y="12928"/>
                      </a:cubicBezTo>
                      <a:cubicBezTo>
                        <a:pt x="12277" y="12675"/>
                        <a:pt x="12116" y="12380"/>
                        <a:pt x="11822" y="12380"/>
                      </a:cubicBezTo>
                      <a:cubicBezTo>
                        <a:pt x="11787" y="12380"/>
                        <a:pt x="11749" y="12384"/>
                        <a:pt x="11709" y="12394"/>
                      </a:cubicBezTo>
                      <a:cubicBezTo>
                        <a:pt x="11085" y="12538"/>
                        <a:pt x="10500" y="12617"/>
                        <a:pt x="9943" y="12617"/>
                      </a:cubicBezTo>
                      <a:cubicBezTo>
                        <a:pt x="8654" y="12617"/>
                        <a:pt x="7512" y="12195"/>
                        <a:pt x="6364" y="11187"/>
                      </a:cubicBezTo>
                      <a:cubicBezTo>
                        <a:pt x="3828" y="8957"/>
                        <a:pt x="6179" y="4574"/>
                        <a:pt x="9027" y="4574"/>
                      </a:cubicBezTo>
                      <a:cubicBezTo>
                        <a:pt x="9526" y="4574"/>
                        <a:pt x="10041" y="4709"/>
                        <a:pt x="10547" y="5013"/>
                      </a:cubicBezTo>
                      <a:cubicBezTo>
                        <a:pt x="10617" y="5055"/>
                        <a:pt x="10696" y="5075"/>
                        <a:pt x="10774" y="5075"/>
                      </a:cubicBezTo>
                      <a:cubicBezTo>
                        <a:pt x="11024" y="5075"/>
                        <a:pt x="11272" y="4877"/>
                        <a:pt x="11257" y="4603"/>
                      </a:cubicBezTo>
                      <a:cubicBezTo>
                        <a:pt x="11194" y="3254"/>
                        <a:pt x="11203" y="1983"/>
                        <a:pt x="11430" y="643"/>
                      </a:cubicBezTo>
                      <a:cubicBezTo>
                        <a:pt x="11477" y="388"/>
                        <a:pt x="11266" y="220"/>
                        <a:pt x="11070" y="220"/>
                      </a:cubicBezTo>
                      <a:cubicBezTo>
                        <a:pt x="10993" y="220"/>
                        <a:pt x="10918" y="246"/>
                        <a:pt x="10862" y="302"/>
                      </a:cubicBezTo>
                      <a:cubicBezTo>
                        <a:pt x="10116" y="97"/>
                        <a:pt x="9392" y="1"/>
                        <a:pt x="8698"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87" name="Google Shape;187;p26"/>
            <p:cNvSpPr/>
            <p:nvPr/>
          </p:nvSpPr>
          <p:spPr>
            <a:xfrm>
              <a:off x="1707981" y="1785585"/>
              <a:ext cx="49618" cy="57169"/>
            </a:xfrm>
            <a:custGeom>
              <a:avLst/>
              <a:gdLst/>
              <a:ahLst/>
              <a:cxnLst/>
              <a:rect l="l" t="t" r="r" b="b"/>
              <a:pathLst>
                <a:path w="2024" h="2332" extrusionOk="0">
                  <a:moveTo>
                    <a:pt x="864" y="0"/>
                  </a:moveTo>
                  <a:cubicBezTo>
                    <a:pt x="626" y="0"/>
                    <a:pt x="401" y="114"/>
                    <a:pt x="265" y="338"/>
                  </a:cubicBezTo>
                  <a:cubicBezTo>
                    <a:pt x="1" y="775"/>
                    <a:pt x="55" y="1527"/>
                    <a:pt x="457" y="1896"/>
                  </a:cubicBezTo>
                  <a:cubicBezTo>
                    <a:pt x="564" y="2147"/>
                    <a:pt x="781" y="2331"/>
                    <a:pt x="1124" y="2331"/>
                  </a:cubicBezTo>
                  <a:cubicBezTo>
                    <a:pt x="1144" y="2331"/>
                    <a:pt x="1164" y="2331"/>
                    <a:pt x="1185" y="2329"/>
                  </a:cubicBezTo>
                  <a:cubicBezTo>
                    <a:pt x="1801" y="2298"/>
                    <a:pt x="2024" y="1678"/>
                    <a:pt x="1946" y="1149"/>
                  </a:cubicBezTo>
                  <a:cubicBezTo>
                    <a:pt x="1887" y="725"/>
                    <a:pt x="1609" y="283"/>
                    <a:pt x="1222" y="88"/>
                  </a:cubicBezTo>
                  <a:cubicBezTo>
                    <a:pt x="1106" y="29"/>
                    <a:pt x="983" y="0"/>
                    <a:pt x="864"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6"/>
            <p:cNvSpPr/>
            <p:nvPr/>
          </p:nvSpPr>
          <p:spPr>
            <a:xfrm>
              <a:off x="1432344" y="2058794"/>
              <a:ext cx="686" cy="368"/>
            </a:xfrm>
            <a:custGeom>
              <a:avLst/>
              <a:gdLst/>
              <a:ahLst/>
              <a:cxnLst/>
              <a:rect l="l" t="t" r="r" b="b"/>
              <a:pathLst>
                <a:path w="28" h="15" extrusionOk="0">
                  <a:moveTo>
                    <a:pt x="0" y="0"/>
                  </a:moveTo>
                  <a:cubicBezTo>
                    <a:pt x="9" y="5"/>
                    <a:pt x="13" y="10"/>
                    <a:pt x="27" y="14"/>
                  </a:cubicBezTo>
                  <a:cubicBezTo>
                    <a:pt x="22" y="10"/>
                    <a:pt x="18" y="10"/>
                    <a:pt x="13" y="5"/>
                  </a:cubicBezTo>
                  <a:cubicBezTo>
                    <a:pt x="9" y="5"/>
                    <a:pt x="5" y="0"/>
                    <a:pt x="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9" name="Google Shape;189;p26"/>
            <p:cNvGrpSpPr/>
            <p:nvPr/>
          </p:nvGrpSpPr>
          <p:grpSpPr>
            <a:xfrm>
              <a:off x="792310" y="1471359"/>
              <a:ext cx="673203" cy="590648"/>
              <a:chOff x="792310" y="1471359"/>
              <a:chExt cx="673203" cy="590648"/>
            </a:xfrm>
          </p:grpSpPr>
          <p:sp>
            <p:nvSpPr>
              <p:cNvPr id="190" name="Google Shape;190;p26"/>
              <p:cNvSpPr/>
              <p:nvPr/>
            </p:nvSpPr>
            <p:spPr>
              <a:xfrm>
                <a:off x="792310" y="1471359"/>
                <a:ext cx="591571" cy="516163"/>
              </a:xfrm>
              <a:custGeom>
                <a:avLst/>
                <a:gdLst/>
                <a:ahLst/>
                <a:cxnLst/>
                <a:rect l="l" t="t" r="r" b="b"/>
                <a:pathLst>
                  <a:path w="24131" h="21055" extrusionOk="0">
                    <a:moveTo>
                      <a:pt x="16842" y="1259"/>
                    </a:moveTo>
                    <a:cubicBezTo>
                      <a:pt x="17091" y="1259"/>
                      <a:pt x="17360" y="1292"/>
                      <a:pt x="17652" y="1362"/>
                    </a:cubicBezTo>
                    <a:cubicBezTo>
                      <a:pt x="20632" y="2072"/>
                      <a:pt x="22290" y="6533"/>
                      <a:pt x="21178" y="9111"/>
                    </a:cubicBezTo>
                    <a:cubicBezTo>
                      <a:pt x="20294" y="11158"/>
                      <a:pt x="18136" y="11633"/>
                      <a:pt x="16066" y="11633"/>
                    </a:cubicBezTo>
                    <a:cubicBezTo>
                      <a:pt x="15450" y="11633"/>
                      <a:pt x="14841" y="11591"/>
                      <a:pt x="14276" y="11536"/>
                    </a:cubicBezTo>
                    <a:cubicBezTo>
                      <a:pt x="14581" y="11321"/>
                      <a:pt x="14859" y="11075"/>
                      <a:pt x="15128" y="10783"/>
                    </a:cubicBezTo>
                    <a:cubicBezTo>
                      <a:pt x="15551" y="10328"/>
                      <a:pt x="16102" y="9772"/>
                      <a:pt x="16212" y="9134"/>
                    </a:cubicBezTo>
                    <a:cubicBezTo>
                      <a:pt x="16251" y="8915"/>
                      <a:pt x="16092" y="8709"/>
                      <a:pt x="15888" y="8709"/>
                    </a:cubicBezTo>
                    <a:cubicBezTo>
                      <a:pt x="15834" y="8709"/>
                      <a:pt x="15777" y="8723"/>
                      <a:pt x="15720" y="8756"/>
                    </a:cubicBezTo>
                    <a:cubicBezTo>
                      <a:pt x="15187" y="9061"/>
                      <a:pt x="14859" y="9662"/>
                      <a:pt x="14462" y="10118"/>
                    </a:cubicBezTo>
                    <a:cubicBezTo>
                      <a:pt x="14344" y="10255"/>
                      <a:pt x="14221" y="10387"/>
                      <a:pt x="14098" y="10524"/>
                    </a:cubicBezTo>
                    <a:cubicBezTo>
                      <a:pt x="13908" y="7038"/>
                      <a:pt x="13555" y="1259"/>
                      <a:pt x="16842" y="1259"/>
                    </a:cubicBezTo>
                    <a:close/>
                    <a:moveTo>
                      <a:pt x="6501" y="10226"/>
                    </a:moveTo>
                    <a:cubicBezTo>
                      <a:pt x="8234" y="10226"/>
                      <a:pt x="10070" y="11136"/>
                      <a:pt x="11587" y="12105"/>
                    </a:cubicBezTo>
                    <a:cubicBezTo>
                      <a:pt x="11232" y="12274"/>
                      <a:pt x="10914" y="12501"/>
                      <a:pt x="10567" y="12707"/>
                    </a:cubicBezTo>
                    <a:cubicBezTo>
                      <a:pt x="9957" y="13062"/>
                      <a:pt x="9373" y="13399"/>
                      <a:pt x="8799" y="13805"/>
                    </a:cubicBezTo>
                    <a:cubicBezTo>
                      <a:pt x="8624" y="13923"/>
                      <a:pt x="8712" y="14169"/>
                      <a:pt x="8906" y="14169"/>
                    </a:cubicBezTo>
                    <a:cubicBezTo>
                      <a:pt x="8920" y="14169"/>
                      <a:pt x="8934" y="14167"/>
                      <a:pt x="8950" y="14164"/>
                    </a:cubicBezTo>
                    <a:cubicBezTo>
                      <a:pt x="9806" y="13996"/>
                      <a:pt x="11050" y="13740"/>
                      <a:pt x="11797" y="13090"/>
                    </a:cubicBezTo>
                    <a:lnTo>
                      <a:pt x="11797" y="13090"/>
                    </a:lnTo>
                    <a:cubicBezTo>
                      <a:pt x="11570" y="14661"/>
                      <a:pt x="11301" y="16215"/>
                      <a:pt x="10809" y="17741"/>
                    </a:cubicBezTo>
                    <a:cubicBezTo>
                      <a:pt x="10254" y="19460"/>
                      <a:pt x="9158" y="20103"/>
                      <a:pt x="7923" y="20103"/>
                    </a:cubicBezTo>
                    <a:cubicBezTo>
                      <a:pt x="5954" y="20103"/>
                      <a:pt x="3631" y="18468"/>
                      <a:pt x="2584" y="16953"/>
                    </a:cubicBezTo>
                    <a:cubicBezTo>
                      <a:pt x="748" y="14301"/>
                      <a:pt x="2515" y="11157"/>
                      <a:pt x="5337" y="10378"/>
                    </a:cubicBezTo>
                    <a:cubicBezTo>
                      <a:pt x="5716" y="10273"/>
                      <a:pt x="6106" y="10226"/>
                      <a:pt x="6501" y="10226"/>
                    </a:cubicBezTo>
                    <a:close/>
                    <a:moveTo>
                      <a:pt x="16912" y="1"/>
                    </a:moveTo>
                    <a:cubicBezTo>
                      <a:pt x="15526" y="1"/>
                      <a:pt x="14231" y="782"/>
                      <a:pt x="13542" y="2323"/>
                    </a:cubicBezTo>
                    <a:cubicBezTo>
                      <a:pt x="12430" y="4792"/>
                      <a:pt x="12645" y="7740"/>
                      <a:pt x="13095" y="10451"/>
                    </a:cubicBezTo>
                    <a:cubicBezTo>
                      <a:pt x="12658" y="9790"/>
                      <a:pt x="12161" y="9116"/>
                      <a:pt x="11419" y="8861"/>
                    </a:cubicBezTo>
                    <a:cubicBezTo>
                      <a:pt x="11378" y="8847"/>
                      <a:pt x="11332" y="8838"/>
                      <a:pt x="11291" y="8838"/>
                    </a:cubicBezTo>
                    <a:cubicBezTo>
                      <a:pt x="11200" y="8405"/>
                      <a:pt x="11000" y="8018"/>
                      <a:pt x="10794" y="7612"/>
                    </a:cubicBezTo>
                    <a:cubicBezTo>
                      <a:pt x="10435" y="6893"/>
                      <a:pt x="10243" y="6072"/>
                      <a:pt x="9701" y="5457"/>
                    </a:cubicBezTo>
                    <a:cubicBezTo>
                      <a:pt x="9653" y="5404"/>
                      <a:pt x="9598" y="5382"/>
                      <a:pt x="9544" y="5382"/>
                    </a:cubicBezTo>
                    <a:cubicBezTo>
                      <a:pt x="9402" y="5382"/>
                      <a:pt x="9267" y="5536"/>
                      <a:pt x="9301" y="5694"/>
                    </a:cubicBezTo>
                    <a:cubicBezTo>
                      <a:pt x="9410" y="6232"/>
                      <a:pt x="9711" y="6737"/>
                      <a:pt x="9997" y="7206"/>
                    </a:cubicBezTo>
                    <a:cubicBezTo>
                      <a:pt x="10348" y="7776"/>
                      <a:pt x="10826" y="8278"/>
                      <a:pt x="11000" y="8929"/>
                    </a:cubicBezTo>
                    <a:cubicBezTo>
                      <a:pt x="10941" y="8970"/>
                      <a:pt x="10891" y="9029"/>
                      <a:pt x="10849" y="9088"/>
                    </a:cubicBezTo>
                    <a:cubicBezTo>
                      <a:pt x="10489" y="8760"/>
                      <a:pt x="10138" y="8409"/>
                      <a:pt x="9742" y="8127"/>
                    </a:cubicBezTo>
                    <a:cubicBezTo>
                      <a:pt x="9072" y="7644"/>
                      <a:pt x="8166" y="7435"/>
                      <a:pt x="7419" y="7084"/>
                    </a:cubicBezTo>
                    <a:cubicBezTo>
                      <a:pt x="7410" y="7080"/>
                      <a:pt x="7401" y="7078"/>
                      <a:pt x="7393" y="7078"/>
                    </a:cubicBezTo>
                    <a:cubicBezTo>
                      <a:pt x="7340" y="7078"/>
                      <a:pt x="7290" y="7141"/>
                      <a:pt x="7341" y="7185"/>
                    </a:cubicBezTo>
                    <a:cubicBezTo>
                      <a:pt x="7974" y="7722"/>
                      <a:pt x="8626" y="8223"/>
                      <a:pt x="9232" y="8788"/>
                    </a:cubicBezTo>
                    <a:cubicBezTo>
                      <a:pt x="9724" y="9244"/>
                      <a:pt x="10230" y="9645"/>
                      <a:pt x="10804" y="9950"/>
                    </a:cubicBezTo>
                    <a:cubicBezTo>
                      <a:pt x="10849" y="10182"/>
                      <a:pt x="10927" y="10405"/>
                      <a:pt x="11023" y="10619"/>
                    </a:cubicBezTo>
                    <a:cubicBezTo>
                      <a:pt x="9628" y="9737"/>
                      <a:pt x="8029" y="9178"/>
                      <a:pt x="6417" y="9178"/>
                    </a:cubicBezTo>
                    <a:cubicBezTo>
                      <a:pt x="5565" y="9178"/>
                      <a:pt x="4710" y="9334"/>
                      <a:pt x="3878" y="9681"/>
                    </a:cubicBezTo>
                    <a:cubicBezTo>
                      <a:pt x="1190" y="10806"/>
                      <a:pt x="0" y="14347"/>
                      <a:pt x="1400" y="16898"/>
                    </a:cubicBezTo>
                    <a:cubicBezTo>
                      <a:pt x="2729" y="19328"/>
                      <a:pt x="5167" y="21055"/>
                      <a:pt x="7922" y="21055"/>
                    </a:cubicBezTo>
                    <a:cubicBezTo>
                      <a:pt x="8226" y="21055"/>
                      <a:pt x="8534" y="21034"/>
                      <a:pt x="8845" y="20990"/>
                    </a:cubicBezTo>
                    <a:cubicBezTo>
                      <a:pt x="11847" y="20570"/>
                      <a:pt x="12822" y="16069"/>
                      <a:pt x="12882" y="13231"/>
                    </a:cubicBezTo>
                    <a:cubicBezTo>
                      <a:pt x="13519" y="14019"/>
                      <a:pt x="14180" y="14747"/>
                      <a:pt x="15073" y="15313"/>
                    </a:cubicBezTo>
                    <a:cubicBezTo>
                      <a:pt x="15128" y="15376"/>
                      <a:pt x="15173" y="15445"/>
                      <a:pt x="15227" y="15508"/>
                    </a:cubicBezTo>
                    <a:cubicBezTo>
                      <a:pt x="15346" y="15641"/>
                      <a:pt x="15484" y="15697"/>
                      <a:pt x="15619" y="15697"/>
                    </a:cubicBezTo>
                    <a:cubicBezTo>
                      <a:pt x="16062" y="15697"/>
                      <a:pt x="16472" y="15096"/>
                      <a:pt x="16071" y="14665"/>
                    </a:cubicBezTo>
                    <a:cubicBezTo>
                      <a:pt x="15519" y="14078"/>
                      <a:pt x="15027" y="13376"/>
                      <a:pt x="14558" y="12665"/>
                    </a:cubicBezTo>
                    <a:lnTo>
                      <a:pt x="14558" y="12665"/>
                    </a:lnTo>
                    <a:cubicBezTo>
                      <a:pt x="15107" y="12874"/>
                      <a:pt x="15698" y="12969"/>
                      <a:pt x="16304" y="12969"/>
                    </a:cubicBezTo>
                    <a:cubicBezTo>
                      <a:pt x="18447" y="12969"/>
                      <a:pt x="20763" y="11777"/>
                      <a:pt x="21953" y="10228"/>
                    </a:cubicBezTo>
                    <a:cubicBezTo>
                      <a:pt x="24131" y="7389"/>
                      <a:pt x="22122" y="3265"/>
                      <a:pt x="19853" y="1219"/>
                    </a:cubicBezTo>
                    <a:cubicBezTo>
                      <a:pt x="18952" y="404"/>
                      <a:pt x="17908" y="1"/>
                      <a:pt x="1691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26"/>
              <p:cNvSpPr/>
              <p:nvPr/>
            </p:nvSpPr>
            <p:spPr>
              <a:xfrm>
                <a:off x="1419351" y="2010869"/>
                <a:ext cx="46162" cy="51138"/>
              </a:xfrm>
              <a:custGeom>
                <a:avLst/>
                <a:gdLst/>
                <a:ahLst/>
                <a:cxnLst/>
                <a:rect l="l" t="t" r="r" b="b"/>
                <a:pathLst>
                  <a:path w="1883" h="2086" extrusionOk="0">
                    <a:moveTo>
                      <a:pt x="557" y="1969"/>
                    </a:moveTo>
                    <a:cubicBezTo>
                      <a:pt x="557" y="1974"/>
                      <a:pt x="557" y="1974"/>
                      <a:pt x="562" y="1974"/>
                    </a:cubicBezTo>
                    <a:cubicBezTo>
                      <a:pt x="563" y="1974"/>
                      <a:pt x="564" y="1975"/>
                      <a:pt x="565" y="1975"/>
                    </a:cubicBezTo>
                    <a:lnTo>
                      <a:pt x="565" y="1975"/>
                    </a:lnTo>
                    <a:cubicBezTo>
                      <a:pt x="563" y="1973"/>
                      <a:pt x="560" y="1971"/>
                      <a:pt x="557" y="1969"/>
                    </a:cubicBezTo>
                    <a:close/>
                    <a:moveTo>
                      <a:pt x="804" y="1"/>
                    </a:moveTo>
                    <a:cubicBezTo>
                      <a:pt x="672" y="1"/>
                      <a:pt x="540" y="33"/>
                      <a:pt x="415" y="106"/>
                    </a:cubicBezTo>
                    <a:cubicBezTo>
                      <a:pt x="120" y="279"/>
                      <a:pt x="1" y="607"/>
                      <a:pt x="1" y="935"/>
                    </a:cubicBezTo>
                    <a:cubicBezTo>
                      <a:pt x="1" y="1185"/>
                      <a:pt x="110" y="1518"/>
                      <a:pt x="293" y="1728"/>
                    </a:cubicBezTo>
                    <a:cubicBezTo>
                      <a:pt x="356" y="1828"/>
                      <a:pt x="434" y="1905"/>
                      <a:pt x="530" y="1955"/>
                    </a:cubicBezTo>
                    <a:cubicBezTo>
                      <a:pt x="495" y="1932"/>
                      <a:pt x="485" y="1922"/>
                      <a:pt x="488" y="1922"/>
                    </a:cubicBezTo>
                    <a:cubicBezTo>
                      <a:pt x="492" y="1922"/>
                      <a:pt x="507" y="1931"/>
                      <a:pt x="525" y="1947"/>
                    </a:cubicBezTo>
                    <a:cubicBezTo>
                      <a:pt x="530" y="1951"/>
                      <a:pt x="539" y="1955"/>
                      <a:pt x="543" y="1960"/>
                    </a:cubicBezTo>
                    <a:cubicBezTo>
                      <a:pt x="557" y="1969"/>
                      <a:pt x="571" y="1974"/>
                      <a:pt x="585" y="1978"/>
                    </a:cubicBezTo>
                    <a:cubicBezTo>
                      <a:pt x="576" y="1978"/>
                      <a:pt x="572" y="1978"/>
                      <a:pt x="565" y="1975"/>
                    </a:cubicBezTo>
                    <a:lnTo>
                      <a:pt x="565" y="1975"/>
                    </a:lnTo>
                    <a:cubicBezTo>
                      <a:pt x="658" y="2046"/>
                      <a:pt x="781" y="2085"/>
                      <a:pt x="901" y="2085"/>
                    </a:cubicBezTo>
                    <a:cubicBezTo>
                      <a:pt x="1064" y="2085"/>
                      <a:pt x="1223" y="2012"/>
                      <a:pt x="1296" y="1846"/>
                    </a:cubicBezTo>
                    <a:cubicBezTo>
                      <a:pt x="1304" y="1833"/>
                      <a:pt x="1313" y="1814"/>
                      <a:pt x="1317" y="1801"/>
                    </a:cubicBezTo>
                    <a:cubicBezTo>
                      <a:pt x="1327" y="1791"/>
                      <a:pt x="1336" y="1778"/>
                      <a:pt x="1345" y="1764"/>
                    </a:cubicBezTo>
                    <a:cubicBezTo>
                      <a:pt x="1405" y="1741"/>
                      <a:pt x="1460" y="1705"/>
                      <a:pt x="1504" y="1655"/>
                    </a:cubicBezTo>
                    <a:cubicBezTo>
                      <a:pt x="1864" y="1267"/>
                      <a:pt x="1883" y="725"/>
                      <a:pt x="1514" y="329"/>
                    </a:cubicBezTo>
                    <a:cubicBezTo>
                      <a:pt x="1328" y="131"/>
                      <a:pt x="1068" y="1"/>
                      <a:pt x="804"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2" name="Google Shape;192;p26"/>
            <p:cNvSpPr/>
            <p:nvPr/>
          </p:nvSpPr>
          <p:spPr>
            <a:xfrm>
              <a:off x="4101617" y="264366"/>
              <a:ext cx="404865" cy="523077"/>
            </a:xfrm>
            <a:custGeom>
              <a:avLst/>
              <a:gdLst/>
              <a:ahLst/>
              <a:cxnLst/>
              <a:rect l="l" t="t" r="r" b="b"/>
              <a:pathLst>
                <a:path w="16515" h="21337" extrusionOk="0">
                  <a:moveTo>
                    <a:pt x="3039" y="811"/>
                  </a:moveTo>
                  <a:cubicBezTo>
                    <a:pt x="4564" y="811"/>
                    <a:pt x="6564" y="3412"/>
                    <a:pt x="6789" y="3949"/>
                  </a:cubicBezTo>
                  <a:cubicBezTo>
                    <a:pt x="7235" y="5011"/>
                    <a:pt x="7217" y="6260"/>
                    <a:pt x="7554" y="7362"/>
                  </a:cubicBezTo>
                  <a:cubicBezTo>
                    <a:pt x="7623" y="7589"/>
                    <a:pt x="7800" y="7687"/>
                    <a:pt x="7980" y="7687"/>
                  </a:cubicBezTo>
                  <a:cubicBezTo>
                    <a:pt x="8248" y="7687"/>
                    <a:pt x="8522" y="7469"/>
                    <a:pt x="8456" y="7135"/>
                  </a:cubicBezTo>
                  <a:cubicBezTo>
                    <a:pt x="9573" y="6473"/>
                    <a:pt x="10164" y="4751"/>
                    <a:pt x="10812" y="3707"/>
                  </a:cubicBezTo>
                  <a:cubicBezTo>
                    <a:pt x="11194" y="3106"/>
                    <a:pt x="11650" y="2569"/>
                    <a:pt x="12174" y="2090"/>
                  </a:cubicBezTo>
                  <a:cubicBezTo>
                    <a:pt x="12888" y="1909"/>
                    <a:pt x="13479" y="1819"/>
                    <a:pt x="13945" y="1819"/>
                  </a:cubicBezTo>
                  <a:cubicBezTo>
                    <a:pt x="15110" y="1819"/>
                    <a:pt x="15504" y="2383"/>
                    <a:pt x="15127" y="3512"/>
                  </a:cubicBezTo>
                  <a:cubicBezTo>
                    <a:pt x="14940" y="4523"/>
                    <a:pt x="14598" y="5516"/>
                    <a:pt x="14298" y="6496"/>
                  </a:cubicBezTo>
                  <a:cubicBezTo>
                    <a:pt x="12948" y="10889"/>
                    <a:pt x="10656" y="14861"/>
                    <a:pt x="8715" y="18985"/>
                  </a:cubicBezTo>
                  <a:cubicBezTo>
                    <a:pt x="8409" y="19633"/>
                    <a:pt x="8108" y="19891"/>
                    <a:pt x="7820" y="19891"/>
                  </a:cubicBezTo>
                  <a:cubicBezTo>
                    <a:pt x="6863" y="19891"/>
                    <a:pt x="6045" y="17044"/>
                    <a:pt x="5649" y="16123"/>
                  </a:cubicBezTo>
                  <a:cubicBezTo>
                    <a:pt x="4638" y="13772"/>
                    <a:pt x="3558" y="11444"/>
                    <a:pt x="2652" y="9053"/>
                  </a:cubicBezTo>
                  <a:cubicBezTo>
                    <a:pt x="1840" y="6906"/>
                    <a:pt x="820" y="4149"/>
                    <a:pt x="1735" y="1899"/>
                  </a:cubicBezTo>
                  <a:cubicBezTo>
                    <a:pt x="2056" y="1112"/>
                    <a:pt x="2520" y="811"/>
                    <a:pt x="3039" y="811"/>
                  </a:cubicBezTo>
                  <a:close/>
                  <a:moveTo>
                    <a:pt x="3133" y="1"/>
                  </a:moveTo>
                  <a:cubicBezTo>
                    <a:pt x="1464" y="1"/>
                    <a:pt x="525" y="1710"/>
                    <a:pt x="360" y="3407"/>
                  </a:cubicBezTo>
                  <a:cubicBezTo>
                    <a:pt x="0" y="7202"/>
                    <a:pt x="2551" y="11494"/>
                    <a:pt x="3991" y="14848"/>
                  </a:cubicBezTo>
                  <a:cubicBezTo>
                    <a:pt x="4652" y="16379"/>
                    <a:pt x="5194" y="17992"/>
                    <a:pt x="5895" y="19504"/>
                  </a:cubicBezTo>
                  <a:cubicBezTo>
                    <a:pt x="6200" y="20160"/>
                    <a:pt x="6684" y="21263"/>
                    <a:pt x="7550" y="21332"/>
                  </a:cubicBezTo>
                  <a:cubicBezTo>
                    <a:pt x="7588" y="21335"/>
                    <a:pt x="7627" y="21336"/>
                    <a:pt x="7665" y="21336"/>
                  </a:cubicBezTo>
                  <a:cubicBezTo>
                    <a:pt x="9534" y="21336"/>
                    <a:pt x="10493" y="17792"/>
                    <a:pt x="11186" y="16520"/>
                  </a:cubicBezTo>
                  <a:cubicBezTo>
                    <a:pt x="13291" y="12657"/>
                    <a:pt x="14876" y="8492"/>
                    <a:pt x="16001" y="4245"/>
                  </a:cubicBezTo>
                  <a:cubicBezTo>
                    <a:pt x="16515" y="2296"/>
                    <a:pt x="16119" y="140"/>
                    <a:pt x="13803" y="140"/>
                  </a:cubicBezTo>
                  <a:cubicBezTo>
                    <a:pt x="13716" y="140"/>
                    <a:pt x="13625" y="143"/>
                    <a:pt x="13532" y="149"/>
                  </a:cubicBezTo>
                  <a:cubicBezTo>
                    <a:pt x="10789" y="336"/>
                    <a:pt x="9440" y="3922"/>
                    <a:pt x="8206" y="6090"/>
                  </a:cubicBezTo>
                  <a:cubicBezTo>
                    <a:pt x="7594" y="3493"/>
                    <a:pt x="7266" y="1448"/>
                    <a:pt x="4287" y="245"/>
                  </a:cubicBezTo>
                  <a:cubicBezTo>
                    <a:pt x="3870" y="77"/>
                    <a:pt x="3485" y="1"/>
                    <a:pt x="3133"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6"/>
            <p:cNvSpPr/>
            <p:nvPr/>
          </p:nvSpPr>
          <p:spPr>
            <a:xfrm>
              <a:off x="6656792" y="1735964"/>
              <a:ext cx="314003" cy="489296"/>
            </a:xfrm>
            <a:custGeom>
              <a:avLst/>
              <a:gdLst/>
              <a:ahLst/>
              <a:cxnLst/>
              <a:rect l="l" t="t" r="r" b="b"/>
              <a:pathLst>
                <a:path w="16618" h="25864" extrusionOk="0">
                  <a:moveTo>
                    <a:pt x="9574" y="1372"/>
                  </a:moveTo>
                  <a:cubicBezTo>
                    <a:pt x="10933" y="1372"/>
                    <a:pt x="12253" y="1931"/>
                    <a:pt x="13177" y="3199"/>
                  </a:cubicBezTo>
                  <a:cubicBezTo>
                    <a:pt x="15861" y="6880"/>
                    <a:pt x="14448" y="12694"/>
                    <a:pt x="12489" y="16284"/>
                  </a:cubicBezTo>
                  <a:cubicBezTo>
                    <a:pt x="11323" y="18430"/>
                    <a:pt x="9592" y="20130"/>
                    <a:pt x="7760" y="21702"/>
                  </a:cubicBezTo>
                  <a:cubicBezTo>
                    <a:pt x="5792" y="23397"/>
                    <a:pt x="3464" y="23934"/>
                    <a:pt x="1239" y="25014"/>
                  </a:cubicBezTo>
                  <a:cubicBezTo>
                    <a:pt x="1504" y="24276"/>
                    <a:pt x="1933" y="23702"/>
                    <a:pt x="2242" y="22960"/>
                  </a:cubicBezTo>
                  <a:cubicBezTo>
                    <a:pt x="2680" y="21925"/>
                    <a:pt x="2785" y="20864"/>
                    <a:pt x="2875" y="19756"/>
                  </a:cubicBezTo>
                  <a:cubicBezTo>
                    <a:pt x="3094" y="17087"/>
                    <a:pt x="2829" y="14380"/>
                    <a:pt x="2829" y="11710"/>
                  </a:cubicBezTo>
                  <a:cubicBezTo>
                    <a:pt x="2829" y="8848"/>
                    <a:pt x="3212" y="5841"/>
                    <a:pt x="5085" y="3567"/>
                  </a:cubicBezTo>
                  <a:cubicBezTo>
                    <a:pt x="6216" y="2194"/>
                    <a:pt x="7924" y="1372"/>
                    <a:pt x="9574" y="1372"/>
                  </a:cubicBezTo>
                  <a:close/>
                  <a:moveTo>
                    <a:pt x="9946" y="1"/>
                  </a:moveTo>
                  <a:cubicBezTo>
                    <a:pt x="6978" y="1"/>
                    <a:pt x="3834" y="2619"/>
                    <a:pt x="2698" y="5195"/>
                  </a:cubicBezTo>
                  <a:cubicBezTo>
                    <a:pt x="1481" y="7946"/>
                    <a:pt x="1595" y="11190"/>
                    <a:pt x="1677" y="14130"/>
                  </a:cubicBezTo>
                  <a:cubicBezTo>
                    <a:pt x="1727" y="16006"/>
                    <a:pt x="1777" y="17875"/>
                    <a:pt x="1704" y="19756"/>
                  </a:cubicBezTo>
                  <a:cubicBezTo>
                    <a:pt x="1622" y="21829"/>
                    <a:pt x="470" y="23219"/>
                    <a:pt x="74" y="25147"/>
                  </a:cubicBezTo>
                  <a:cubicBezTo>
                    <a:pt x="0" y="25492"/>
                    <a:pt x="238" y="25738"/>
                    <a:pt x="506" y="25797"/>
                  </a:cubicBezTo>
                  <a:cubicBezTo>
                    <a:pt x="554" y="25838"/>
                    <a:pt x="614" y="25864"/>
                    <a:pt x="681" y="25864"/>
                  </a:cubicBezTo>
                  <a:cubicBezTo>
                    <a:pt x="721" y="25864"/>
                    <a:pt x="763" y="25855"/>
                    <a:pt x="806" y="25835"/>
                  </a:cubicBezTo>
                  <a:cubicBezTo>
                    <a:pt x="3695" y="24472"/>
                    <a:pt x="6498" y="24108"/>
                    <a:pt x="9035" y="21925"/>
                  </a:cubicBezTo>
                  <a:cubicBezTo>
                    <a:pt x="11331" y="19947"/>
                    <a:pt x="13131" y="17656"/>
                    <a:pt x="14376" y="14885"/>
                  </a:cubicBezTo>
                  <a:cubicBezTo>
                    <a:pt x="16189" y="10844"/>
                    <a:pt x="16618" y="5176"/>
                    <a:pt x="13487" y="1645"/>
                  </a:cubicBezTo>
                  <a:cubicBezTo>
                    <a:pt x="12452" y="480"/>
                    <a:pt x="11215" y="1"/>
                    <a:pt x="9946"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6"/>
            <p:cNvSpPr/>
            <p:nvPr/>
          </p:nvSpPr>
          <p:spPr>
            <a:xfrm>
              <a:off x="6123260" y="328896"/>
              <a:ext cx="743270" cy="1074125"/>
            </a:xfrm>
            <a:custGeom>
              <a:avLst/>
              <a:gdLst/>
              <a:ahLst/>
              <a:cxnLst/>
              <a:rect l="l" t="t" r="r" b="b"/>
              <a:pathLst>
                <a:path w="30319" h="43815" extrusionOk="0">
                  <a:moveTo>
                    <a:pt x="26641" y="5522"/>
                  </a:moveTo>
                  <a:lnTo>
                    <a:pt x="26641" y="5522"/>
                  </a:lnTo>
                  <a:cubicBezTo>
                    <a:pt x="26049" y="7089"/>
                    <a:pt x="25484" y="8666"/>
                    <a:pt x="24864" y="10169"/>
                  </a:cubicBezTo>
                  <a:cubicBezTo>
                    <a:pt x="24254" y="11645"/>
                    <a:pt x="23671" y="13130"/>
                    <a:pt x="23093" y="14620"/>
                  </a:cubicBezTo>
                  <a:cubicBezTo>
                    <a:pt x="21661" y="12811"/>
                    <a:pt x="19465" y="11585"/>
                    <a:pt x="17716" y="10128"/>
                  </a:cubicBezTo>
                  <a:cubicBezTo>
                    <a:pt x="16595" y="9189"/>
                    <a:pt x="15483" y="8246"/>
                    <a:pt x="14335" y="7343"/>
                  </a:cubicBezTo>
                  <a:cubicBezTo>
                    <a:pt x="13606" y="6774"/>
                    <a:pt x="12604" y="6214"/>
                    <a:pt x="11834" y="5544"/>
                  </a:cubicBezTo>
                  <a:lnTo>
                    <a:pt x="11834" y="5544"/>
                  </a:lnTo>
                  <a:cubicBezTo>
                    <a:pt x="14353" y="5773"/>
                    <a:pt x="16938" y="5911"/>
                    <a:pt x="19522" y="5911"/>
                  </a:cubicBezTo>
                  <a:cubicBezTo>
                    <a:pt x="21915" y="5911"/>
                    <a:pt x="24306" y="5793"/>
                    <a:pt x="26641" y="5522"/>
                  </a:cubicBezTo>
                  <a:close/>
                  <a:moveTo>
                    <a:pt x="3349" y="1452"/>
                  </a:moveTo>
                  <a:cubicBezTo>
                    <a:pt x="4579" y="1452"/>
                    <a:pt x="5849" y="1656"/>
                    <a:pt x="7035" y="1762"/>
                  </a:cubicBezTo>
                  <a:cubicBezTo>
                    <a:pt x="9336" y="1972"/>
                    <a:pt x="11651" y="2082"/>
                    <a:pt x="13956" y="2177"/>
                  </a:cubicBezTo>
                  <a:cubicBezTo>
                    <a:pt x="15389" y="2235"/>
                    <a:pt x="16824" y="2262"/>
                    <a:pt x="18258" y="2262"/>
                  </a:cubicBezTo>
                  <a:cubicBezTo>
                    <a:pt x="19172" y="2262"/>
                    <a:pt x="20087" y="2251"/>
                    <a:pt x="21001" y="2231"/>
                  </a:cubicBezTo>
                  <a:cubicBezTo>
                    <a:pt x="21659" y="2216"/>
                    <a:pt x="22314" y="2204"/>
                    <a:pt x="22969" y="2204"/>
                  </a:cubicBezTo>
                  <a:cubicBezTo>
                    <a:pt x="23487" y="2204"/>
                    <a:pt x="24006" y="2212"/>
                    <a:pt x="24527" y="2231"/>
                  </a:cubicBezTo>
                  <a:cubicBezTo>
                    <a:pt x="24643" y="2236"/>
                    <a:pt x="24761" y="2238"/>
                    <a:pt x="24880" y="2238"/>
                  </a:cubicBezTo>
                  <a:cubicBezTo>
                    <a:pt x="25596" y="2238"/>
                    <a:pt x="26370" y="2163"/>
                    <a:pt x="27117" y="2163"/>
                  </a:cubicBezTo>
                  <a:cubicBezTo>
                    <a:pt x="27415" y="2163"/>
                    <a:pt x="27707" y="2175"/>
                    <a:pt x="27990" y="2208"/>
                  </a:cubicBezTo>
                  <a:cubicBezTo>
                    <a:pt x="27648" y="2956"/>
                    <a:pt x="27334" y="3731"/>
                    <a:pt x="27029" y="4505"/>
                  </a:cubicBezTo>
                  <a:cubicBezTo>
                    <a:pt x="26649" y="4483"/>
                    <a:pt x="26267" y="4474"/>
                    <a:pt x="25883" y="4474"/>
                  </a:cubicBezTo>
                  <a:cubicBezTo>
                    <a:pt x="23728" y="4474"/>
                    <a:pt x="21527" y="4769"/>
                    <a:pt x="19415" y="4897"/>
                  </a:cubicBezTo>
                  <a:cubicBezTo>
                    <a:pt x="18763" y="4936"/>
                    <a:pt x="18112" y="4953"/>
                    <a:pt x="17461" y="4953"/>
                  </a:cubicBezTo>
                  <a:cubicBezTo>
                    <a:pt x="15191" y="4953"/>
                    <a:pt x="12927" y="4743"/>
                    <a:pt x="10671" y="4492"/>
                  </a:cubicBezTo>
                  <a:cubicBezTo>
                    <a:pt x="10656" y="4490"/>
                    <a:pt x="10641" y="4489"/>
                    <a:pt x="10626" y="4489"/>
                  </a:cubicBezTo>
                  <a:cubicBezTo>
                    <a:pt x="10286" y="4489"/>
                    <a:pt x="10104" y="4932"/>
                    <a:pt x="10261" y="5207"/>
                  </a:cubicBezTo>
                  <a:cubicBezTo>
                    <a:pt x="11487" y="7330"/>
                    <a:pt x="14399" y="8838"/>
                    <a:pt x="16244" y="10378"/>
                  </a:cubicBezTo>
                  <a:cubicBezTo>
                    <a:pt x="18353" y="12137"/>
                    <a:pt x="20540" y="13868"/>
                    <a:pt x="22769" y="15473"/>
                  </a:cubicBezTo>
                  <a:cubicBezTo>
                    <a:pt x="22509" y="16151"/>
                    <a:pt x="22249" y="16825"/>
                    <a:pt x="21994" y="17504"/>
                  </a:cubicBezTo>
                  <a:cubicBezTo>
                    <a:pt x="20481" y="16470"/>
                    <a:pt x="19142" y="15063"/>
                    <a:pt x="17707" y="13946"/>
                  </a:cubicBezTo>
                  <a:cubicBezTo>
                    <a:pt x="15821" y="12483"/>
                    <a:pt x="13902" y="11061"/>
                    <a:pt x="12034" y="9576"/>
                  </a:cubicBezTo>
                  <a:cubicBezTo>
                    <a:pt x="10230" y="8141"/>
                    <a:pt x="8393" y="6756"/>
                    <a:pt x="6644" y="5257"/>
                  </a:cubicBezTo>
                  <a:cubicBezTo>
                    <a:pt x="5864" y="4587"/>
                    <a:pt x="5086" y="3922"/>
                    <a:pt x="4279" y="3289"/>
                  </a:cubicBezTo>
                  <a:cubicBezTo>
                    <a:pt x="3942" y="3024"/>
                    <a:pt x="2270" y="1516"/>
                    <a:pt x="2320" y="1507"/>
                  </a:cubicBezTo>
                  <a:cubicBezTo>
                    <a:pt x="2658" y="1468"/>
                    <a:pt x="3002" y="1452"/>
                    <a:pt x="3349" y="1452"/>
                  </a:cubicBezTo>
                  <a:close/>
                  <a:moveTo>
                    <a:pt x="29476" y="1"/>
                  </a:moveTo>
                  <a:cubicBezTo>
                    <a:pt x="29426" y="1"/>
                    <a:pt x="29375" y="6"/>
                    <a:pt x="29326" y="17"/>
                  </a:cubicBezTo>
                  <a:cubicBezTo>
                    <a:pt x="29298" y="21"/>
                    <a:pt x="29275" y="27"/>
                    <a:pt x="29248" y="31"/>
                  </a:cubicBezTo>
                  <a:cubicBezTo>
                    <a:pt x="28965" y="90"/>
                    <a:pt x="28801" y="341"/>
                    <a:pt x="28773" y="605"/>
                  </a:cubicBezTo>
                  <a:cubicBezTo>
                    <a:pt x="28669" y="805"/>
                    <a:pt x="28564" y="1005"/>
                    <a:pt x="28464" y="1207"/>
                  </a:cubicBezTo>
                  <a:cubicBezTo>
                    <a:pt x="27587" y="986"/>
                    <a:pt x="26591" y="920"/>
                    <a:pt x="25581" y="920"/>
                  </a:cubicBezTo>
                  <a:cubicBezTo>
                    <a:pt x="24298" y="920"/>
                    <a:pt x="22992" y="1026"/>
                    <a:pt x="21875" y="1051"/>
                  </a:cubicBezTo>
                  <a:cubicBezTo>
                    <a:pt x="20668" y="1083"/>
                    <a:pt x="19461" y="1100"/>
                    <a:pt x="18255" y="1100"/>
                  </a:cubicBezTo>
                  <a:cubicBezTo>
                    <a:pt x="16529" y="1100"/>
                    <a:pt x="14804" y="1066"/>
                    <a:pt x="13077" y="997"/>
                  </a:cubicBezTo>
                  <a:cubicBezTo>
                    <a:pt x="10244" y="883"/>
                    <a:pt x="7418" y="587"/>
                    <a:pt x="4589" y="469"/>
                  </a:cubicBezTo>
                  <a:cubicBezTo>
                    <a:pt x="4193" y="452"/>
                    <a:pt x="3738" y="419"/>
                    <a:pt x="3276" y="419"/>
                  </a:cubicBezTo>
                  <a:cubicBezTo>
                    <a:pt x="2481" y="419"/>
                    <a:pt x="1665" y="516"/>
                    <a:pt x="1094" y="961"/>
                  </a:cubicBezTo>
                  <a:cubicBezTo>
                    <a:pt x="1" y="1813"/>
                    <a:pt x="7683" y="7480"/>
                    <a:pt x="8503" y="8113"/>
                  </a:cubicBezTo>
                  <a:cubicBezTo>
                    <a:pt x="10922" y="9982"/>
                    <a:pt x="13283" y="11919"/>
                    <a:pt x="15716" y="13772"/>
                  </a:cubicBezTo>
                  <a:cubicBezTo>
                    <a:pt x="17674" y="15263"/>
                    <a:pt x="19539" y="17168"/>
                    <a:pt x="21616" y="18512"/>
                  </a:cubicBezTo>
                  <a:cubicBezTo>
                    <a:pt x="21278" y="19409"/>
                    <a:pt x="20950" y="20306"/>
                    <a:pt x="20622" y="21204"/>
                  </a:cubicBezTo>
                  <a:cubicBezTo>
                    <a:pt x="19232" y="25022"/>
                    <a:pt x="17920" y="28873"/>
                    <a:pt x="16536" y="32690"/>
                  </a:cubicBezTo>
                  <a:cubicBezTo>
                    <a:pt x="15350" y="35949"/>
                    <a:pt x="14567" y="39534"/>
                    <a:pt x="13022" y="42641"/>
                  </a:cubicBezTo>
                  <a:cubicBezTo>
                    <a:pt x="12744" y="43205"/>
                    <a:pt x="13205" y="43815"/>
                    <a:pt x="13721" y="43815"/>
                  </a:cubicBezTo>
                  <a:cubicBezTo>
                    <a:pt x="13896" y="43815"/>
                    <a:pt x="14078" y="43744"/>
                    <a:pt x="14239" y="43576"/>
                  </a:cubicBezTo>
                  <a:cubicBezTo>
                    <a:pt x="14900" y="42887"/>
                    <a:pt x="15173" y="42090"/>
                    <a:pt x="15478" y="41198"/>
                  </a:cubicBezTo>
                  <a:cubicBezTo>
                    <a:pt x="16094" y="39398"/>
                    <a:pt x="16795" y="37634"/>
                    <a:pt x="17419" y="35834"/>
                  </a:cubicBezTo>
                  <a:cubicBezTo>
                    <a:pt x="18860" y="31706"/>
                    <a:pt x="20313" y="27583"/>
                    <a:pt x="21780" y="23468"/>
                  </a:cubicBezTo>
                  <a:cubicBezTo>
                    <a:pt x="24477" y="15891"/>
                    <a:pt x="27667" y="8487"/>
                    <a:pt x="30163" y="856"/>
                  </a:cubicBezTo>
                  <a:cubicBezTo>
                    <a:pt x="30319" y="387"/>
                    <a:pt x="29907" y="1"/>
                    <a:pt x="29476"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26"/>
            <p:cNvSpPr/>
            <p:nvPr/>
          </p:nvSpPr>
          <p:spPr>
            <a:xfrm>
              <a:off x="5373250" y="3990238"/>
              <a:ext cx="1537670" cy="896638"/>
            </a:xfrm>
            <a:custGeom>
              <a:avLst/>
              <a:gdLst/>
              <a:ahLst/>
              <a:cxnLst/>
              <a:rect l="l" t="t" r="r" b="b"/>
              <a:pathLst>
                <a:path w="109643" h="58573" extrusionOk="0">
                  <a:moveTo>
                    <a:pt x="22823" y="26981"/>
                  </a:moveTo>
                  <a:cubicBezTo>
                    <a:pt x="23724" y="26981"/>
                    <a:pt x="24638" y="27227"/>
                    <a:pt x="25555" y="27813"/>
                  </a:cubicBezTo>
                  <a:cubicBezTo>
                    <a:pt x="27560" y="29089"/>
                    <a:pt x="28927" y="31919"/>
                    <a:pt x="29947" y="33969"/>
                  </a:cubicBezTo>
                  <a:cubicBezTo>
                    <a:pt x="31018" y="36124"/>
                    <a:pt x="32167" y="38211"/>
                    <a:pt x="33287" y="40334"/>
                  </a:cubicBezTo>
                  <a:cubicBezTo>
                    <a:pt x="33433" y="40617"/>
                    <a:pt x="33601" y="40899"/>
                    <a:pt x="33788" y="41154"/>
                  </a:cubicBezTo>
                  <a:cubicBezTo>
                    <a:pt x="29433" y="39391"/>
                    <a:pt x="26708" y="34702"/>
                    <a:pt x="21709" y="34147"/>
                  </a:cubicBezTo>
                  <a:cubicBezTo>
                    <a:pt x="21401" y="34112"/>
                    <a:pt x="21091" y="34096"/>
                    <a:pt x="20781" y="34096"/>
                  </a:cubicBezTo>
                  <a:cubicBezTo>
                    <a:pt x="18145" y="34096"/>
                    <a:pt x="15462" y="35252"/>
                    <a:pt x="13016" y="36014"/>
                  </a:cubicBezTo>
                  <a:cubicBezTo>
                    <a:pt x="11198" y="36580"/>
                    <a:pt x="9367" y="37008"/>
                    <a:pt x="7466" y="37154"/>
                  </a:cubicBezTo>
                  <a:cubicBezTo>
                    <a:pt x="6013" y="37272"/>
                    <a:pt x="4550" y="37223"/>
                    <a:pt x="3092" y="37305"/>
                  </a:cubicBezTo>
                  <a:cubicBezTo>
                    <a:pt x="3507" y="36944"/>
                    <a:pt x="3986" y="36648"/>
                    <a:pt x="4391" y="36266"/>
                  </a:cubicBezTo>
                  <a:cubicBezTo>
                    <a:pt x="4970" y="35714"/>
                    <a:pt x="5502" y="34981"/>
                    <a:pt x="6295" y="34712"/>
                  </a:cubicBezTo>
                  <a:cubicBezTo>
                    <a:pt x="6387" y="34680"/>
                    <a:pt x="6432" y="34616"/>
                    <a:pt x="6446" y="34543"/>
                  </a:cubicBezTo>
                  <a:cubicBezTo>
                    <a:pt x="6503" y="34546"/>
                    <a:pt x="6561" y="34548"/>
                    <a:pt x="6620" y="34548"/>
                  </a:cubicBezTo>
                  <a:cubicBezTo>
                    <a:pt x="7978" y="34548"/>
                    <a:pt x="9845" y="33780"/>
                    <a:pt x="10473" y="33513"/>
                  </a:cubicBezTo>
                  <a:cubicBezTo>
                    <a:pt x="13380" y="32283"/>
                    <a:pt x="15714" y="30515"/>
                    <a:pt x="18292" y="28725"/>
                  </a:cubicBezTo>
                  <a:cubicBezTo>
                    <a:pt x="19722" y="27728"/>
                    <a:pt x="21252" y="26981"/>
                    <a:pt x="22823" y="26981"/>
                  </a:cubicBezTo>
                  <a:close/>
                  <a:moveTo>
                    <a:pt x="51552" y="919"/>
                  </a:moveTo>
                  <a:cubicBezTo>
                    <a:pt x="55463" y="919"/>
                    <a:pt x="57621" y="5168"/>
                    <a:pt x="58479" y="8422"/>
                  </a:cubicBezTo>
                  <a:cubicBezTo>
                    <a:pt x="58761" y="9492"/>
                    <a:pt x="59614" y="12937"/>
                    <a:pt x="61131" y="13798"/>
                  </a:cubicBezTo>
                  <a:cubicBezTo>
                    <a:pt x="60338" y="14614"/>
                    <a:pt x="59554" y="15443"/>
                    <a:pt x="58794" y="16286"/>
                  </a:cubicBezTo>
                  <a:cubicBezTo>
                    <a:pt x="56256" y="19102"/>
                    <a:pt x="53890" y="22068"/>
                    <a:pt x="51472" y="24980"/>
                  </a:cubicBezTo>
                  <a:cubicBezTo>
                    <a:pt x="49038" y="27909"/>
                    <a:pt x="46437" y="30689"/>
                    <a:pt x="43954" y="33581"/>
                  </a:cubicBezTo>
                  <a:cubicBezTo>
                    <a:pt x="42686" y="35057"/>
                    <a:pt x="41439" y="36548"/>
                    <a:pt x="40185" y="38037"/>
                  </a:cubicBezTo>
                  <a:cubicBezTo>
                    <a:pt x="39247" y="39149"/>
                    <a:pt x="38072" y="39951"/>
                    <a:pt x="37443" y="41286"/>
                  </a:cubicBezTo>
                  <a:lnTo>
                    <a:pt x="37416" y="41286"/>
                  </a:lnTo>
                  <a:cubicBezTo>
                    <a:pt x="37373" y="41284"/>
                    <a:pt x="37330" y="41283"/>
                    <a:pt x="37286" y="41283"/>
                  </a:cubicBezTo>
                  <a:cubicBezTo>
                    <a:pt x="36771" y="41283"/>
                    <a:pt x="36226" y="41431"/>
                    <a:pt x="35688" y="41683"/>
                  </a:cubicBezTo>
                  <a:cubicBezTo>
                    <a:pt x="34285" y="41044"/>
                    <a:pt x="33879" y="39263"/>
                    <a:pt x="33055" y="38015"/>
                  </a:cubicBezTo>
                  <a:cubicBezTo>
                    <a:pt x="31679" y="35928"/>
                    <a:pt x="30872" y="33522"/>
                    <a:pt x="29570" y="31394"/>
                  </a:cubicBezTo>
                  <a:cubicBezTo>
                    <a:pt x="27978" y="28794"/>
                    <a:pt x="25888" y="25929"/>
                    <a:pt x="22726" y="25929"/>
                  </a:cubicBezTo>
                  <a:cubicBezTo>
                    <a:pt x="22248" y="25929"/>
                    <a:pt x="21746" y="25995"/>
                    <a:pt x="21217" y="26137"/>
                  </a:cubicBezTo>
                  <a:cubicBezTo>
                    <a:pt x="18000" y="26998"/>
                    <a:pt x="15699" y="29568"/>
                    <a:pt x="12833" y="31116"/>
                  </a:cubicBezTo>
                  <a:cubicBezTo>
                    <a:pt x="11590" y="31795"/>
                    <a:pt x="10305" y="32401"/>
                    <a:pt x="8974" y="32893"/>
                  </a:cubicBezTo>
                  <a:cubicBezTo>
                    <a:pt x="8446" y="33087"/>
                    <a:pt x="7618" y="33427"/>
                    <a:pt x="6906" y="33427"/>
                  </a:cubicBezTo>
                  <a:cubicBezTo>
                    <a:pt x="6630" y="33427"/>
                    <a:pt x="6371" y="33376"/>
                    <a:pt x="6154" y="33244"/>
                  </a:cubicBezTo>
                  <a:cubicBezTo>
                    <a:pt x="8629" y="32971"/>
                    <a:pt x="10925" y="30889"/>
                    <a:pt x="12724" y="29394"/>
                  </a:cubicBezTo>
                  <a:cubicBezTo>
                    <a:pt x="15518" y="27075"/>
                    <a:pt x="18174" y="24574"/>
                    <a:pt x="20917" y="22196"/>
                  </a:cubicBezTo>
                  <a:cubicBezTo>
                    <a:pt x="23541" y="19912"/>
                    <a:pt x="25961" y="17407"/>
                    <a:pt x="28321" y="14855"/>
                  </a:cubicBezTo>
                  <a:cubicBezTo>
                    <a:pt x="30704" y="12285"/>
                    <a:pt x="33729" y="9971"/>
                    <a:pt x="35683" y="7036"/>
                  </a:cubicBezTo>
                  <a:cubicBezTo>
                    <a:pt x="36086" y="7492"/>
                    <a:pt x="36685" y="7664"/>
                    <a:pt x="37355" y="7664"/>
                  </a:cubicBezTo>
                  <a:cubicBezTo>
                    <a:pt x="38784" y="7664"/>
                    <a:pt x="40541" y="6884"/>
                    <a:pt x="41434" y="6413"/>
                  </a:cubicBezTo>
                  <a:cubicBezTo>
                    <a:pt x="44797" y="4630"/>
                    <a:pt x="47180" y="1150"/>
                    <a:pt x="51253" y="927"/>
                  </a:cubicBezTo>
                  <a:cubicBezTo>
                    <a:pt x="51354" y="921"/>
                    <a:pt x="51453" y="919"/>
                    <a:pt x="51552" y="919"/>
                  </a:cubicBezTo>
                  <a:close/>
                  <a:moveTo>
                    <a:pt x="75846" y="3866"/>
                  </a:moveTo>
                  <a:cubicBezTo>
                    <a:pt x="75992" y="3866"/>
                    <a:pt x="76140" y="3870"/>
                    <a:pt x="76290" y="3879"/>
                  </a:cubicBezTo>
                  <a:cubicBezTo>
                    <a:pt x="79160" y="4052"/>
                    <a:pt x="81466" y="6117"/>
                    <a:pt x="83502" y="7944"/>
                  </a:cubicBezTo>
                  <a:cubicBezTo>
                    <a:pt x="86661" y="10774"/>
                    <a:pt x="90964" y="14286"/>
                    <a:pt x="95452" y="14286"/>
                  </a:cubicBezTo>
                  <a:cubicBezTo>
                    <a:pt x="96027" y="14286"/>
                    <a:pt x="96606" y="14228"/>
                    <a:pt x="97185" y="14104"/>
                  </a:cubicBezTo>
                  <a:lnTo>
                    <a:pt x="97185" y="14104"/>
                  </a:lnTo>
                  <a:cubicBezTo>
                    <a:pt x="96159" y="16053"/>
                    <a:pt x="94470" y="17575"/>
                    <a:pt x="93002" y="19216"/>
                  </a:cubicBezTo>
                  <a:cubicBezTo>
                    <a:pt x="90792" y="21685"/>
                    <a:pt x="88706" y="24301"/>
                    <a:pt x="86555" y="26824"/>
                  </a:cubicBezTo>
                  <a:cubicBezTo>
                    <a:pt x="82140" y="32010"/>
                    <a:pt x="77903" y="37309"/>
                    <a:pt x="73683" y="42653"/>
                  </a:cubicBezTo>
                  <a:cubicBezTo>
                    <a:pt x="72129" y="40043"/>
                    <a:pt x="69696" y="37992"/>
                    <a:pt x="67328" y="36151"/>
                  </a:cubicBezTo>
                  <a:cubicBezTo>
                    <a:pt x="64739" y="34133"/>
                    <a:pt x="61892" y="32639"/>
                    <a:pt x="58533" y="32548"/>
                  </a:cubicBezTo>
                  <a:cubicBezTo>
                    <a:pt x="58411" y="32544"/>
                    <a:pt x="58289" y="32543"/>
                    <a:pt x="58168" y="32543"/>
                  </a:cubicBezTo>
                  <a:cubicBezTo>
                    <a:pt x="54638" y="32543"/>
                    <a:pt x="51655" y="33942"/>
                    <a:pt x="48637" y="35705"/>
                  </a:cubicBezTo>
                  <a:cubicBezTo>
                    <a:pt x="45365" y="37610"/>
                    <a:pt x="42036" y="39332"/>
                    <a:pt x="38545" y="40798"/>
                  </a:cubicBezTo>
                  <a:cubicBezTo>
                    <a:pt x="39224" y="39984"/>
                    <a:pt x="40099" y="39349"/>
                    <a:pt x="40819" y="38548"/>
                  </a:cubicBezTo>
                  <a:cubicBezTo>
                    <a:pt x="42112" y="37095"/>
                    <a:pt x="43370" y="35614"/>
                    <a:pt x="44641" y="34138"/>
                  </a:cubicBezTo>
                  <a:cubicBezTo>
                    <a:pt x="47125" y="31249"/>
                    <a:pt x="49735" y="28479"/>
                    <a:pt x="52178" y="25554"/>
                  </a:cubicBezTo>
                  <a:cubicBezTo>
                    <a:pt x="54496" y="22778"/>
                    <a:pt x="56765" y="19963"/>
                    <a:pt x="59162" y="17252"/>
                  </a:cubicBezTo>
                  <a:cubicBezTo>
                    <a:pt x="60178" y="16108"/>
                    <a:pt x="61236" y="15001"/>
                    <a:pt x="62310" y="13908"/>
                  </a:cubicBezTo>
                  <a:cubicBezTo>
                    <a:pt x="62352" y="13894"/>
                    <a:pt x="62393" y="13885"/>
                    <a:pt x="62434" y="13866"/>
                  </a:cubicBezTo>
                  <a:cubicBezTo>
                    <a:pt x="62516" y="13830"/>
                    <a:pt x="62571" y="13739"/>
                    <a:pt x="62566" y="13652"/>
                  </a:cubicBezTo>
                  <a:cubicBezTo>
                    <a:pt x="64092" y="12117"/>
                    <a:pt x="65656" y="10613"/>
                    <a:pt x="67195" y="9101"/>
                  </a:cubicBezTo>
                  <a:cubicBezTo>
                    <a:pt x="69690" y="6646"/>
                    <a:pt x="72146" y="3866"/>
                    <a:pt x="75846" y="3866"/>
                  </a:cubicBezTo>
                  <a:close/>
                  <a:moveTo>
                    <a:pt x="20915" y="35080"/>
                  </a:moveTo>
                  <a:cubicBezTo>
                    <a:pt x="21250" y="35080"/>
                    <a:pt x="21586" y="35097"/>
                    <a:pt x="21924" y="35135"/>
                  </a:cubicBezTo>
                  <a:cubicBezTo>
                    <a:pt x="26990" y="35705"/>
                    <a:pt x="29601" y="41769"/>
                    <a:pt x="34476" y="42444"/>
                  </a:cubicBezTo>
                  <a:cubicBezTo>
                    <a:pt x="34294" y="42590"/>
                    <a:pt x="34116" y="42749"/>
                    <a:pt x="33944" y="42913"/>
                  </a:cubicBezTo>
                  <a:cubicBezTo>
                    <a:pt x="32522" y="42890"/>
                    <a:pt x="31122" y="42731"/>
                    <a:pt x="29755" y="42293"/>
                  </a:cubicBezTo>
                  <a:cubicBezTo>
                    <a:pt x="28352" y="41847"/>
                    <a:pt x="27109" y="40949"/>
                    <a:pt x="25865" y="40188"/>
                  </a:cubicBezTo>
                  <a:cubicBezTo>
                    <a:pt x="23377" y="38671"/>
                    <a:pt x="21013" y="37782"/>
                    <a:pt x="18092" y="37555"/>
                  </a:cubicBezTo>
                  <a:cubicBezTo>
                    <a:pt x="17812" y="37533"/>
                    <a:pt x="17533" y="37523"/>
                    <a:pt x="17256" y="37523"/>
                  </a:cubicBezTo>
                  <a:cubicBezTo>
                    <a:pt x="14246" y="37523"/>
                    <a:pt x="11395" y="38715"/>
                    <a:pt x="8478" y="39345"/>
                  </a:cubicBezTo>
                  <a:cubicBezTo>
                    <a:pt x="7209" y="39619"/>
                    <a:pt x="5882" y="39909"/>
                    <a:pt x="4571" y="39909"/>
                  </a:cubicBezTo>
                  <a:cubicBezTo>
                    <a:pt x="4332" y="39909"/>
                    <a:pt x="4094" y="39900"/>
                    <a:pt x="3858" y="39879"/>
                  </a:cubicBezTo>
                  <a:cubicBezTo>
                    <a:pt x="3270" y="39828"/>
                    <a:pt x="2751" y="39532"/>
                    <a:pt x="2236" y="39236"/>
                  </a:cubicBezTo>
                  <a:cubicBezTo>
                    <a:pt x="2596" y="38958"/>
                    <a:pt x="2964" y="38726"/>
                    <a:pt x="3416" y="38571"/>
                  </a:cubicBezTo>
                  <a:cubicBezTo>
                    <a:pt x="3666" y="38485"/>
                    <a:pt x="3702" y="38229"/>
                    <a:pt x="3612" y="38037"/>
                  </a:cubicBezTo>
                  <a:cubicBezTo>
                    <a:pt x="6368" y="37928"/>
                    <a:pt x="9052" y="38024"/>
                    <a:pt x="11800" y="37332"/>
                  </a:cubicBezTo>
                  <a:cubicBezTo>
                    <a:pt x="14774" y="36583"/>
                    <a:pt x="17800" y="35080"/>
                    <a:pt x="20915" y="35080"/>
                  </a:cubicBezTo>
                  <a:close/>
                  <a:moveTo>
                    <a:pt x="17703" y="38405"/>
                  </a:moveTo>
                  <a:cubicBezTo>
                    <a:pt x="21060" y="38405"/>
                    <a:pt x="23872" y="39936"/>
                    <a:pt x="26662" y="41637"/>
                  </a:cubicBezTo>
                  <a:cubicBezTo>
                    <a:pt x="28589" y="42808"/>
                    <a:pt x="30465" y="43430"/>
                    <a:pt x="32539" y="43430"/>
                  </a:cubicBezTo>
                  <a:cubicBezTo>
                    <a:pt x="32853" y="43430"/>
                    <a:pt x="33172" y="43415"/>
                    <a:pt x="33496" y="43387"/>
                  </a:cubicBezTo>
                  <a:lnTo>
                    <a:pt x="33496" y="43387"/>
                  </a:lnTo>
                  <a:cubicBezTo>
                    <a:pt x="33027" y="43925"/>
                    <a:pt x="32649" y="44526"/>
                    <a:pt x="32417" y="45132"/>
                  </a:cubicBezTo>
                  <a:cubicBezTo>
                    <a:pt x="31237" y="44909"/>
                    <a:pt x="30216" y="44626"/>
                    <a:pt x="29091" y="44066"/>
                  </a:cubicBezTo>
                  <a:cubicBezTo>
                    <a:pt x="28011" y="43532"/>
                    <a:pt x="26912" y="43090"/>
                    <a:pt x="25755" y="42739"/>
                  </a:cubicBezTo>
                  <a:cubicBezTo>
                    <a:pt x="23559" y="42076"/>
                    <a:pt x="21174" y="42001"/>
                    <a:pt x="18859" y="42001"/>
                  </a:cubicBezTo>
                  <a:cubicBezTo>
                    <a:pt x="18345" y="42001"/>
                    <a:pt x="17835" y="42005"/>
                    <a:pt x="17331" y="42007"/>
                  </a:cubicBezTo>
                  <a:cubicBezTo>
                    <a:pt x="17249" y="42007"/>
                    <a:pt x="17167" y="42007"/>
                    <a:pt x="17086" y="42007"/>
                  </a:cubicBezTo>
                  <a:cubicBezTo>
                    <a:pt x="14764" y="42007"/>
                    <a:pt x="12434" y="41911"/>
                    <a:pt x="10113" y="41911"/>
                  </a:cubicBezTo>
                  <a:cubicBezTo>
                    <a:pt x="9631" y="41911"/>
                    <a:pt x="9150" y="41915"/>
                    <a:pt x="8669" y="41925"/>
                  </a:cubicBezTo>
                  <a:cubicBezTo>
                    <a:pt x="8085" y="41937"/>
                    <a:pt x="7461" y="41962"/>
                    <a:pt x="6828" y="41962"/>
                  </a:cubicBezTo>
                  <a:cubicBezTo>
                    <a:pt x="5159" y="41962"/>
                    <a:pt x="3421" y="41790"/>
                    <a:pt x="2150" y="40762"/>
                  </a:cubicBezTo>
                  <a:cubicBezTo>
                    <a:pt x="2094" y="40712"/>
                    <a:pt x="2034" y="40691"/>
                    <a:pt x="1975" y="40691"/>
                  </a:cubicBezTo>
                  <a:cubicBezTo>
                    <a:pt x="1874" y="40691"/>
                    <a:pt x="1778" y="40754"/>
                    <a:pt x="1721" y="40840"/>
                  </a:cubicBezTo>
                  <a:cubicBezTo>
                    <a:pt x="1652" y="40762"/>
                    <a:pt x="1580" y="40689"/>
                    <a:pt x="1515" y="40607"/>
                  </a:cubicBezTo>
                  <a:cubicBezTo>
                    <a:pt x="1238" y="40279"/>
                    <a:pt x="969" y="39951"/>
                    <a:pt x="755" y="39582"/>
                  </a:cubicBezTo>
                  <a:lnTo>
                    <a:pt x="755" y="39582"/>
                  </a:lnTo>
                  <a:cubicBezTo>
                    <a:pt x="1603" y="39919"/>
                    <a:pt x="2354" y="40425"/>
                    <a:pt x="3225" y="40708"/>
                  </a:cubicBezTo>
                  <a:cubicBezTo>
                    <a:pt x="3625" y="40838"/>
                    <a:pt x="4054" y="40888"/>
                    <a:pt x="4494" y="40888"/>
                  </a:cubicBezTo>
                  <a:cubicBezTo>
                    <a:pt x="5370" y="40888"/>
                    <a:pt x="6285" y="40691"/>
                    <a:pt x="7084" y="40548"/>
                  </a:cubicBezTo>
                  <a:cubicBezTo>
                    <a:pt x="10597" y="39924"/>
                    <a:pt x="13914" y="38462"/>
                    <a:pt x="17527" y="38407"/>
                  </a:cubicBezTo>
                  <a:cubicBezTo>
                    <a:pt x="17585" y="38406"/>
                    <a:pt x="17644" y="38405"/>
                    <a:pt x="17703" y="38405"/>
                  </a:cubicBezTo>
                  <a:close/>
                  <a:moveTo>
                    <a:pt x="8770" y="42712"/>
                  </a:moveTo>
                  <a:cubicBezTo>
                    <a:pt x="10952" y="42772"/>
                    <a:pt x="13134" y="42831"/>
                    <a:pt x="15317" y="42836"/>
                  </a:cubicBezTo>
                  <a:cubicBezTo>
                    <a:pt x="15439" y="42836"/>
                    <a:pt x="15561" y="42836"/>
                    <a:pt x="15684" y="42836"/>
                  </a:cubicBezTo>
                  <a:cubicBezTo>
                    <a:pt x="16227" y="42836"/>
                    <a:pt x="16772" y="42834"/>
                    <a:pt x="17320" y="42834"/>
                  </a:cubicBezTo>
                  <a:cubicBezTo>
                    <a:pt x="20224" y="42834"/>
                    <a:pt x="23171" y="42902"/>
                    <a:pt x="25947" y="43761"/>
                  </a:cubicBezTo>
                  <a:cubicBezTo>
                    <a:pt x="27177" y="44139"/>
                    <a:pt x="28302" y="44745"/>
                    <a:pt x="29460" y="45296"/>
                  </a:cubicBezTo>
                  <a:cubicBezTo>
                    <a:pt x="28594" y="45214"/>
                    <a:pt x="27719" y="45155"/>
                    <a:pt x="26826" y="45069"/>
                  </a:cubicBezTo>
                  <a:cubicBezTo>
                    <a:pt x="23190" y="44695"/>
                    <a:pt x="19545" y="44617"/>
                    <a:pt x="15932" y="44011"/>
                  </a:cubicBezTo>
                  <a:cubicBezTo>
                    <a:pt x="13540" y="43614"/>
                    <a:pt x="11175" y="43036"/>
                    <a:pt x="8770" y="42712"/>
                  </a:cubicBezTo>
                  <a:close/>
                  <a:moveTo>
                    <a:pt x="96916" y="16587"/>
                  </a:moveTo>
                  <a:cubicBezTo>
                    <a:pt x="98037" y="16751"/>
                    <a:pt x="99162" y="16833"/>
                    <a:pt x="100287" y="16873"/>
                  </a:cubicBezTo>
                  <a:cubicBezTo>
                    <a:pt x="98479" y="19111"/>
                    <a:pt x="96392" y="21083"/>
                    <a:pt x="94410" y="23171"/>
                  </a:cubicBezTo>
                  <a:cubicBezTo>
                    <a:pt x="92109" y="25594"/>
                    <a:pt x="90041" y="28228"/>
                    <a:pt x="87799" y="30702"/>
                  </a:cubicBezTo>
                  <a:cubicBezTo>
                    <a:pt x="83119" y="35869"/>
                    <a:pt x="78454" y="41054"/>
                    <a:pt x="74139" y="46535"/>
                  </a:cubicBezTo>
                  <a:cubicBezTo>
                    <a:pt x="74093" y="46592"/>
                    <a:pt x="74016" y="46618"/>
                    <a:pt x="73915" y="46618"/>
                  </a:cubicBezTo>
                  <a:cubicBezTo>
                    <a:pt x="73113" y="46618"/>
                    <a:pt x="70785" y="45019"/>
                    <a:pt x="70385" y="44808"/>
                  </a:cubicBezTo>
                  <a:cubicBezTo>
                    <a:pt x="68886" y="44024"/>
                    <a:pt x="67446" y="43177"/>
                    <a:pt x="65992" y="42316"/>
                  </a:cubicBezTo>
                  <a:cubicBezTo>
                    <a:pt x="63477" y="40817"/>
                    <a:pt x="60921" y="39860"/>
                    <a:pt x="58050" y="39286"/>
                  </a:cubicBezTo>
                  <a:cubicBezTo>
                    <a:pt x="56761" y="39030"/>
                    <a:pt x="55499" y="38927"/>
                    <a:pt x="54241" y="38927"/>
                  </a:cubicBezTo>
                  <a:cubicBezTo>
                    <a:pt x="52459" y="38927"/>
                    <a:pt x="50686" y="39133"/>
                    <a:pt x="48856" y="39400"/>
                  </a:cubicBezTo>
                  <a:cubicBezTo>
                    <a:pt x="46509" y="39742"/>
                    <a:pt x="44195" y="40120"/>
                    <a:pt x="41880" y="40552"/>
                  </a:cubicBezTo>
                  <a:cubicBezTo>
                    <a:pt x="43703" y="39728"/>
                    <a:pt x="45489" y="38808"/>
                    <a:pt x="47193" y="37819"/>
                  </a:cubicBezTo>
                  <a:cubicBezTo>
                    <a:pt x="50286" y="36014"/>
                    <a:pt x="53244" y="34060"/>
                    <a:pt x="56889" y="33673"/>
                  </a:cubicBezTo>
                  <a:cubicBezTo>
                    <a:pt x="57286" y="33630"/>
                    <a:pt x="57677" y="33610"/>
                    <a:pt x="58065" y="33610"/>
                  </a:cubicBezTo>
                  <a:cubicBezTo>
                    <a:pt x="61115" y="33610"/>
                    <a:pt x="63869" y="34888"/>
                    <a:pt x="66306" y="36739"/>
                  </a:cubicBezTo>
                  <a:cubicBezTo>
                    <a:pt x="68872" y="38680"/>
                    <a:pt x="71592" y="40849"/>
                    <a:pt x="73151" y="43729"/>
                  </a:cubicBezTo>
                  <a:cubicBezTo>
                    <a:pt x="73252" y="43916"/>
                    <a:pt x="73453" y="44045"/>
                    <a:pt x="73650" y="44045"/>
                  </a:cubicBezTo>
                  <a:cubicBezTo>
                    <a:pt x="73780" y="44045"/>
                    <a:pt x="73908" y="43990"/>
                    <a:pt x="74007" y="43860"/>
                  </a:cubicBezTo>
                  <a:cubicBezTo>
                    <a:pt x="78276" y="38247"/>
                    <a:pt x="82796" y="32853"/>
                    <a:pt x="87371" y="27490"/>
                  </a:cubicBezTo>
                  <a:cubicBezTo>
                    <a:pt x="89612" y="24866"/>
                    <a:pt x="91804" y="22177"/>
                    <a:pt x="94119" y="19626"/>
                  </a:cubicBezTo>
                  <a:cubicBezTo>
                    <a:pt x="95034" y="18610"/>
                    <a:pt x="96041" y="17643"/>
                    <a:pt x="96916" y="16587"/>
                  </a:cubicBezTo>
                  <a:close/>
                  <a:moveTo>
                    <a:pt x="37300" y="42402"/>
                  </a:moveTo>
                  <a:cubicBezTo>
                    <a:pt x="37438" y="42402"/>
                    <a:pt x="37579" y="42413"/>
                    <a:pt x="37721" y="42434"/>
                  </a:cubicBezTo>
                  <a:cubicBezTo>
                    <a:pt x="37805" y="42541"/>
                    <a:pt x="37928" y="42617"/>
                    <a:pt x="38098" y="42617"/>
                  </a:cubicBezTo>
                  <a:cubicBezTo>
                    <a:pt x="38103" y="42617"/>
                    <a:pt x="38107" y="42617"/>
                    <a:pt x="38112" y="42617"/>
                  </a:cubicBezTo>
                  <a:cubicBezTo>
                    <a:pt x="38208" y="42617"/>
                    <a:pt x="38299" y="42621"/>
                    <a:pt x="38394" y="42621"/>
                  </a:cubicBezTo>
                  <a:cubicBezTo>
                    <a:pt x="38755" y="42762"/>
                    <a:pt x="39124" y="42981"/>
                    <a:pt x="39493" y="43286"/>
                  </a:cubicBezTo>
                  <a:cubicBezTo>
                    <a:pt x="40404" y="44038"/>
                    <a:pt x="40833" y="45090"/>
                    <a:pt x="41401" y="46093"/>
                  </a:cubicBezTo>
                  <a:cubicBezTo>
                    <a:pt x="41498" y="46262"/>
                    <a:pt x="41607" y="46476"/>
                    <a:pt x="41735" y="46681"/>
                  </a:cubicBezTo>
                  <a:cubicBezTo>
                    <a:pt x="40276" y="46457"/>
                    <a:pt x="38810" y="46375"/>
                    <a:pt x="37315" y="46285"/>
                  </a:cubicBezTo>
                  <a:cubicBezTo>
                    <a:pt x="36554" y="46239"/>
                    <a:pt x="35803" y="46162"/>
                    <a:pt x="35046" y="46125"/>
                  </a:cubicBezTo>
                  <a:cubicBezTo>
                    <a:pt x="34531" y="46098"/>
                    <a:pt x="33715" y="46139"/>
                    <a:pt x="33183" y="45902"/>
                  </a:cubicBezTo>
                  <a:cubicBezTo>
                    <a:pt x="34027" y="44098"/>
                    <a:pt x="35527" y="42402"/>
                    <a:pt x="37300" y="42402"/>
                  </a:cubicBezTo>
                  <a:close/>
                  <a:moveTo>
                    <a:pt x="100525" y="18122"/>
                  </a:moveTo>
                  <a:cubicBezTo>
                    <a:pt x="101719" y="18459"/>
                    <a:pt x="102985" y="18204"/>
                    <a:pt x="104183" y="18463"/>
                  </a:cubicBezTo>
                  <a:cubicBezTo>
                    <a:pt x="102165" y="20218"/>
                    <a:pt x="100766" y="22679"/>
                    <a:pt x="98912" y="24593"/>
                  </a:cubicBezTo>
                  <a:cubicBezTo>
                    <a:pt x="96487" y="27093"/>
                    <a:pt x="94037" y="29518"/>
                    <a:pt x="91808" y="32201"/>
                  </a:cubicBezTo>
                  <a:cubicBezTo>
                    <a:pt x="89640" y="34817"/>
                    <a:pt x="87348" y="37364"/>
                    <a:pt x="85028" y="39847"/>
                  </a:cubicBezTo>
                  <a:cubicBezTo>
                    <a:pt x="82627" y="42411"/>
                    <a:pt x="80025" y="44726"/>
                    <a:pt x="77815" y="47479"/>
                  </a:cubicBezTo>
                  <a:cubicBezTo>
                    <a:pt x="77378" y="48021"/>
                    <a:pt x="76793" y="49203"/>
                    <a:pt x="75952" y="49203"/>
                  </a:cubicBezTo>
                  <a:cubicBezTo>
                    <a:pt x="75917" y="49203"/>
                    <a:pt x="75882" y="49201"/>
                    <a:pt x="75847" y="49197"/>
                  </a:cubicBezTo>
                  <a:cubicBezTo>
                    <a:pt x="75082" y="49109"/>
                    <a:pt x="74194" y="48572"/>
                    <a:pt x="73479" y="48299"/>
                  </a:cubicBezTo>
                  <a:cubicBezTo>
                    <a:pt x="71861" y="47674"/>
                    <a:pt x="70243" y="47050"/>
                    <a:pt x="68589" y="46517"/>
                  </a:cubicBezTo>
                  <a:cubicBezTo>
                    <a:pt x="65236" y="45433"/>
                    <a:pt x="61778" y="44598"/>
                    <a:pt x="58342" y="43797"/>
                  </a:cubicBezTo>
                  <a:cubicBezTo>
                    <a:pt x="54912" y="42995"/>
                    <a:pt x="51495" y="42289"/>
                    <a:pt x="47977" y="42011"/>
                  </a:cubicBezTo>
                  <a:cubicBezTo>
                    <a:pt x="46790" y="41919"/>
                    <a:pt x="45593" y="41871"/>
                    <a:pt x="44399" y="41871"/>
                  </a:cubicBezTo>
                  <a:cubicBezTo>
                    <a:pt x="44053" y="41871"/>
                    <a:pt x="43706" y="41875"/>
                    <a:pt x="43361" y="41883"/>
                  </a:cubicBezTo>
                  <a:cubicBezTo>
                    <a:pt x="43270" y="41885"/>
                    <a:pt x="43179" y="41886"/>
                    <a:pt x="43088" y="41886"/>
                  </a:cubicBezTo>
                  <a:cubicBezTo>
                    <a:pt x="41949" y="41886"/>
                    <a:pt x="40810" y="41737"/>
                    <a:pt x="39679" y="41673"/>
                  </a:cubicBezTo>
                  <a:cubicBezTo>
                    <a:pt x="44146" y="40891"/>
                    <a:pt x="48775" y="39789"/>
                    <a:pt x="53345" y="39789"/>
                  </a:cubicBezTo>
                  <a:cubicBezTo>
                    <a:pt x="54871" y="39789"/>
                    <a:pt x="56391" y="39912"/>
                    <a:pt x="57896" y="40211"/>
                  </a:cubicBezTo>
                  <a:cubicBezTo>
                    <a:pt x="60876" y="40804"/>
                    <a:pt x="63427" y="41906"/>
                    <a:pt x="66015" y="43456"/>
                  </a:cubicBezTo>
                  <a:cubicBezTo>
                    <a:pt x="67323" y="44239"/>
                    <a:pt x="68598" y="45054"/>
                    <a:pt x="69979" y="45710"/>
                  </a:cubicBezTo>
                  <a:cubicBezTo>
                    <a:pt x="71346" y="46358"/>
                    <a:pt x="72526" y="47277"/>
                    <a:pt x="73988" y="47729"/>
                  </a:cubicBezTo>
                  <a:cubicBezTo>
                    <a:pt x="74062" y="47751"/>
                    <a:pt x="74137" y="47763"/>
                    <a:pt x="74209" y="47763"/>
                  </a:cubicBezTo>
                  <a:cubicBezTo>
                    <a:pt x="74351" y="47763"/>
                    <a:pt x="74483" y="47715"/>
                    <a:pt x="74585" y="47588"/>
                  </a:cubicBezTo>
                  <a:cubicBezTo>
                    <a:pt x="78896" y="42106"/>
                    <a:pt x="83548" y="36908"/>
                    <a:pt x="88227" y="31741"/>
                  </a:cubicBezTo>
                  <a:cubicBezTo>
                    <a:pt x="90473" y="29253"/>
                    <a:pt x="92578" y="26647"/>
                    <a:pt x="94843" y="24177"/>
                  </a:cubicBezTo>
                  <a:cubicBezTo>
                    <a:pt x="96725" y="22136"/>
                    <a:pt x="98734" y="20236"/>
                    <a:pt x="100525" y="18122"/>
                  </a:cubicBezTo>
                  <a:close/>
                  <a:moveTo>
                    <a:pt x="104352" y="19594"/>
                  </a:moveTo>
                  <a:cubicBezTo>
                    <a:pt x="104398" y="19758"/>
                    <a:pt x="104516" y="19904"/>
                    <a:pt x="104726" y="19954"/>
                  </a:cubicBezTo>
                  <a:cubicBezTo>
                    <a:pt x="104871" y="19986"/>
                    <a:pt x="105012" y="20017"/>
                    <a:pt x="105149" y="20049"/>
                  </a:cubicBezTo>
                  <a:cubicBezTo>
                    <a:pt x="100415" y="24204"/>
                    <a:pt x="96506" y="29162"/>
                    <a:pt x="92687" y="34155"/>
                  </a:cubicBezTo>
                  <a:cubicBezTo>
                    <a:pt x="88469" y="39673"/>
                    <a:pt x="84140" y="45105"/>
                    <a:pt x="79825" y="50545"/>
                  </a:cubicBezTo>
                  <a:cubicBezTo>
                    <a:pt x="78959" y="51634"/>
                    <a:pt x="78231" y="52787"/>
                    <a:pt x="77447" y="53926"/>
                  </a:cubicBezTo>
                  <a:cubicBezTo>
                    <a:pt x="77365" y="54043"/>
                    <a:pt x="77196" y="54089"/>
                    <a:pt x="76978" y="54089"/>
                  </a:cubicBezTo>
                  <a:cubicBezTo>
                    <a:pt x="76231" y="54089"/>
                    <a:pt x="74916" y="53543"/>
                    <a:pt x="74627" y="53447"/>
                  </a:cubicBezTo>
                  <a:cubicBezTo>
                    <a:pt x="73706" y="53161"/>
                    <a:pt x="72808" y="52823"/>
                    <a:pt x="71906" y="52486"/>
                  </a:cubicBezTo>
                  <a:cubicBezTo>
                    <a:pt x="68858" y="51342"/>
                    <a:pt x="65851" y="50112"/>
                    <a:pt x="62630" y="49542"/>
                  </a:cubicBezTo>
                  <a:cubicBezTo>
                    <a:pt x="59126" y="48918"/>
                    <a:pt x="55741" y="47574"/>
                    <a:pt x="52323" y="46613"/>
                  </a:cubicBezTo>
                  <a:cubicBezTo>
                    <a:pt x="50542" y="46112"/>
                    <a:pt x="48710" y="45633"/>
                    <a:pt x="46879" y="45369"/>
                  </a:cubicBezTo>
                  <a:cubicBezTo>
                    <a:pt x="46227" y="45277"/>
                    <a:pt x="45567" y="45264"/>
                    <a:pt x="44910" y="45250"/>
                  </a:cubicBezTo>
                  <a:cubicBezTo>
                    <a:pt x="44821" y="45248"/>
                    <a:pt x="44732" y="45248"/>
                    <a:pt x="44643" y="45248"/>
                  </a:cubicBezTo>
                  <a:cubicBezTo>
                    <a:pt x="44245" y="45248"/>
                    <a:pt x="43846" y="45262"/>
                    <a:pt x="43447" y="45269"/>
                  </a:cubicBezTo>
                  <a:cubicBezTo>
                    <a:pt x="43302" y="45272"/>
                    <a:pt x="42691" y="45315"/>
                    <a:pt x="42346" y="45315"/>
                  </a:cubicBezTo>
                  <a:cubicBezTo>
                    <a:pt x="42225" y="45315"/>
                    <a:pt x="42137" y="45310"/>
                    <a:pt x="42112" y="45296"/>
                  </a:cubicBezTo>
                  <a:cubicBezTo>
                    <a:pt x="42085" y="45277"/>
                    <a:pt x="42053" y="45269"/>
                    <a:pt x="42026" y="45269"/>
                  </a:cubicBezTo>
                  <a:cubicBezTo>
                    <a:pt x="41729" y="44699"/>
                    <a:pt x="41483" y="44089"/>
                    <a:pt x="41210" y="43620"/>
                  </a:cubicBezTo>
                  <a:cubicBezTo>
                    <a:pt x="41037" y="43313"/>
                    <a:pt x="40810" y="43027"/>
                    <a:pt x="40545" y="42762"/>
                  </a:cubicBezTo>
                  <a:lnTo>
                    <a:pt x="40545" y="42762"/>
                  </a:lnTo>
                  <a:cubicBezTo>
                    <a:pt x="41234" y="42829"/>
                    <a:pt x="41925" y="42896"/>
                    <a:pt x="42626" y="42896"/>
                  </a:cubicBezTo>
                  <a:cubicBezTo>
                    <a:pt x="42740" y="42896"/>
                    <a:pt x="42855" y="42894"/>
                    <a:pt x="42969" y="42890"/>
                  </a:cubicBezTo>
                  <a:cubicBezTo>
                    <a:pt x="43402" y="42877"/>
                    <a:pt x="43833" y="42871"/>
                    <a:pt x="44265" y="42871"/>
                  </a:cubicBezTo>
                  <a:cubicBezTo>
                    <a:pt x="45620" y="42871"/>
                    <a:pt x="46971" y="42933"/>
                    <a:pt x="48323" y="43040"/>
                  </a:cubicBezTo>
                  <a:cubicBezTo>
                    <a:pt x="52023" y="43332"/>
                    <a:pt x="55644" y="44184"/>
                    <a:pt x="59249" y="45018"/>
                  </a:cubicBezTo>
                  <a:cubicBezTo>
                    <a:pt x="63090" y="45902"/>
                    <a:pt x="66949" y="46867"/>
                    <a:pt x="70653" y="48217"/>
                  </a:cubicBezTo>
                  <a:cubicBezTo>
                    <a:pt x="72217" y="48786"/>
                    <a:pt x="73748" y="49415"/>
                    <a:pt x="75300" y="50002"/>
                  </a:cubicBezTo>
                  <a:cubicBezTo>
                    <a:pt x="75536" y="50092"/>
                    <a:pt x="75760" y="50134"/>
                    <a:pt x="75975" y="50134"/>
                  </a:cubicBezTo>
                  <a:cubicBezTo>
                    <a:pt x="76462" y="50134"/>
                    <a:pt x="76900" y="49915"/>
                    <a:pt x="77306" y="49529"/>
                  </a:cubicBezTo>
                  <a:cubicBezTo>
                    <a:pt x="78450" y="48431"/>
                    <a:pt x="79415" y="47041"/>
                    <a:pt x="80431" y="45815"/>
                  </a:cubicBezTo>
                  <a:cubicBezTo>
                    <a:pt x="81497" y="44526"/>
                    <a:pt x="82778" y="43391"/>
                    <a:pt x="83972" y="42220"/>
                  </a:cubicBezTo>
                  <a:cubicBezTo>
                    <a:pt x="86509" y="39738"/>
                    <a:pt x="88842" y="37036"/>
                    <a:pt x="91179" y="34365"/>
                  </a:cubicBezTo>
                  <a:cubicBezTo>
                    <a:pt x="93589" y="31608"/>
                    <a:pt x="95946" y="28885"/>
                    <a:pt x="98529" y="26287"/>
                  </a:cubicBezTo>
                  <a:cubicBezTo>
                    <a:pt x="100625" y="24182"/>
                    <a:pt x="102310" y="21726"/>
                    <a:pt x="104352" y="19594"/>
                  </a:cubicBezTo>
                  <a:close/>
                  <a:moveTo>
                    <a:pt x="105855" y="20755"/>
                  </a:moveTo>
                  <a:cubicBezTo>
                    <a:pt x="105805" y="20896"/>
                    <a:pt x="105864" y="21075"/>
                    <a:pt x="106047" y="21093"/>
                  </a:cubicBezTo>
                  <a:cubicBezTo>
                    <a:pt x="106657" y="21152"/>
                    <a:pt x="107319" y="21239"/>
                    <a:pt x="107920" y="21371"/>
                  </a:cubicBezTo>
                  <a:cubicBezTo>
                    <a:pt x="109332" y="21680"/>
                    <a:pt x="108034" y="22601"/>
                    <a:pt x="107565" y="23075"/>
                  </a:cubicBezTo>
                  <a:cubicBezTo>
                    <a:pt x="106280" y="24378"/>
                    <a:pt x="105004" y="25695"/>
                    <a:pt x="103750" y="27030"/>
                  </a:cubicBezTo>
                  <a:cubicBezTo>
                    <a:pt x="100533" y="30475"/>
                    <a:pt x="97477" y="34073"/>
                    <a:pt x="94447" y="37682"/>
                  </a:cubicBezTo>
                  <a:cubicBezTo>
                    <a:pt x="91402" y="41309"/>
                    <a:pt x="88487" y="45036"/>
                    <a:pt x="85434" y="48654"/>
                  </a:cubicBezTo>
                  <a:cubicBezTo>
                    <a:pt x="82892" y="51661"/>
                    <a:pt x="79817" y="54235"/>
                    <a:pt x="77401" y="57348"/>
                  </a:cubicBezTo>
                  <a:cubicBezTo>
                    <a:pt x="75538" y="55174"/>
                    <a:pt x="72703" y="54267"/>
                    <a:pt x="69975" y="53615"/>
                  </a:cubicBezTo>
                  <a:cubicBezTo>
                    <a:pt x="65814" y="52618"/>
                    <a:pt x="61659" y="51542"/>
                    <a:pt x="57467" y="50682"/>
                  </a:cubicBezTo>
                  <a:cubicBezTo>
                    <a:pt x="55240" y="50221"/>
                    <a:pt x="52998" y="49765"/>
                    <a:pt x="50788" y="49224"/>
                  </a:cubicBezTo>
                  <a:cubicBezTo>
                    <a:pt x="48542" y="48667"/>
                    <a:pt x="46382" y="47847"/>
                    <a:pt x="44163" y="47201"/>
                  </a:cubicBezTo>
                  <a:cubicBezTo>
                    <a:pt x="43834" y="47109"/>
                    <a:pt x="43512" y="47027"/>
                    <a:pt x="43184" y="46955"/>
                  </a:cubicBezTo>
                  <a:cubicBezTo>
                    <a:pt x="43188" y="46823"/>
                    <a:pt x="43138" y="46695"/>
                    <a:pt x="43020" y="46604"/>
                  </a:cubicBezTo>
                  <a:cubicBezTo>
                    <a:pt x="42805" y="46440"/>
                    <a:pt x="42618" y="46225"/>
                    <a:pt x="42450" y="45984"/>
                  </a:cubicBezTo>
                  <a:lnTo>
                    <a:pt x="42637" y="45984"/>
                  </a:lnTo>
                  <a:cubicBezTo>
                    <a:pt x="42786" y="45986"/>
                    <a:pt x="42934" y="45987"/>
                    <a:pt x="43083" y="45987"/>
                  </a:cubicBezTo>
                  <a:cubicBezTo>
                    <a:pt x="43481" y="45987"/>
                    <a:pt x="43878" y="45981"/>
                    <a:pt x="44276" y="45981"/>
                  </a:cubicBezTo>
                  <a:cubicBezTo>
                    <a:pt x="44790" y="45981"/>
                    <a:pt x="45305" y="45990"/>
                    <a:pt x="45821" y="46030"/>
                  </a:cubicBezTo>
                  <a:cubicBezTo>
                    <a:pt x="47640" y="46175"/>
                    <a:pt x="49434" y="46699"/>
                    <a:pt x="51188" y="47164"/>
                  </a:cubicBezTo>
                  <a:cubicBezTo>
                    <a:pt x="54816" y="48130"/>
                    <a:pt x="58329" y="49456"/>
                    <a:pt x="61978" y="50349"/>
                  </a:cubicBezTo>
                  <a:cubicBezTo>
                    <a:pt x="65578" y="51228"/>
                    <a:pt x="68936" y="52422"/>
                    <a:pt x="72408" y="53712"/>
                  </a:cubicBezTo>
                  <a:cubicBezTo>
                    <a:pt x="73847" y="54244"/>
                    <a:pt x="75415" y="54883"/>
                    <a:pt x="76946" y="55056"/>
                  </a:cubicBezTo>
                  <a:cubicBezTo>
                    <a:pt x="77008" y="55063"/>
                    <a:pt x="77069" y="55066"/>
                    <a:pt x="77127" y="55066"/>
                  </a:cubicBezTo>
                  <a:cubicBezTo>
                    <a:pt x="77808" y="55066"/>
                    <a:pt x="78209" y="54592"/>
                    <a:pt x="78545" y="54021"/>
                  </a:cubicBezTo>
                  <a:cubicBezTo>
                    <a:pt x="80395" y="50882"/>
                    <a:pt x="83102" y="48203"/>
                    <a:pt x="85312" y="45315"/>
                  </a:cubicBezTo>
                  <a:cubicBezTo>
                    <a:pt x="87512" y="42426"/>
                    <a:pt x="89795" y="39605"/>
                    <a:pt x="91999" y="36721"/>
                  </a:cubicBezTo>
                  <a:cubicBezTo>
                    <a:pt x="96283" y="31116"/>
                    <a:pt x="100529" y="25417"/>
                    <a:pt x="105855" y="20755"/>
                  </a:cubicBezTo>
                  <a:close/>
                  <a:moveTo>
                    <a:pt x="51373" y="1"/>
                  </a:moveTo>
                  <a:cubicBezTo>
                    <a:pt x="48827" y="1"/>
                    <a:pt x="46550" y="1451"/>
                    <a:pt x="44528" y="3050"/>
                  </a:cubicBezTo>
                  <a:cubicBezTo>
                    <a:pt x="43102" y="4184"/>
                    <a:pt x="41716" y="5337"/>
                    <a:pt x="40053" y="6107"/>
                  </a:cubicBezTo>
                  <a:cubicBezTo>
                    <a:pt x="39415" y="6402"/>
                    <a:pt x="38238" y="6885"/>
                    <a:pt x="37267" y="6885"/>
                  </a:cubicBezTo>
                  <a:cubicBezTo>
                    <a:pt x="36690" y="6885"/>
                    <a:pt x="36187" y="6715"/>
                    <a:pt x="35912" y="6235"/>
                  </a:cubicBezTo>
                  <a:cubicBezTo>
                    <a:pt x="35856" y="6137"/>
                    <a:pt x="35776" y="6098"/>
                    <a:pt x="35694" y="6098"/>
                  </a:cubicBezTo>
                  <a:cubicBezTo>
                    <a:pt x="35587" y="6098"/>
                    <a:pt x="35477" y="6163"/>
                    <a:pt x="35410" y="6253"/>
                  </a:cubicBezTo>
                  <a:cubicBezTo>
                    <a:pt x="35332" y="6271"/>
                    <a:pt x="35256" y="6308"/>
                    <a:pt x="35183" y="6376"/>
                  </a:cubicBezTo>
                  <a:cubicBezTo>
                    <a:pt x="32827" y="8655"/>
                    <a:pt x="30613" y="11160"/>
                    <a:pt x="28339" y="13529"/>
                  </a:cubicBezTo>
                  <a:cubicBezTo>
                    <a:pt x="25852" y="16118"/>
                    <a:pt x="23473" y="18770"/>
                    <a:pt x="20807" y="21184"/>
                  </a:cubicBezTo>
                  <a:cubicBezTo>
                    <a:pt x="18374" y="23390"/>
                    <a:pt x="15901" y="25558"/>
                    <a:pt x="13449" y="27745"/>
                  </a:cubicBezTo>
                  <a:cubicBezTo>
                    <a:pt x="11248" y="29709"/>
                    <a:pt x="8719" y="32224"/>
                    <a:pt x="5712" y="32771"/>
                  </a:cubicBezTo>
                  <a:cubicBezTo>
                    <a:pt x="5658" y="32771"/>
                    <a:pt x="5616" y="32788"/>
                    <a:pt x="5584" y="32811"/>
                  </a:cubicBezTo>
                  <a:cubicBezTo>
                    <a:pt x="5565" y="32809"/>
                    <a:pt x="5546" y="32807"/>
                    <a:pt x="5528" y="32807"/>
                  </a:cubicBezTo>
                  <a:cubicBezTo>
                    <a:pt x="5300" y="32807"/>
                    <a:pt x="5079" y="33003"/>
                    <a:pt x="5084" y="33280"/>
                  </a:cubicBezTo>
                  <a:cubicBezTo>
                    <a:pt x="5088" y="33833"/>
                    <a:pt x="5315" y="34170"/>
                    <a:pt x="5671" y="34356"/>
                  </a:cubicBezTo>
                  <a:cubicBezTo>
                    <a:pt x="5211" y="34525"/>
                    <a:pt x="4823" y="34872"/>
                    <a:pt x="4463" y="35213"/>
                  </a:cubicBezTo>
                  <a:cubicBezTo>
                    <a:pt x="3658" y="35987"/>
                    <a:pt x="2577" y="36616"/>
                    <a:pt x="1908" y="37509"/>
                  </a:cubicBezTo>
                  <a:cubicBezTo>
                    <a:pt x="1714" y="37764"/>
                    <a:pt x="1890" y="38116"/>
                    <a:pt x="2201" y="38116"/>
                  </a:cubicBezTo>
                  <a:cubicBezTo>
                    <a:pt x="2213" y="38116"/>
                    <a:pt x="2224" y="38116"/>
                    <a:pt x="2236" y="38115"/>
                  </a:cubicBezTo>
                  <a:cubicBezTo>
                    <a:pt x="2314" y="38111"/>
                    <a:pt x="2396" y="38106"/>
                    <a:pt x="2472" y="38102"/>
                  </a:cubicBezTo>
                  <a:lnTo>
                    <a:pt x="2472" y="38102"/>
                  </a:lnTo>
                  <a:cubicBezTo>
                    <a:pt x="2167" y="38316"/>
                    <a:pt x="1925" y="38626"/>
                    <a:pt x="1730" y="38954"/>
                  </a:cubicBezTo>
                  <a:cubicBezTo>
                    <a:pt x="1402" y="38785"/>
                    <a:pt x="1069" y="38649"/>
                    <a:pt x="705" y="38589"/>
                  </a:cubicBezTo>
                  <a:cubicBezTo>
                    <a:pt x="682" y="38586"/>
                    <a:pt x="659" y="38584"/>
                    <a:pt x="637" y="38584"/>
                  </a:cubicBezTo>
                  <a:cubicBezTo>
                    <a:pt x="227" y="38584"/>
                    <a:pt x="1" y="39162"/>
                    <a:pt x="304" y="39395"/>
                  </a:cubicBezTo>
                  <a:cubicBezTo>
                    <a:pt x="304" y="39414"/>
                    <a:pt x="304" y="39437"/>
                    <a:pt x="308" y="39459"/>
                  </a:cubicBezTo>
                  <a:cubicBezTo>
                    <a:pt x="400" y="39929"/>
                    <a:pt x="577" y="40316"/>
                    <a:pt x="837" y="40716"/>
                  </a:cubicBezTo>
                  <a:cubicBezTo>
                    <a:pt x="1065" y="41063"/>
                    <a:pt x="1389" y="41555"/>
                    <a:pt x="1767" y="41806"/>
                  </a:cubicBezTo>
                  <a:cubicBezTo>
                    <a:pt x="1675" y="41888"/>
                    <a:pt x="1616" y="42011"/>
                    <a:pt x="1648" y="42157"/>
                  </a:cubicBezTo>
                  <a:cubicBezTo>
                    <a:pt x="1866" y="43328"/>
                    <a:pt x="4455" y="43264"/>
                    <a:pt x="5298" y="43364"/>
                  </a:cubicBezTo>
                  <a:cubicBezTo>
                    <a:pt x="7649" y="43633"/>
                    <a:pt x="9941" y="43888"/>
                    <a:pt x="12269" y="44344"/>
                  </a:cubicBezTo>
                  <a:cubicBezTo>
                    <a:pt x="15832" y="45041"/>
                    <a:pt x="19350" y="45519"/>
                    <a:pt x="22967" y="45765"/>
                  </a:cubicBezTo>
                  <a:cubicBezTo>
                    <a:pt x="24662" y="45879"/>
                    <a:pt x="26371" y="46125"/>
                    <a:pt x="28070" y="46175"/>
                  </a:cubicBezTo>
                  <a:cubicBezTo>
                    <a:pt x="29437" y="46221"/>
                    <a:pt x="30854" y="46194"/>
                    <a:pt x="32180" y="46585"/>
                  </a:cubicBezTo>
                  <a:cubicBezTo>
                    <a:pt x="32189" y="46699"/>
                    <a:pt x="32203" y="46808"/>
                    <a:pt x="32226" y="46918"/>
                  </a:cubicBezTo>
                  <a:cubicBezTo>
                    <a:pt x="32256" y="47058"/>
                    <a:pt x="32407" y="47167"/>
                    <a:pt x="32543" y="47167"/>
                  </a:cubicBezTo>
                  <a:cubicBezTo>
                    <a:pt x="32632" y="47167"/>
                    <a:pt x="32713" y="47120"/>
                    <a:pt x="32749" y="47004"/>
                  </a:cubicBezTo>
                  <a:cubicBezTo>
                    <a:pt x="32768" y="46936"/>
                    <a:pt x="32790" y="46873"/>
                    <a:pt x="32813" y="46804"/>
                  </a:cubicBezTo>
                  <a:cubicBezTo>
                    <a:pt x="33624" y="47141"/>
                    <a:pt x="34695" y="47069"/>
                    <a:pt x="35496" y="47109"/>
                  </a:cubicBezTo>
                  <a:cubicBezTo>
                    <a:pt x="37534" y="47214"/>
                    <a:pt x="39607" y="47315"/>
                    <a:pt x="41626" y="47597"/>
                  </a:cubicBezTo>
                  <a:cubicBezTo>
                    <a:pt x="43830" y="47912"/>
                    <a:pt x="45985" y="48795"/>
                    <a:pt x="48105" y="49470"/>
                  </a:cubicBezTo>
                  <a:cubicBezTo>
                    <a:pt x="50259" y="50153"/>
                    <a:pt x="52469" y="50581"/>
                    <a:pt x="54670" y="51077"/>
                  </a:cubicBezTo>
                  <a:cubicBezTo>
                    <a:pt x="56952" y="51592"/>
                    <a:pt x="59258" y="52017"/>
                    <a:pt x="61536" y="52554"/>
                  </a:cubicBezTo>
                  <a:cubicBezTo>
                    <a:pt x="63582" y="53033"/>
                    <a:pt x="65564" y="53680"/>
                    <a:pt x="67628" y="54099"/>
                  </a:cubicBezTo>
                  <a:cubicBezTo>
                    <a:pt x="70949" y="54778"/>
                    <a:pt x="74886" y="55489"/>
                    <a:pt x="77033" y="58382"/>
                  </a:cubicBezTo>
                  <a:cubicBezTo>
                    <a:pt x="77124" y="58504"/>
                    <a:pt x="77276" y="58572"/>
                    <a:pt x="77425" y="58572"/>
                  </a:cubicBezTo>
                  <a:cubicBezTo>
                    <a:pt x="77558" y="58572"/>
                    <a:pt x="77689" y="58518"/>
                    <a:pt x="77771" y="58400"/>
                  </a:cubicBezTo>
                  <a:cubicBezTo>
                    <a:pt x="80473" y="54582"/>
                    <a:pt x="84113" y="51493"/>
                    <a:pt x="87110" y="47902"/>
                  </a:cubicBezTo>
                  <a:cubicBezTo>
                    <a:pt x="90610" y="43710"/>
                    <a:pt x="93995" y="39427"/>
                    <a:pt x="97540" y="35272"/>
                  </a:cubicBezTo>
                  <a:cubicBezTo>
                    <a:pt x="100752" y="31509"/>
                    <a:pt x="104033" y="27813"/>
                    <a:pt x="107487" y="24269"/>
                  </a:cubicBezTo>
                  <a:cubicBezTo>
                    <a:pt x="108179" y="23558"/>
                    <a:pt x="109642" y="22570"/>
                    <a:pt x="109300" y="21439"/>
                  </a:cubicBezTo>
                  <a:cubicBezTo>
                    <a:pt x="109073" y="20690"/>
                    <a:pt x="107992" y="20526"/>
                    <a:pt x="107084" y="20526"/>
                  </a:cubicBezTo>
                  <a:cubicBezTo>
                    <a:pt x="106678" y="20526"/>
                    <a:pt x="106306" y="20559"/>
                    <a:pt x="106061" y="20587"/>
                  </a:cubicBezTo>
                  <a:cubicBezTo>
                    <a:pt x="106056" y="20587"/>
                    <a:pt x="106051" y="20591"/>
                    <a:pt x="106047" y="20591"/>
                  </a:cubicBezTo>
                  <a:cubicBezTo>
                    <a:pt x="106247" y="20419"/>
                    <a:pt x="106438" y="20250"/>
                    <a:pt x="106639" y="20082"/>
                  </a:cubicBezTo>
                  <a:cubicBezTo>
                    <a:pt x="107026" y="19758"/>
                    <a:pt x="106799" y="19184"/>
                    <a:pt x="106311" y="19184"/>
                  </a:cubicBezTo>
                  <a:cubicBezTo>
                    <a:pt x="106305" y="19184"/>
                    <a:pt x="106299" y="19184"/>
                    <a:pt x="106293" y="19184"/>
                  </a:cubicBezTo>
                  <a:cubicBezTo>
                    <a:pt x="106274" y="19184"/>
                    <a:pt x="106254" y="19185"/>
                    <a:pt x="106235" y="19185"/>
                  </a:cubicBezTo>
                  <a:cubicBezTo>
                    <a:pt x="105786" y="19185"/>
                    <a:pt x="105395" y="19088"/>
                    <a:pt x="104967" y="18988"/>
                  </a:cubicBezTo>
                  <a:cubicBezTo>
                    <a:pt x="105086" y="18873"/>
                    <a:pt x="105195" y="18751"/>
                    <a:pt x="105317" y="18642"/>
                  </a:cubicBezTo>
                  <a:cubicBezTo>
                    <a:pt x="105601" y="18377"/>
                    <a:pt x="105504" y="17986"/>
                    <a:pt x="105136" y="17876"/>
                  </a:cubicBezTo>
                  <a:cubicBezTo>
                    <a:pt x="104535" y="17703"/>
                    <a:pt x="103921" y="17659"/>
                    <a:pt x="103301" y="17659"/>
                  </a:cubicBezTo>
                  <a:cubicBezTo>
                    <a:pt x="102633" y="17659"/>
                    <a:pt x="101959" y="17711"/>
                    <a:pt x="101290" y="17711"/>
                  </a:cubicBezTo>
                  <a:cubicBezTo>
                    <a:pt x="101153" y="17711"/>
                    <a:pt x="101016" y="17709"/>
                    <a:pt x="100880" y="17703"/>
                  </a:cubicBezTo>
                  <a:cubicBezTo>
                    <a:pt x="101145" y="17384"/>
                    <a:pt x="101399" y="17060"/>
                    <a:pt x="101650" y="16728"/>
                  </a:cubicBezTo>
                  <a:cubicBezTo>
                    <a:pt x="101928" y="16358"/>
                    <a:pt x="101637" y="15944"/>
                    <a:pt x="101222" y="15935"/>
                  </a:cubicBezTo>
                  <a:cubicBezTo>
                    <a:pt x="99973" y="15912"/>
                    <a:pt x="98729" y="15926"/>
                    <a:pt x="97486" y="15862"/>
                  </a:cubicBezTo>
                  <a:cubicBezTo>
                    <a:pt x="98041" y="15111"/>
                    <a:pt x="98516" y="14299"/>
                    <a:pt x="98838" y="13388"/>
                  </a:cubicBezTo>
                  <a:cubicBezTo>
                    <a:pt x="98986" y="12975"/>
                    <a:pt x="98703" y="12516"/>
                    <a:pt x="98290" y="12516"/>
                  </a:cubicBezTo>
                  <a:cubicBezTo>
                    <a:pt x="98215" y="12516"/>
                    <a:pt x="98137" y="12531"/>
                    <a:pt x="98055" y="12564"/>
                  </a:cubicBezTo>
                  <a:cubicBezTo>
                    <a:pt x="97223" y="12893"/>
                    <a:pt x="96376" y="13036"/>
                    <a:pt x="95530" y="13036"/>
                  </a:cubicBezTo>
                  <a:cubicBezTo>
                    <a:pt x="92911" y="13036"/>
                    <a:pt x="90302" y="11670"/>
                    <a:pt x="88168" y="10245"/>
                  </a:cubicBezTo>
                  <a:cubicBezTo>
                    <a:pt x="85831" y="8676"/>
                    <a:pt x="83907" y="6590"/>
                    <a:pt x="81634" y="4941"/>
                  </a:cubicBezTo>
                  <a:cubicBezTo>
                    <a:pt x="79850" y="3647"/>
                    <a:pt x="77867" y="2878"/>
                    <a:pt x="75708" y="2878"/>
                  </a:cubicBezTo>
                  <a:cubicBezTo>
                    <a:pt x="75397" y="2878"/>
                    <a:pt x="75082" y="2894"/>
                    <a:pt x="74763" y="2927"/>
                  </a:cubicBezTo>
                  <a:cubicBezTo>
                    <a:pt x="71446" y="3273"/>
                    <a:pt x="69095" y="5957"/>
                    <a:pt x="66844" y="8148"/>
                  </a:cubicBezTo>
                  <a:cubicBezTo>
                    <a:pt x="65191" y="9757"/>
                    <a:pt x="63523" y="11370"/>
                    <a:pt x="61892" y="13014"/>
                  </a:cubicBezTo>
                  <a:cubicBezTo>
                    <a:pt x="61746" y="12919"/>
                    <a:pt x="61591" y="12819"/>
                    <a:pt x="61450" y="12705"/>
                  </a:cubicBezTo>
                  <a:cubicBezTo>
                    <a:pt x="60803" y="12199"/>
                    <a:pt x="60452" y="11347"/>
                    <a:pt x="60155" y="10613"/>
                  </a:cubicBezTo>
                  <a:cubicBezTo>
                    <a:pt x="59636" y="9333"/>
                    <a:pt x="59372" y="7957"/>
                    <a:pt x="58980" y="6632"/>
                  </a:cubicBezTo>
                  <a:cubicBezTo>
                    <a:pt x="58174" y="3925"/>
                    <a:pt x="55995" y="1027"/>
                    <a:pt x="53175" y="248"/>
                  </a:cubicBezTo>
                  <a:cubicBezTo>
                    <a:pt x="52560" y="78"/>
                    <a:pt x="51960" y="1"/>
                    <a:pt x="51373"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6" name="Google Shape;196;p26"/>
            <p:cNvGrpSpPr/>
            <p:nvPr/>
          </p:nvGrpSpPr>
          <p:grpSpPr>
            <a:xfrm>
              <a:off x="2034216" y="481207"/>
              <a:ext cx="561491" cy="648829"/>
              <a:chOff x="2419860" y="679643"/>
              <a:chExt cx="531967" cy="614712"/>
            </a:xfrm>
          </p:grpSpPr>
          <p:sp>
            <p:nvSpPr>
              <p:cNvPr id="197" name="Google Shape;197;p26"/>
              <p:cNvSpPr/>
              <p:nvPr/>
            </p:nvSpPr>
            <p:spPr>
              <a:xfrm>
                <a:off x="2419860" y="679643"/>
                <a:ext cx="531967" cy="614712"/>
              </a:xfrm>
              <a:custGeom>
                <a:avLst/>
                <a:gdLst/>
                <a:ahLst/>
                <a:cxnLst/>
                <a:rect l="l" t="t" r="r" b="b"/>
                <a:pathLst>
                  <a:path w="26848" h="31956" extrusionOk="0">
                    <a:moveTo>
                      <a:pt x="12642" y="1019"/>
                    </a:moveTo>
                    <a:cubicBezTo>
                      <a:pt x="13474" y="1019"/>
                      <a:pt x="14304" y="1107"/>
                      <a:pt x="15109" y="1283"/>
                    </a:cubicBezTo>
                    <a:cubicBezTo>
                      <a:pt x="19010" y="2145"/>
                      <a:pt x="21142" y="5653"/>
                      <a:pt x="22226" y="9217"/>
                    </a:cubicBezTo>
                    <a:cubicBezTo>
                      <a:pt x="23247" y="12561"/>
                      <a:pt x="23365" y="16155"/>
                      <a:pt x="23420" y="19623"/>
                    </a:cubicBezTo>
                    <a:cubicBezTo>
                      <a:pt x="23466" y="22767"/>
                      <a:pt x="23680" y="25537"/>
                      <a:pt x="24486" y="28412"/>
                    </a:cubicBezTo>
                    <a:cubicBezTo>
                      <a:pt x="23161" y="27014"/>
                      <a:pt x="21580" y="25910"/>
                      <a:pt x="19729" y="25022"/>
                    </a:cubicBezTo>
                    <a:cubicBezTo>
                      <a:pt x="16421" y="23437"/>
                      <a:pt x="12876" y="22958"/>
                      <a:pt x="9669" y="21035"/>
                    </a:cubicBezTo>
                    <a:cubicBezTo>
                      <a:pt x="6384" y="19063"/>
                      <a:pt x="3423" y="16115"/>
                      <a:pt x="2252" y="12397"/>
                    </a:cubicBezTo>
                    <a:cubicBezTo>
                      <a:pt x="1094" y="8725"/>
                      <a:pt x="3104" y="5106"/>
                      <a:pt x="6075" y="3029"/>
                    </a:cubicBezTo>
                    <a:cubicBezTo>
                      <a:pt x="7976" y="1700"/>
                      <a:pt x="10319" y="1019"/>
                      <a:pt x="12642" y="1019"/>
                    </a:cubicBezTo>
                    <a:close/>
                    <a:moveTo>
                      <a:pt x="12448" y="1"/>
                    </a:moveTo>
                    <a:cubicBezTo>
                      <a:pt x="10237" y="1"/>
                      <a:pt x="7963" y="589"/>
                      <a:pt x="5915" y="1721"/>
                    </a:cubicBezTo>
                    <a:cubicBezTo>
                      <a:pt x="3331" y="3148"/>
                      <a:pt x="1463" y="5608"/>
                      <a:pt x="803" y="8473"/>
                    </a:cubicBezTo>
                    <a:cubicBezTo>
                      <a:pt x="0" y="11951"/>
                      <a:pt x="1650" y="15258"/>
                      <a:pt x="3800" y="17877"/>
                    </a:cubicBezTo>
                    <a:cubicBezTo>
                      <a:pt x="6329" y="20949"/>
                      <a:pt x="10006" y="23141"/>
                      <a:pt x="13706" y="24489"/>
                    </a:cubicBezTo>
                    <a:cubicBezTo>
                      <a:pt x="15916" y="25291"/>
                      <a:pt x="18153" y="25637"/>
                      <a:pt x="20290" y="26713"/>
                    </a:cubicBezTo>
                    <a:cubicBezTo>
                      <a:pt x="22295" y="27719"/>
                      <a:pt x="23990" y="29296"/>
                      <a:pt x="25403" y="31037"/>
                    </a:cubicBezTo>
                    <a:cubicBezTo>
                      <a:pt x="25403" y="31041"/>
                      <a:pt x="25407" y="31041"/>
                      <a:pt x="25407" y="31041"/>
                    </a:cubicBezTo>
                    <a:cubicBezTo>
                      <a:pt x="25603" y="31287"/>
                      <a:pt x="25794" y="31529"/>
                      <a:pt x="25981" y="31779"/>
                    </a:cubicBezTo>
                    <a:cubicBezTo>
                      <a:pt x="26074" y="31903"/>
                      <a:pt x="26200" y="31956"/>
                      <a:pt x="26322" y="31956"/>
                    </a:cubicBezTo>
                    <a:cubicBezTo>
                      <a:pt x="26595" y="31956"/>
                      <a:pt x="26848" y="31693"/>
                      <a:pt x="26669" y="31378"/>
                    </a:cubicBezTo>
                    <a:cubicBezTo>
                      <a:pt x="26381" y="30868"/>
                      <a:pt x="26067" y="30394"/>
                      <a:pt x="25739" y="29939"/>
                    </a:cubicBezTo>
                    <a:cubicBezTo>
                      <a:pt x="25315" y="27615"/>
                      <a:pt x="24528" y="25405"/>
                      <a:pt x="24454" y="22995"/>
                    </a:cubicBezTo>
                    <a:cubicBezTo>
                      <a:pt x="24395" y="21058"/>
                      <a:pt x="24459" y="19117"/>
                      <a:pt x="24386" y="17176"/>
                    </a:cubicBezTo>
                    <a:cubicBezTo>
                      <a:pt x="24244" y="13358"/>
                      <a:pt x="23735" y="9499"/>
                      <a:pt x="22112" y="6004"/>
                    </a:cubicBezTo>
                    <a:cubicBezTo>
                      <a:pt x="20216" y="1913"/>
                      <a:pt x="16433" y="1"/>
                      <a:pt x="12448"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26"/>
              <p:cNvSpPr/>
              <p:nvPr/>
            </p:nvSpPr>
            <p:spPr>
              <a:xfrm>
                <a:off x="2595343" y="773573"/>
                <a:ext cx="199921" cy="287944"/>
              </a:xfrm>
              <a:custGeom>
                <a:avLst/>
                <a:gdLst/>
                <a:ahLst/>
                <a:cxnLst/>
                <a:rect l="l" t="t" r="r" b="b"/>
                <a:pathLst>
                  <a:path w="8608" h="12398" extrusionOk="0">
                    <a:moveTo>
                      <a:pt x="6907" y="1310"/>
                    </a:moveTo>
                    <a:cubicBezTo>
                      <a:pt x="7340" y="1310"/>
                      <a:pt x="7488" y="1694"/>
                      <a:pt x="7350" y="2460"/>
                    </a:cubicBezTo>
                    <a:cubicBezTo>
                      <a:pt x="7394" y="3485"/>
                      <a:pt x="7117" y="4515"/>
                      <a:pt x="6917" y="5508"/>
                    </a:cubicBezTo>
                    <a:cubicBezTo>
                      <a:pt x="6534" y="7408"/>
                      <a:pt x="6506" y="9399"/>
                      <a:pt x="5918" y="11245"/>
                    </a:cubicBezTo>
                    <a:cubicBezTo>
                      <a:pt x="4711" y="9863"/>
                      <a:pt x="4169" y="8141"/>
                      <a:pt x="3016" y="6715"/>
                    </a:cubicBezTo>
                    <a:cubicBezTo>
                      <a:pt x="1914" y="5358"/>
                      <a:pt x="720" y="4050"/>
                      <a:pt x="1586" y="2181"/>
                    </a:cubicBezTo>
                    <a:cubicBezTo>
                      <a:pt x="1736" y="1858"/>
                      <a:pt x="1923" y="1725"/>
                      <a:pt x="2127" y="1725"/>
                    </a:cubicBezTo>
                    <a:cubicBezTo>
                      <a:pt x="2980" y="1725"/>
                      <a:pt x="4137" y="4046"/>
                      <a:pt x="4192" y="4429"/>
                    </a:cubicBezTo>
                    <a:cubicBezTo>
                      <a:pt x="4209" y="4543"/>
                      <a:pt x="4299" y="4591"/>
                      <a:pt x="4393" y="4591"/>
                    </a:cubicBezTo>
                    <a:cubicBezTo>
                      <a:pt x="4422" y="4591"/>
                      <a:pt x="4451" y="4587"/>
                      <a:pt x="4479" y="4578"/>
                    </a:cubicBezTo>
                    <a:cubicBezTo>
                      <a:pt x="4483" y="4665"/>
                      <a:pt x="4483" y="4751"/>
                      <a:pt x="4488" y="4847"/>
                    </a:cubicBezTo>
                    <a:cubicBezTo>
                      <a:pt x="4509" y="5104"/>
                      <a:pt x="4697" y="5232"/>
                      <a:pt x="4886" y="5232"/>
                    </a:cubicBezTo>
                    <a:cubicBezTo>
                      <a:pt x="5075" y="5232"/>
                      <a:pt x="5265" y="5103"/>
                      <a:pt x="5285" y="4847"/>
                    </a:cubicBezTo>
                    <a:cubicBezTo>
                      <a:pt x="5381" y="3750"/>
                      <a:pt x="5381" y="2724"/>
                      <a:pt x="5864" y="1699"/>
                    </a:cubicBezTo>
                    <a:cubicBezTo>
                      <a:pt x="6308" y="1440"/>
                      <a:pt x="6656" y="1310"/>
                      <a:pt x="6907" y="1310"/>
                    </a:cubicBezTo>
                    <a:close/>
                    <a:moveTo>
                      <a:pt x="6803" y="1"/>
                    </a:moveTo>
                    <a:cubicBezTo>
                      <a:pt x="6498" y="1"/>
                      <a:pt x="6185" y="118"/>
                      <a:pt x="5973" y="318"/>
                    </a:cubicBezTo>
                    <a:cubicBezTo>
                      <a:pt x="5053" y="1193"/>
                      <a:pt x="4639" y="2187"/>
                      <a:pt x="4511" y="3312"/>
                    </a:cubicBezTo>
                    <a:cubicBezTo>
                      <a:pt x="4315" y="2482"/>
                      <a:pt x="3873" y="1790"/>
                      <a:pt x="3117" y="1216"/>
                    </a:cubicBezTo>
                    <a:cubicBezTo>
                      <a:pt x="2844" y="1012"/>
                      <a:pt x="2510" y="913"/>
                      <a:pt x="2177" y="913"/>
                    </a:cubicBezTo>
                    <a:cubicBezTo>
                      <a:pt x="1616" y="913"/>
                      <a:pt x="1059" y="1193"/>
                      <a:pt x="802" y="1727"/>
                    </a:cubicBezTo>
                    <a:cubicBezTo>
                      <a:pt x="0" y="3412"/>
                      <a:pt x="597" y="4875"/>
                      <a:pt x="1672" y="6288"/>
                    </a:cubicBezTo>
                    <a:cubicBezTo>
                      <a:pt x="3135" y="8210"/>
                      <a:pt x="4032" y="10597"/>
                      <a:pt x="5796" y="12283"/>
                    </a:cubicBezTo>
                    <a:cubicBezTo>
                      <a:pt x="5872" y="12356"/>
                      <a:pt x="5988" y="12397"/>
                      <a:pt x="6102" y="12397"/>
                    </a:cubicBezTo>
                    <a:cubicBezTo>
                      <a:pt x="6239" y="12397"/>
                      <a:pt x="6372" y="12338"/>
                      <a:pt x="6429" y="12201"/>
                    </a:cubicBezTo>
                    <a:cubicBezTo>
                      <a:pt x="7295" y="10151"/>
                      <a:pt x="7304" y="7901"/>
                      <a:pt x="7732" y="5735"/>
                    </a:cubicBezTo>
                    <a:cubicBezTo>
                      <a:pt x="8069" y="4055"/>
                      <a:pt x="8607" y="1927"/>
                      <a:pt x="7581" y="387"/>
                    </a:cubicBezTo>
                    <a:cubicBezTo>
                      <a:pt x="7404" y="118"/>
                      <a:pt x="7108" y="1"/>
                      <a:pt x="6803"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9" name="Google Shape;199;p26"/>
            <p:cNvSpPr/>
            <p:nvPr/>
          </p:nvSpPr>
          <p:spPr>
            <a:xfrm>
              <a:off x="3115346" y="387328"/>
              <a:ext cx="470590" cy="478631"/>
            </a:xfrm>
            <a:custGeom>
              <a:avLst/>
              <a:gdLst/>
              <a:ahLst/>
              <a:cxnLst/>
              <a:rect l="l" t="t" r="r" b="b"/>
              <a:pathLst>
                <a:path w="19196" h="19524" extrusionOk="0">
                  <a:moveTo>
                    <a:pt x="12499" y="1024"/>
                  </a:moveTo>
                  <a:cubicBezTo>
                    <a:pt x="12732" y="1024"/>
                    <a:pt x="12974" y="1075"/>
                    <a:pt x="13223" y="1189"/>
                  </a:cubicBezTo>
                  <a:cubicBezTo>
                    <a:pt x="14107" y="1593"/>
                    <a:pt x="14138" y="2592"/>
                    <a:pt x="14120" y="3366"/>
                  </a:cubicBezTo>
                  <a:cubicBezTo>
                    <a:pt x="14092" y="4961"/>
                    <a:pt x="13263" y="6638"/>
                    <a:pt x="12416" y="8028"/>
                  </a:cubicBezTo>
                  <a:cubicBezTo>
                    <a:pt x="12294" y="7891"/>
                    <a:pt x="12151" y="7777"/>
                    <a:pt x="12010" y="7672"/>
                  </a:cubicBezTo>
                  <a:cubicBezTo>
                    <a:pt x="12202" y="7139"/>
                    <a:pt x="12384" y="6606"/>
                    <a:pt x="12548" y="6064"/>
                  </a:cubicBezTo>
                  <a:cubicBezTo>
                    <a:pt x="12803" y="5216"/>
                    <a:pt x="13154" y="4350"/>
                    <a:pt x="13122" y="3458"/>
                  </a:cubicBezTo>
                  <a:cubicBezTo>
                    <a:pt x="13114" y="3245"/>
                    <a:pt x="12951" y="3122"/>
                    <a:pt x="12782" y="3122"/>
                  </a:cubicBezTo>
                  <a:cubicBezTo>
                    <a:pt x="12672" y="3122"/>
                    <a:pt x="12560" y="3173"/>
                    <a:pt x="12485" y="3284"/>
                  </a:cubicBezTo>
                  <a:cubicBezTo>
                    <a:pt x="12047" y="3931"/>
                    <a:pt x="11897" y="4705"/>
                    <a:pt x="11687" y="5453"/>
                  </a:cubicBezTo>
                  <a:cubicBezTo>
                    <a:pt x="11509" y="6068"/>
                    <a:pt x="11337" y="6688"/>
                    <a:pt x="11163" y="7307"/>
                  </a:cubicBezTo>
                  <a:cubicBezTo>
                    <a:pt x="11068" y="7289"/>
                    <a:pt x="10976" y="7271"/>
                    <a:pt x="10876" y="7266"/>
                  </a:cubicBezTo>
                  <a:cubicBezTo>
                    <a:pt x="10521" y="6182"/>
                    <a:pt x="10248" y="5088"/>
                    <a:pt x="10170" y="3936"/>
                  </a:cubicBezTo>
                  <a:cubicBezTo>
                    <a:pt x="10096" y="2813"/>
                    <a:pt x="11123" y="1024"/>
                    <a:pt x="12499" y="1024"/>
                  </a:cubicBezTo>
                  <a:close/>
                  <a:moveTo>
                    <a:pt x="10931" y="8324"/>
                  </a:moveTo>
                  <a:cubicBezTo>
                    <a:pt x="10973" y="8519"/>
                    <a:pt x="11152" y="8629"/>
                    <a:pt x="11338" y="8629"/>
                  </a:cubicBezTo>
                  <a:cubicBezTo>
                    <a:pt x="11434" y="8629"/>
                    <a:pt x="11532" y="8599"/>
                    <a:pt x="11614" y="8537"/>
                  </a:cubicBezTo>
                  <a:cubicBezTo>
                    <a:pt x="11632" y="8551"/>
                    <a:pt x="11655" y="8564"/>
                    <a:pt x="11673" y="8579"/>
                  </a:cubicBezTo>
                  <a:cubicBezTo>
                    <a:pt x="12357" y="9111"/>
                    <a:pt x="12435" y="9882"/>
                    <a:pt x="12079" y="10633"/>
                  </a:cubicBezTo>
                  <a:cubicBezTo>
                    <a:pt x="11778" y="11268"/>
                    <a:pt x="11019" y="11764"/>
                    <a:pt x="10313" y="11764"/>
                  </a:cubicBezTo>
                  <a:cubicBezTo>
                    <a:pt x="9920" y="11764"/>
                    <a:pt x="9543" y="11610"/>
                    <a:pt x="9272" y="11239"/>
                  </a:cubicBezTo>
                  <a:cubicBezTo>
                    <a:pt x="8672" y="10410"/>
                    <a:pt x="8925" y="8330"/>
                    <a:pt x="10079" y="8330"/>
                  </a:cubicBezTo>
                  <a:cubicBezTo>
                    <a:pt x="10213" y="8330"/>
                    <a:pt x="10359" y="8358"/>
                    <a:pt x="10517" y="8419"/>
                  </a:cubicBezTo>
                  <a:cubicBezTo>
                    <a:pt x="10565" y="8438"/>
                    <a:pt x="10612" y="8447"/>
                    <a:pt x="10657" y="8447"/>
                  </a:cubicBezTo>
                  <a:cubicBezTo>
                    <a:pt x="10749" y="8447"/>
                    <a:pt x="10831" y="8410"/>
                    <a:pt x="10899" y="8351"/>
                  </a:cubicBezTo>
                  <a:cubicBezTo>
                    <a:pt x="10908" y="8341"/>
                    <a:pt x="10917" y="8333"/>
                    <a:pt x="10931" y="8324"/>
                  </a:cubicBezTo>
                  <a:close/>
                  <a:moveTo>
                    <a:pt x="15541" y="8182"/>
                  </a:moveTo>
                  <a:cubicBezTo>
                    <a:pt x="15871" y="8182"/>
                    <a:pt x="16205" y="8215"/>
                    <a:pt x="16540" y="8282"/>
                  </a:cubicBezTo>
                  <a:cubicBezTo>
                    <a:pt x="18472" y="8669"/>
                    <a:pt x="18285" y="11048"/>
                    <a:pt x="16672" y="11700"/>
                  </a:cubicBezTo>
                  <a:cubicBezTo>
                    <a:pt x="16366" y="11823"/>
                    <a:pt x="16038" y="11884"/>
                    <a:pt x="15712" y="11884"/>
                  </a:cubicBezTo>
                  <a:cubicBezTo>
                    <a:pt x="14919" y="11884"/>
                    <a:pt x="14137" y="11523"/>
                    <a:pt x="13701" y="10825"/>
                  </a:cubicBezTo>
                  <a:cubicBezTo>
                    <a:pt x="13583" y="10658"/>
                    <a:pt x="13421" y="10589"/>
                    <a:pt x="13263" y="10589"/>
                  </a:cubicBezTo>
                  <a:cubicBezTo>
                    <a:pt x="13231" y="10589"/>
                    <a:pt x="13199" y="10592"/>
                    <a:pt x="13168" y="10597"/>
                  </a:cubicBezTo>
                  <a:cubicBezTo>
                    <a:pt x="13300" y="10068"/>
                    <a:pt x="13223" y="9481"/>
                    <a:pt x="12999" y="8947"/>
                  </a:cubicBezTo>
                  <a:cubicBezTo>
                    <a:pt x="13767" y="8434"/>
                    <a:pt x="14639" y="8182"/>
                    <a:pt x="15541" y="8182"/>
                  </a:cubicBezTo>
                  <a:close/>
                  <a:moveTo>
                    <a:pt x="5909" y="3872"/>
                  </a:moveTo>
                  <a:cubicBezTo>
                    <a:pt x="7869" y="3872"/>
                    <a:pt x="8377" y="5875"/>
                    <a:pt x="8948" y="7344"/>
                  </a:cubicBezTo>
                  <a:cubicBezTo>
                    <a:pt x="8986" y="7439"/>
                    <a:pt x="9068" y="7498"/>
                    <a:pt x="9158" y="7521"/>
                  </a:cubicBezTo>
                  <a:cubicBezTo>
                    <a:pt x="8812" y="7708"/>
                    <a:pt x="8538" y="8032"/>
                    <a:pt x="8347" y="8428"/>
                  </a:cubicBezTo>
                  <a:cubicBezTo>
                    <a:pt x="7905" y="8041"/>
                    <a:pt x="7373" y="7727"/>
                    <a:pt x="6940" y="7367"/>
                  </a:cubicBezTo>
                  <a:cubicBezTo>
                    <a:pt x="6261" y="6806"/>
                    <a:pt x="5618" y="6213"/>
                    <a:pt x="4871" y="5744"/>
                  </a:cubicBezTo>
                  <a:cubicBezTo>
                    <a:pt x="4805" y="5703"/>
                    <a:pt x="4739" y="5686"/>
                    <a:pt x="4677" y="5686"/>
                  </a:cubicBezTo>
                  <a:cubicBezTo>
                    <a:pt x="4378" y="5686"/>
                    <a:pt x="4153" y="6094"/>
                    <a:pt x="4402" y="6350"/>
                  </a:cubicBezTo>
                  <a:cubicBezTo>
                    <a:pt x="4984" y="6957"/>
                    <a:pt x="5618" y="7504"/>
                    <a:pt x="6246" y="8059"/>
                  </a:cubicBezTo>
                  <a:cubicBezTo>
                    <a:pt x="6761" y="8515"/>
                    <a:pt x="7367" y="9157"/>
                    <a:pt x="8033" y="9454"/>
                  </a:cubicBezTo>
                  <a:cubicBezTo>
                    <a:pt x="7882" y="10442"/>
                    <a:pt x="8097" y="11540"/>
                    <a:pt x="8740" y="12179"/>
                  </a:cubicBezTo>
                  <a:cubicBezTo>
                    <a:pt x="8876" y="12315"/>
                    <a:pt x="9026" y="12425"/>
                    <a:pt x="9177" y="12511"/>
                  </a:cubicBezTo>
                  <a:lnTo>
                    <a:pt x="9177" y="12515"/>
                  </a:lnTo>
                  <a:cubicBezTo>
                    <a:pt x="9204" y="13445"/>
                    <a:pt x="9013" y="14183"/>
                    <a:pt x="8561" y="15007"/>
                  </a:cubicBezTo>
                  <a:cubicBezTo>
                    <a:pt x="5782" y="14743"/>
                    <a:pt x="4921" y="13851"/>
                    <a:pt x="5978" y="12333"/>
                  </a:cubicBezTo>
                  <a:cubicBezTo>
                    <a:pt x="6374" y="11723"/>
                    <a:pt x="6902" y="11294"/>
                    <a:pt x="7550" y="11043"/>
                  </a:cubicBezTo>
                  <a:cubicBezTo>
                    <a:pt x="8007" y="10823"/>
                    <a:pt x="7762" y="10091"/>
                    <a:pt x="7323" y="10091"/>
                  </a:cubicBezTo>
                  <a:cubicBezTo>
                    <a:pt x="7272" y="10091"/>
                    <a:pt x="7218" y="10101"/>
                    <a:pt x="7163" y="10123"/>
                  </a:cubicBezTo>
                  <a:cubicBezTo>
                    <a:pt x="6798" y="10266"/>
                    <a:pt x="6423" y="10332"/>
                    <a:pt x="6052" y="10332"/>
                  </a:cubicBezTo>
                  <a:cubicBezTo>
                    <a:pt x="3900" y="10332"/>
                    <a:pt x="1849" y="8116"/>
                    <a:pt x="2315" y="5913"/>
                  </a:cubicBezTo>
                  <a:cubicBezTo>
                    <a:pt x="2661" y="4305"/>
                    <a:pt x="4515" y="3885"/>
                    <a:pt x="5882" y="3872"/>
                  </a:cubicBezTo>
                  <a:cubicBezTo>
                    <a:pt x="5891" y="3872"/>
                    <a:pt x="5900" y="3872"/>
                    <a:pt x="5909" y="3872"/>
                  </a:cubicBezTo>
                  <a:close/>
                  <a:moveTo>
                    <a:pt x="12817" y="11349"/>
                  </a:moveTo>
                  <a:cubicBezTo>
                    <a:pt x="12908" y="11517"/>
                    <a:pt x="13026" y="11672"/>
                    <a:pt x="13158" y="11818"/>
                  </a:cubicBezTo>
                  <a:cubicBezTo>
                    <a:pt x="13719" y="12675"/>
                    <a:pt x="14029" y="13687"/>
                    <a:pt x="14289" y="14671"/>
                  </a:cubicBezTo>
                  <a:cubicBezTo>
                    <a:pt x="14462" y="15313"/>
                    <a:pt x="14517" y="15969"/>
                    <a:pt x="14525" y="16629"/>
                  </a:cubicBezTo>
                  <a:cubicBezTo>
                    <a:pt x="14538" y="17635"/>
                    <a:pt x="13858" y="18405"/>
                    <a:pt x="13097" y="18405"/>
                  </a:cubicBezTo>
                  <a:cubicBezTo>
                    <a:pt x="12716" y="18405"/>
                    <a:pt x="12315" y="18212"/>
                    <a:pt x="11970" y="17760"/>
                  </a:cubicBezTo>
                  <a:cubicBezTo>
                    <a:pt x="10940" y="16402"/>
                    <a:pt x="10671" y="14461"/>
                    <a:pt x="10271" y="12797"/>
                  </a:cubicBezTo>
                  <a:cubicBezTo>
                    <a:pt x="10694" y="12789"/>
                    <a:pt x="11113" y="12665"/>
                    <a:pt x="11505" y="12469"/>
                  </a:cubicBezTo>
                  <a:cubicBezTo>
                    <a:pt x="11591" y="12980"/>
                    <a:pt x="11741" y="13481"/>
                    <a:pt x="11897" y="13973"/>
                  </a:cubicBezTo>
                  <a:cubicBezTo>
                    <a:pt x="12107" y="14648"/>
                    <a:pt x="12311" y="15322"/>
                    <a:pt x="12753" y="15878"/>
                  </a:cubicBezTo>
                  <a:cubicBezTo>
                    <a:pt x="12816" y="15958"/>
                    <a:pt x="12905" y="15992"/>
                    <a:pt x="12996" y="15992"/>
                  </a:cubicBezTo>
                  <a:cubicBezTo>
                    <a:pt x="13197" y="15992"/>
                    <a:pt x="13410" y="15827"/>
                    <a:pt x="13391" y="15613"/>
                  </a:cubicBezTo>
                  <a:cubicBezTo>
                    <a:pt x="13341" y="14948"/>
                    <a:pt x="13068" y="14338"/>
                    <a:pt x="12858" y="13709"/>
                  </a:cubicBezTo>
                  <a:cubicBezTo>
                    <a:pt x="12658" y="13121"/>
                    <a:pt x="12502" y="12520"/>
                    <a:pt x="12288" y="11937"/>
                  </a:cubicBezTo>
                  <a:cubicBezTo>
                    <a:pt x="12485" y="11759"/>
                    <a:pt x="12666" y="11563"/>
                    <a:pt x="12817" y="11349"/>
                  </a:cubicBezTo>
                  <a:close/>
                  <a:moveTo>
                    <a:pt x="12499" y="1"/>
                  </a:moveTo>
                  <a:cubicBezTo>
                    <a:pt x="11503" y="1"/>
                    <a:pt x="10588" y="781"/>
                    <a:pt x="9964" y="1593"/>
                  </a:cubicBezTo>
                  <a:cubicBezTo>
                    <a:pt x="8694" y="3252"/>
                    <a:pt x="9232" y="5494"/>
                    <a:pt x="9901" y="7334"/>
                  </a:cubicBezTo>
                  <a:cubicBezTo>
                    <a:pt x="9737" y="7334"/>
                    <a:pt x="9582" y="7353"/>
                    <a:pt x="9441" y="7399"/>
                  </a:cubicBezTo>
                  <a:cubicBezTo>
                    <a:pt x="9459" y="7362"/>
                    <a:pt x="9472" y="7321"/>
                    <a:pt x="9472" y="7271"/>
                  </a:cubicBezTo>
                  <a:cubicBezTo>
                    <a:pt x="9464" y="5193"/>
                    <a:pt x="8679" y="3425"/>
                    <a:pt x="6530" y="2938"/>
                  </a:cubicBezTo>
                  <a:cubicBezTo>
                    <a:pt x="6213" y="2867"/>
                    <a:pt x="5883" y="2832"/>
                    <a:pt x="5549" y="2832"/>
                  </a:cubicBezTo>
                  <a:cubicBezTo>
                    <a:pt x="4123" y="2832"/>
                    <a:pt x="2635" y="3473"/>
                    <a:pt x="1859" y="4633"/>
                  </a:cubicBezTo>
                  <a:cubicBezTo>
                    <a:pt x="0" y="7403"/>
                    <a:pt x="2629" y="10966"/>
                    <a:pt x="5590" y="11321"/>
                  </a:cubicBezTo>
                  <a:cubicBezTo>
                    <a:pt x="4328" y="12780"/>
                    <a:pt x="3791" y="14999"/>
                    <a:pt x="5613" y="16288"/>
                  </a:cubicBezTo>
                  <a:cubicBezTo>
                    <a:pt x="6193" y="16700"/>
                    <a:pt x="6738" y="16878"/>
                    <a:pt x="7237" y="16878"/>
                  </a:cubicBezTo>
                  <a:cubicBezTo>
                    <a:pt x="8340" y="16878"/>
                    <a:pt x="9212" y="16006"/>
                    <a:pt x="9714" y="14880"/>
                  </a:cubicBezTo>
                  <a:cubicBezTo>
                    <a:pt x="10237" y="16970"/>
                    <a:pt x="11131" y="19524"/>
                    <a:pt x="12876" y="19524"/>
                  </a:cubicBezTo>
                  <a:cubicBezTo>
                    <a:pt x="13033" y="19524"/>
                    <a:pt x="13197" y="19503"/>
                    <a:pt x="13368" y="19459"/>
                  </a:cubicBezTo>
                  <a:cubicBezTo>
                    <a:pt x="16235" y="18725"/>
                    <a:pt x="15770" y="15272"/>
                    <a:pt x="14721" y="12743"/>
                  </a:cubicBezTo>
                  <a:lnTo>
                    <a:pt x="14721" y="12743"/>
                  </a:lnTo>
                  <a:cubicBezTo>
                    <a:pt x="15172" y="12881"/>
                    <a:pt x="15654" y="12953"/>
                    <a:pt x="16128" y="12953"/>
                  </a:cubicBezTo>
                  <a:cubicBezTo>
                    <a:pt x="17712" y="12953"/>
                    <a:pt x="19195" y="12151"/>
                    <a:pt x="19055" y="10369"/>
                  </a:cubicBezTo>
                  <a:cubicBezTo>
                    <a:pt x="18883" y="8213"/>
                    <a:pt x="17283" y="7247"/>
                    <a:pt x="15508" y="7247"/>
                  </a:cubicBezTo>
                  <a:cubicBezTo>
                    <a:pt x="14928" y="7247"/>
                    <a:pt x="14329" y="7350"/>
                    <a:pt x="13756" y="7549"/>
                  </a:cubicBezTo>
                  <a:cubicBezTo>
                    <a:pt x="14990" y="5221"/>
                    <a:pt x="15993" y="2022"/>
                    <a:pt x="13688" y="400"/>
                  </a:cubicBezTo>
                  <a:cubicBezTo>
                    <a:pt x="13288" y="119"/>
                    <a:pt x="12887" y="1"/>
                    <a:pt x="12499"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0" name="Google Shape;200;p26"/>
            <p:cNvGrpSpPr/>
            <p:nvPr/>
          </p:nvGrpSpPr>
          <p:grpSpPr>
            <a:xfrm>
              <a:off x="988033" y="3362593"/>
              <a:ext cx="1477262" cy="1393903"/>
              <a:chOff x="1493949" y="3254820"/>
              <a:chExt cx="1399585" cy="1320609"/>
            </a:xfrm>
          </p:grpSpPr>
          <p:sp>
            <p:nvSpPr>
              <p:cNvPr id="201" name="Google Shape;201;p26"/>
              <p:cNvSpPr/>
              <p:nvPr/>
            </p:nvSpPr>
            <p:spPr>
              <a:xfrm>
                <a:off x="1932461" y="3254820"/>
                <a:ext cx="961073" cy="1320609"/>
              </a:xfrm>
              <a:custGeom>
                <a:avLst/>
                <a:gdLst/>
                <a:ahLst/>
                <a:cxnLst/>
                <a:rect l="l" t="t" r="r" b="b"/>
                <a:pathLst>
                  <a:path w="44011" h="56209" extrusionOk="0">
                    <a:moveTo>
                      <a:pt x="16171" y="564"/>
                    </a:moveTo>
                    <a:cubicBezTo>
                      <a:pt x="16413" y="564"/>
                      <a:pt x="16598" y="586"/>
                      <a:pt x="16700" y="636"/>
                    </a:cubicBezTo>
                    <a:lnTo>
                      <a:pt x="16627" y="663"/>
                    </a:lnTo>
                    <a:cubicBezTo>
                      <a:pt x="16627" y="663"/>
                      <a:pt x="16814" y="1178"/>
                      <a:pt x="16868" y="1346"/>
                    </a:cubicBezTo>
                    <a:cubicBezTo>
                      <a:pt x="16458" y="1893"/>
                      <a:pt x="15743" y="2535"/>
                      <a:pt x="15410" y="2831"/>
                    </a:cubicBezTo>
                    <a:cubicBezTo>
                      <a:pt x="14749" y="3414"/>
                      <a:pt x="14030" y="3948"/>
                      <a:pt x="13273" y="4394"/>
                    </a:cubicBezTo>
                    <a:cubicBezTo>
                      <a:pt x="11633" y="5361"/>
                      <a:pt x="9792" y="6030"/>
                      <a:pt x="7969" y="6558"/>
                    </a:cubicBezTo>
                    <a:cubicBezTo>
                      <a:pt x="6412" y="7011"/>
                      <a:pt x="4786" y="7336"/>
                      <a:pt x="3158" y="7336"/>
                    </a:cubicBezTo>
                    <a:cubicBezTo>
                      <a:pt x="2819" y="7336"/>
                      <a:pt x="2480" y="7322"/>
                      <a:pt x="2142" y="7292"/>
                    </a:cubicBezTo>
                    <a:cubicBezTo>
                      <a:pt x="1887" y="7269"/>
                      <a:pt x="1212" y="7041"/>
                      <a:pt x="916" y="6823"/>
                    </a:cubicBezTo>
                    <a:cubicBezTo>
                      <a:pt x="880" y="6741"/>
                      <a:pt x="743" y="6394"/>
                      <a:pt x="739" y="6394"/>
                    </a:cubicBezTo>
                    <a:lnTo>
                      <a:pt x="689" y="6412"/>
                    </a:lnTo>
                    <a:lnTo>
                      <a:pt x="689" y="6412"/>
                    </a:lnTo>
                    <a:cubicBezTo>
                      <a:pt x="735" y="6394"/>
                      <a:pt x="1190" y="5943"/>
                      <a:pt x="1345" y="5816"/>
                    </a:cubicBezTo>
                    <a:cubicBezTo>
                      <a:pt x="1841" y="5382"/>
                      <a:pt x="2461" y="5146"/>
                      <a:pt x="3031" y="4827"/>
                    </a:cubicBezTo>
                    <a:cubicBezTo>
                      <a:pt x="5504" y="3441"/>
                      <a:pt x="8307" y="2449"/>
                      <a:pt x="10976" y="1500"/>
                    </a:cubicBezTo>
                    <a:cubicBezTo>
                      <a:pt x="11771" y="1219"/>
                      <a:pt x="14841" y="564"/>
                      <a:pt x="16171" y="564"/>
                    </a:cubicBezTo>
                    <a:close/>
                    <a:moveTo>
                      <a:pt x="17100" y="2043"/>
                    </a:moveTo>
                    <a:cubicBezTo>
                      <a:pt x="17278" y="2627"/>
                      <a:pt x="17451" y="3210"/>
                      <a:pt x="17702" y="3765"/>
                    </a:cubicBezTo>
                    <a:cubicBezTo>
                      <a:pt x="19037" y="6755"/>
                      <a:pt x="19939" y="9981"/>
                      <a:pt x="21037" y="13064"/>
                    </a:cubicBezTo>
                    <a:cubicBezTo>
                      <a:pt x="22094" y="16035"/>
                      <a:pt x="23092" y="19297"/>
                      <a:pt x="24855" y="21936"/>
                    </a:cubicBezTo>
                    <a:cubicBezTo>
                      <a:pt x="26395" y="24232"/>
                      <a:pt x="28842" y="25763"/>
                      <a:pt x="31057" y="27326"/>
                    </a:cubicBezTo>
                    <a:cubicBezTo>
                      <a:pt x="31480" y="27627"/>
                      <a:pt x="31890" y="27936"/>
                      <a:pt x="32296" y="28251"/>
                    </a:cubicBezTo>
                    <a:cubicBezTo>
                      <a:pt x="32244" y="28248"/>
                      <a:pt x="32191" y="28247"/>
                      <a:pt x="32139" y="28247"/>
                    </a:cubicBezTo>
                    <a:cubicBezTo>
                      <a:pt x="31450" y="28247"/>
                      <a:pt x="30721" y="28489"/>
                      <a:pt x="30090" y="28689"/>
                    </a:cubicBezTo>
                    <a:cubicBezTo>
                      <a:pt x="28956" y="29040"/>
                      <a:pt x="27854" y="29435"/>
                      <a:pt x="26696" y="29740"/>
                    </a:cubicBezTo>
                    <a:cubicBezTo>
                      <a:pt x="23611" y="30552"/>
                      <a:pt x="20522" y="31326"/>
                      <a:pt x="17501" y="32352"/>
                    </a:cubicBezTo>
                    <a:cubicBezTo>
                      <a:pt x="13624" y="33668"/>
                      <a:pt x="9920" y="35481"/>
                      <a:pt x="6926" y="38316"/>
                    </a:cubicBezTo>
                    <a:cubicBezTo>
                      <a:pt x="6976" y="37979"/>
                      <a:pt x="7027" y="37641"/>
                      <a:pt x="7077" y="37304"/>
                    </a:cubicBezTo>
                    <a:cubicBezTo>
                      <a:pt x="7505" y="34361"/>
                      <a:pt x="8125" y="31463"/>
                      <a:pt x="8625" y="28533"/>
                    </a:cubicBezTo>
                    <a:cubicBezTo>
                      <a:pt x="8821" y="27368"/>
                      <a:pt x="8926" y="26169"/>
                      <a:pt x="8735" y="24994"/>
                    </a:cubicBezTo>
                    <a:cubicBezTo>
                      <a:pt x="8520" y="23658"/>
                      <a:pt x="7847" y="22359"/>
                      <a:pt x="7277" y="21148"/>
                    </a:cubicBezTo>
                    <a:cubicBezTo>
                      <a:pt x="5997" y="18418"/>
                      <a:pt x="4981" y="15585"/>
                      <a:pt x="3714" y="12856"/>
                    </a:cubicBezTo>
                    <a:cubicBezTo>
                      <a:pt x="2926" y="11156"/>
                      <a:pt x="2110" y="9474"/>
                      <a:pt x="1331" y="7771"/>
                    </a:cubicBezTo>
                    <a:lnTo>
                      <a:pt x="1331" y="7771"/>
                    </a:lnTo>
                    <a:cubicBezTo>
                      <a:pt x="1677" y="7861"/>
                      <a:pt x="2051" y="7893"/>
                      <a:pt x="2352" y="7925"/>
                    </a:cubicBezTo>
                    <a:cubicBezTo>
                      <a:pt x="2694" y="7961"/>
                      <a:pt x="3038" y="7977"/>
                      <a:pt x="3383" y="7977"/>
                    </a:cubicBezTo>
                    <a:cubicBezTo>
                      <a:pt x="4172" y="7977"/>
                      <a:pt x="4965" y="7894"/>
                      <a:pt x="5742" y="7779"/>
                    </a:cubicBezTo>
                    <a:cubicBezTo>
                      <a:pt x="9933" y="7174"/>
                      <a:pt x="14307" y="5300"/>
                      <a:pt x="17100" y="2043"/>
                    </a:cubicBezTo>
                    <a:close/>
                    <a:moveTo>
                      <a:pt x="32147" y="28889"/>
                    </a:moveTo>
                    <a:cubicBezTo>
                      <a:pt x="32686" y="28889"/>
                      <a:pt x="33214" y="29028"/>
                      <a:pt x="32916" y="29599"/>
                    </a:cubicBezTo>
                    <a:cubicBezTo>
                      <a:pt x="32573" y="30260"/>
                      <a:pt x="31818" y="30766"/>
                      <a:pt x="31238" y="31195"/>
                    </a:cubicBezTo>
                    <a:cubicBezTo>
                      <a:pt x="27917" y="33691"/>
                      <a:pt x="24176" y="35067"/>
                      <a:pt x="20212" y="36229"/>
                    </a:cubicBezTo>
                    <a:cubicBezTo>
                      <a:pt x="17629" y="36990"/>
                      <a:pt x="14995" y="37573"/>
                      <a:pt x="12421" y="38370"/>
                    </a:cubicBezTo>
                    <a:cubicBezTo>
                      <a:pt x="11508" y="38652"/>
                      <a:pt x="10141" y="39112"/>
                      <a:pt x="8927" y="39112"/>
                    </a:cubicBezTo>
                    <a:cubicBezTo>
                      <a:pt x="8276" y="39112"/>
                      <a:pt x="7669" y="38979"/>
                      <a:pt x="7199" y="38617"/>
                    </a:cubicBezTo>
                    <a:cubicBezTo>
                      <a:pt x="11783" y="34320"/>
                      <a:pt x="18303" y="32511"/>
                      <a:pt x="24235" y="30971"/>
                    </a:cubicBezTo>
                    <a:cubicBezTo>
                      <a:pt x="25771" y="30575"/>
                      <a:pt x="27316" y="30201"/>
                      <a:pt x="28842" y="29763"/>
                    </a:cubicBezTo>
                    <a:cubicBezTo>
                      <a:pt x="29707" y="29513"/>
                      <a:pt x="30510" y="29135"/>
                      <a:pt x="31408" y="28962"/>
                    </a:cubicBezTo>
                    <a:cubicBezTo>
                      <a:pt x="31578" y="28927"/>
                      <a:pt x="31864" y="28889"/>
                      <a:pt x="32147" y="28889"/>
                    </a:cubicBezTo>
                    <a:close/>
                    <a:moveTo>
                      <a:pt x="33649" y="29353"/>
                    </a:moveTo>
                    <a:cubicBezTo>
                      <a:pt x="35271" y="30739"/>
                      <a:pt x="36770" y="32251"/>
                      <a:pt x="38165" y="33883"/>
                    </a:cubicBezTo>
                    <a:cubicBezTo>
                      <a:pt x="39162" y="35049"/>
                      <a:pt x="40078" y="36284"/>
                      <a:pt x="40943" y="37550"/>
                    </a:cubicBezTo>
                    <a:cubicBezTo>
                      <a:pt x="41782" y="38781"/>
                      <a:pt x="43436" y="40448"/>
                      <a:pt x="42703" y="42043"/>
                    </a:cubicBezTo>
                    <a:cubicBezTo>
                      <a:pt x="42064" y="43432"/>
                      <a:pt x="40707" y="44490"/>
                      <a:pt x="39536" y="45405"/>
                    </a:cubicBezTo>
                    <a:cubicBezTo>
                      <a:pt x="38209" y="46449"/>
                      <a:pt x="36888" y="47438"/>
                      <a:pt x="35417" y="48267"/>
                    </a:cubicBezTo>
                    <a:cubicBezTo>
                      <a:pt x="32332" y="50008"/>
                      <a:pt x="28920" y="51156"/>
                      <a:pt x="25593" y="52336"/>
                    </a:cubicBezTo>
                    <a:cubicBezTo>
                      <a:pt x="22359" y="53484"/>
                      <a:pt x="19064" y="54491"/>
                      <a:pt x="15670" y="55033"/>
                    </a:cubicBezTo>
                    <a:cubicBezTo>
                      <a:pt x="14440" y="55228"/>
                      <a:pt x="13126" y="55409"/>
                      <a:pt x="11827" y="55409"/>
                    </a:cubicBezTo>
                    <a:cubicBezTo>
                      <a:pt x="10508" y="55409"/>
                      <a:pt x="9205" y="55222"/>
                      <a:pt x="8024" y="54668"/>
                    </a:cubicBezTo>
                    <a:cubicBezTo>
                      <a:pt x="5099" y="53301"/>
                      <a:pt x="5349" y="49629"/>
                      <a:pt x="5705" y="46950"/>
                    </a:cubicBezTo>
                    <a:cubicBezTo>
                      <a:pt x="6065" y="44221"/>
                      <a:pt x="6457" y="41501"/>
                      <a:pt x="6858" y="38776"/>
                    </a:cubicBezTo>
                    <a:cubicBezTo>
                      <a:pt x="7393" y="39384"/>
                      <a:pt x="8213" y="39563"/>
                      <a:pt x="9047" y="39563"/>
                    </a:cubicBezTo>
                    <a:cubicBezTo>
                      <a:pt x="9476" y="39563"/>
                      <a:pt x="9908" y="39515"/>
                      <a:pt x="10307" y="39455"/>
                    </a:cubicBezTo>
                    <a:cubicBezTo>
                      <a:pt x="12366" y="39140"/>
                      <a:pt x="14421" y="38412"/>
                      <a:pt x="16435" y="37906"/>
                    </a:cubicBezTo>
                    <a:cubicBezTo>
                      <a:pt x="21024" y="36753"/>
                      <a:pt x="25593" y="35546"/>
                      <a:pt x="29658" y="33071"/>
                    </a:cubicBezTo>
                    <a:cubicBezTo>
                      <a:pt x="30952" y="32283"/>
                      <a:pt x="32419" y="31399"/>
                      <a:pt x="33334" y="30160"/>
                    </a:cubicBezTo>
                    <a:cubicBezTo>
                      <a:pt x="33544" y="29883"/>
                      <a:pt x="33644" y="29604"/>
                      <a:pt x="33649" y="29353"/>
                    </a:cubicBezTo>
                    <a:close/>
                    <a:moveTo>
                      <a:pt x="15612" y="0"/>
                    </a:moveTo>
                    <a:cubicBezTo>
                      <a:pt x="14212" y="0"/>
                      <a:pt x="12461" y="634"/>
                      <a:pt x="11670" y="886"/>
                    </a:cubicBezTo>
                    <a:cubicBezTo>
                      <a:pt x="10549" y="1246"/>
                      <a:pt x="9460" y="1687"/>
                      <a:pt x="8352" y="2098"/>
                    </a:cubicBezTo>
                    <a:cubicBezTo>
                      <a:pt x="6110" y="2918"/>
                      <a:pt x="3750" y="3515"/>
                      <a:pt x="1723" y="4814"/>
                    </a:cubicBezTo>
                    <a:cubicBezTo>
                      <a:pt x="1153" y="5178"/>
                      <a:pt x="1" y="6099"/>
                      <a:pt x="142" y="6613"/>
                    </a:cubicBezTo>
                    <a:lnTo>
                      <a:pt x="78" y="6636"/>
                    </a:lnTo>
                    <a:cubicBezTo>
                      <a:pt x="1258" y="9592"/>
                      <a:pt x="2056" y="11161"/>
                      <a:pt x="3040" y="13329"/>
                    </a:cubicBezTo>
                    <a:cubicBezTo>
                      <a:pt x="4384" y="16290"/>
                      <a:pt x="5591" y="19402"/>
                      <a:pt x="6926" y="22369"/>
                    </a:cubicBezTo>
                    <a:cubicBezTo>
                      <a:pt x="7587" y="23841"/>
                      <a:pt x="8056" y="25294"/>
                      <a:pt x="7952" y="26920"/>
                    </a:cubicBezTo>
                    <a:cubicBezTo>
                      <a:pt x="7851" y="28465"/>
                      <a:pt x="7460" y="30019"/>
                      <a:pt x="7168" y="31536"/>
                    </a:cubicBezTo>
                    <a:cubicBezTo>
                      <a:pt x="6539" y="34825"/>
                      <a:pt x="6020" y="38156"/>
                      <a:pt x="5546" y="41468"/>
                    </a:cubicBezTo>
                    <a:cubicBezTo>
                      <a:pt x="5122" y="44403"/>
                      <a:pt x="4484" y="47543"/>
                      <a:pt x="4676" y="50513"/>
                    </a:cubicBezTo>
                    <a:cubicBezTo>
                      <a:pt x="4821" y="52718"/>
                      <a:pt x="5869" y="54577"/>
                      <a:pt x="7901" y="55516"/>
                    </a:cubicBezTo>
                    <a:cubicBezTo>
                      <a:pt x="9047" y="56046"/>
                      <a:pt x="10312" y="56209"/>
                      <a:pt x="11584" y="56209"/>
                    </a:cubicBezTo>
                    <a:cubicBezTo>
                      <a:pt x="12585" y="56209"/>
                      <a:pt x="13590" y="56108"/>
                      <a:pt x="14545" y="56008"/>
                    </a:cubicBezTo>
                    <a:cubicBezTo>
                      <a:pt x="17775" y="55662"/>
                      <a:pt x="20937" y="54764"/>
                      <a:pt x="24012" y="53753"/>
                    </a:cubicBezTo>
                    <a:cubicBezTo>
                      <a:pt x="30277" y="51693"/>
                      <a:pt x="36460" y="49406"/>
                      <a:pt x="41427" y="44932"/>
                    </a:cubicBezTo>
                    <a:cubicBezTo>
                      <a:pt x="42288" y="44153"/>
                      <a:pt x="43076" y="43251"/>
                      <a:pt x="43559" y="42185"/>
                    </a:cubicBezTo>
                    <a:cubicBezTo>
                      <a:pt x="44010" y="41200"/>
                      <a:pt x="43563" y="40070"/>
                      <a:pt x="43076" y="39199"/>
                    </a:cubicBezTo>
                    <a:cubicBezTo>
                      <a:pt x="42365" y="37914"/>
                      <a:pt x="41376" y="36690"/>
                      <a:pt x="40506" y="35514"/>
                    </a:cubicBezTo>
                    <a:cubicBezTo>
                      <a:pt x="39572" y="34247"/>
                      <a:pt x="38552" y="33048"/>
                      <a:pt x="37477" y="31906"/>
                    </a:cubicBezTo>
                    <a:cubicBezTo>
                      <a:pt x="35349" y="29637"/>
                      <a:pt x="32947" y="27727"/>
                      <a:pt x="30405" y="25959"/>
                    </a:cubicBezTo>
                    <a:cubicBezTo>
                      <a:pt x="29280" y="25175"/>
                      <a:pt x="28168" y="24374"/>
                      <a:pt x="27143" y="23463"/>
                    </a:cubicBezTo>
                    <a:cubicBezTo>
                      <a:pt x="25831" y="22291"/>
                      <a:pt x="24973" y="20929"/>
                      <a:pt x="24250" y="19343"/>
                    </a:cubicBezTo>
                    <a:cubicBezTo>
                      <a:pt x="22818" y="16227"/>
                      <a:pt x="21743" y="12965"/>
                      <a:pt x="20599" y="9739"/>
                    </a:cubicBezTo>
                    <a:cubicBezTo>
                      <a:pt x="19634" y="7028"/>
                      <a:pt x="18553" y="4331"/>
                      <a:pt x="17684" y="1588"/>
                    </a:cubicBezTo>
                    <a:cubicBezTo>
                      <a:pt x="17665" y="1523"/>
                      <a:pt x="17643" y="1456"/>
                      <a:pt x="17620" y="1391"/>
                    </a:cubicBezTo>
                    <a:cubicBezTo>
                      <a:pt x="17634" y="1374"/>
                      <a:pt x="17647" y="1355"/>
                      <a:pt x="17661" y="1336"/>
                    </a:cubicBezTo>
                    <a:cubicBezTo>
                      <a:pt x="17725" y="1250"/>
                      <a:pt x="17725" y="1159"/>
                      <a:pt x="17674" y="1069"/>
                    </a:cubicBezTo>
                    <a:cubicBezTo>
                      <a:pt x="17606" y="945"/>
                      <a:pt x="17533" y="827"/>
                      <a:pt x="17456" y="708"/>
                    </a:cubicBezTo>
                    <a:cubicBezTo>
                      <a:pt x="17430" y="672"/>
                      <a:pt x="17393" y="656"/>
                      <a:pt x="17356" y="656"/>
                    </a:cubicBezTo>
                    <a:cubicBezTo>
                      <a:pt x="17347" y="656"/>
                      <a:pt x="17338" y="657"/>
                      <a:pt x="17329" y="658"/>
                    </a:cubicBezTo>
                    <a:cubicBezTo>
                      <a:pt x="16975" y="172"/>
                      <a:pt x="16341" y="0"/>
                      <a:pt x="1561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2" name="Google Shape;202;p26"/>
              <p:cNvSpPr/>
              <p:nvPr/>
            </p:nvSpPr>
            <p:spPr>
              <a:xfrm>
                <a:off x="2585896" y="4125793"/>
                <a:ext cx="159509" cy="135471"/>
              </a:xfrm>
              <a:custGeom>
                <a:avLst/>
                <a:gdLst/>
                <a:ahLst/>
                <a:cxnLst/>
                <a:rect l="l" t="t" r="r" b="b"/>
                <a:pathLst>
                  <a:path w="6868" h="5833" extrusionOk="0">
                    <a:moveTo>
                      <a:pt x="3456" y="603"/>
                    </a:moveTo>
                    <a:cubicBezTo>
                      <a:pt x="4241" y="603"/>
                      <a:pt x="6178" y="1209"/>
                      <a:pt x="5801" y="2178"/>
                    </a:cubicBezTo>
                    <a:cubicBezTo>
                      <a:pt x="5742" y="2186"/>
                      <a:pt x="5687" y="2219"/>
                      <a:pt x="5669" y="2287"/>
                    </a:cubicBezTo>
                    <a:cubicBezTo>
                      <a:pt x="5542" y="2657"/>
                      <a:pt x="5546" y="2875"/>
                      <a:pt x="5582" y="3275"/>
                    </a:cubicBezTo>
                    <a:cubicBezTo>
                      <a:pt x="5669" y="4182"/>
                      <a:pt x="4676" y="4871"/>
                      <a:pt x="3969" y="5162"/>
                    </a:cubicBezTo>
                    <a:cubicBezTo>
                      <a:pt x="3757" y="5249"/>
                      <a:pt x="3543" y="5289"/>
                      <a:pt x="3331" y="5289"/>
                    </a:cubicBezTo>
                    <a:cubicBezTo>
                      <a:pt x="2194" y="5289"/>
                      <a:pt x="1142" y="4142"/>
                      <a:pt x="1004" y="3088"/>
                    </a:cubicBezTo>
                    <a:cubicBezTo>
                      <a:pt x="825" y="1708"/>
                      <a:pt x="2110" y="760"/>
                      <a:pt x="3322" y="611"/>
                    </a:cubicBezTo>
                    <a:cubicBezTo>
                      <a:pt x="3361" y="606"/>
                      <a:pt x="3406" y="603"/>
                      <a:pt x="3456" y="603"/>
                    </a:cubicBezTo>
                    <a:close/>
                    <a:moveTo>
                      <a:pt x="3518" y="1"/>
                    </a:moveTo>
                    <a:cubicBezTo>
                      <a:pt x="2153" y="1"/>
                      <a:pt x="904" y="990"/>
                      <a:pt x="506" y="2291"/>
                    </a:cubicBezTo>
                    <a:cubicBezTo>
                      <a:pt x="1" y="3982"/>
                      <a:pt x="1486" y="5527"/>
                      <a:pt x="3049" y="5800"/>
                    </a:cubicBezTo>
                    <a:cubicBezTo>
                      <a:pt x="3171" y="5822"/>
                      <a:pt x="3295" y="5832"/>
                      <a:pt x="3420" y="5832"/>
                    </a:cubicBezTo>
                    <a:cubicBezTo>
                      <a:pt x="4090" y="5832"/>
                      <a:pt x="4782" y="5536"/>
                      <a:pt x="5250" y="5075"/>
                    </a:cubicBezTo>
                    <a:cubicBezTo>
                      <a:pt x="6125" y="4209"/>
                      <a:pt x="6056" y="3499"/>
                      <a:pt x="6051" y="2356"/>
                    </a:cubicBezTo>
                    <a:cubicBezTo>
                      <a:pt x="6051" y="2350"/>
                      <a:pt x="6047" y="2346"/>
                      <a:pt x="6047" y="2342"/>
                    </a:cubicBezTo>
                    <a:cubicBezTo>
                      <a:pt x="6867" y="1303"/>
                      <a:pt x="5163" y="355"/>
                      <a:pt x="4274" y="104"/>
                    </a:cubicBezTo>
                    <a:cubicBezTo>
                      <a:pt x="4021" y="34"/>
                      <a:pt x="3768" y="1"/>
                      <a:pt x="3518"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6"/>
              <p:cNvSpPr/>
              <p:nvPr/>
            </p:nvSpPr>
            <p:spPr>
              <a:xfrm>
                <a:off x="2460388" y="4173032"/>
                <a:ext cx="58341" cy="47634"/>
              </a:xfrm>
              <a:custGeom>
                <a:avLst/>
                <a:gdLst/>
                <a:ahLst/>
                <a:cxnLst/>
                <a:rect l="l" t="t" r="r" b="b"/>
                <a:pathLst>
                  <a:path w="2512" h="2051" extrusionOk="0">
                    <a:moveTo>
                      <a:pt x="1191" y="396"/>
                    </a:moveTo>
                    <a:cubicBezTo>
                      <a:pt x="1485" y="396"/>
                      <a:pt x="1817" y="565"/>
                      <a:pt x="1996" y="781"/>
                    </a:cubicBezTo>
                    <a:cubicBezTo>
                      <a:pt x="1973" y="808"/>
                      <a:pt x="1960" y="846"/>
                      <a:pt x="1960" y="882"/>
                    </a:cubicBezTo>
                    <a:cubicBezTo>
                      <a:pt x="1960" y="1146"/>
                      <a:pt x="2152" y="1146"/>
                      <a:pt x="1887" y="1351"/>
                    </a:cubicBezTo>
                    <a:cubicBezTo>
                      <a:pt x="1701" y="1498"/>
                      <a:pt x="1453" y="1585"/>
                      <a:pt x="1211" y="1585"/>
                    </a:cubicBezTo>
                    <a:cubicBezTo>
                      <a:pt x="1146" y="1585"/>
                      <a:pt x="1080" y="1579"/>
                      <a:pt x="1017" y="1565"/>
                    </a:cubicBezTo>
                    <a:cubicBezTo>
                      <a:pt x="630" y="1488"/>
                      <a:pt x="543" y="900"/>
                      <a:pt x="735" y="617"/>
                    </a:cubicBezTo>
                    <a:cubicBezTo>
                      <a:pt x="842" y="461"/>
                      <a:pt x="1009" y="396"/>
                      <a:pt x="1191" y="396"/>
                    </a:cubicBezTo>
                    <a:close/>
                    <a:moveTo>
                      <a:pt x="1202" y="1"/>
                    </a:moveTo>
                    <a:cubicBezTo>
                      <a:pt x="962" y="1"/>
                      <a:pt x="724" y="69"/>
                      <a:pt x="530" y="221"/>
                    </a:cubicBezTo>
                    <a:cubicBezTo>
                      <a:pt x="1" y="640"/>
                      <a:pt x="147" y="1601"/>
                      <a:pt x="698" y="1925"/>
                    </a:cubicBezTo>
                    <a:cubicBezTo>
                      <a:pt x="847" y="2013"/>
                      <a:pt x="1019" y="2051"/>
                      <a:pt x="1197" y="2051"/>
                    </a:cubicBezTo>
                    <a:cubicBezTo>
                      <a:pt x="1552" y="2051"/>
                      <a:pt x="1928" y="1901"/>
                      <a:pt x="2183" y="1706"/>
                    </a:cubicBezTo>
                    <a:cubicBezTo>
                      <a:pt x="2362" y="1574"/>
                      <a:pt x="2507" y="1378"/>
                      <a:pt x="2511" y="1146"/>
                    </a:cubicBezTo>
                    <a:cubicBezTo>
                      <a:pt x="2511" y="1014"/>
                      <a:pt x="2438" y="869"/>
                      <a:pt x="2324" y="787"/>
                    </a:cubicBezTo>
                    <a:cubicBezTo>
                      <a:pt x="2219" y="444"/>
                      <a:pt x="1992" y="198"/>
                      <a:pt x="1641" y="76"/>
                    </a:cubicBezTo>
                    <a:cubicBezTo>
                      <a:pt x="1500" y="27"/>
                      <a:pt x="1351" y="1"/>
                      <a:pt x="120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26"/>
              <p:cNvSpPr/>
              <p:nvPr/>
            </p:nvSpPr>
            <p:spPr>
              <a:xfrm>
                <a:off x="2282322" y="3854432"/>
                <a:ext cx="101772" cy="73136"/>
              </a:xfrm>
              <a:custGeom>
                <a:avLst/>
                <a:gdLst/>
                <a:ahLst/>
                <a:cxnLst/>
                <a:rect l="l" t="t" r="r" b="b"/>
                <a:pathLst>
                  <a:path w="4382" h="3149" extrusionOk="0">
                    <a:moveTo>
                      <a:pt x="2237" y="348"/>
                    </a:moveTo>
                    <a:cubicBezTo>
                      <a:pt x="2493" y="348"/>
                      <a:pt x="2726" y="435"/>
                      <a:pt x="2861" y="657"/>
                    </a:cubicBezTo>
                    <a:cubicBezTo>
                      <a:pt x="2833" y="716"/>
                      <a:pt x="2829" y="794"/>
                      <a:pt x="2875" y="858"/>
                    </a:cubicBezTo>
                    <a:cubicBezTo>
                      <a:pt x="3184" y="1328"/>
                      <a:pt x="3098" y="1673"/>
                      <a:pt x="2711" y="2075"/>
                    </a:cubicBezTo>
                    <a:cubicBezTo>
                      <a:pt x="2453" y="2344"/>
                      <a:pt x="2038" y="2574"/>
                      <a:pt x="1644" y="2574"/>
                    </a:cubicBezTo>
                    <a:cubicBezTo>
                      <a:pt x="1530" y="2574"/>
                      <a:pt x="1418" y="2555"/>
                      <a:pt x="1312" y="2512"/>
                    </a:cubicBezTo>
                    <a:cubicBezTo>
                      <a:pt x="583" y="2224"/>
                      <a:pt x="701" y="1204"/>
                      <a:pt x="1180" y="762"/>
                    </a:cubicBezTo>
                    <a:cubicBezTo>
                      <a:pt x="1420" y="541"/>
                      <a:pt x="1855" y="348"/>
                      <a:pt x="2237" y="348"/>
                    </a:cubicBezTo>
                    <a:close/>
                    <a:moveTo>
                      <a:pt x="2259" y="0"/>
                    </a:moveTo>
                    <a:cubicBezTo>
                      <a:pt x="1882" y="0"/>
                      <a:pt x="1468" y="128"/>
                      <a:pt x="1189" y="279"/>
                    </a:cubicBezTo>
                    <a:cubicBezTo>
                      <a:pt x="219" y="803"/>
                      <a:pt x="0" y="1993"/>
                      <a:pt x="783" y="2790"/>
                    </a:cubicBezTo>
                    <a:cubicBezTo>
                      <a:pt x="1032" y="3043"/>
                      <a:pt x="1324" y="3149"/>
                      <a:pt x="1625" y="3149"/>
                    </a:cubicBezTo>
                    <a:cubicBezTo>
                      <a:pt x="2926" y="3149"/>
                      <a:pt x="4381" y="1166"/>
                      <a:pt x="3130" y="567"/>
                    </a:cubicBezTo>
                    <a:cubicBezTo>
                      <a:pt x="3024" y="147"/>
                      <a:pt x="2663" y="0"/>
                      <a:pt x="2259"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6"/>
              <p:cNvSpPr/>
              <p:nvPr/>
            </p:nvSpPr>
            <p:spPr>
              <a:xfrm>
                <a:off x="2438905" y="3849462"/>
                <a:ext cx="42688" cy="47216"/>
              </a:xfrm>
              <a:custGeom>
                <a:avLst/>
                <a:gdLst/>
                <a:ahLst/>
                <a:cxnLst/>
                <a:rect l="l" t="t" r="r" b="b"/>
                <a:pathLst>
                  <a:path w="1838" h="2033" extrusionOk="0">
                    <a:moveTo>
                      <a:pt x="890" y="430"/>
                    </a:moveTo>
                    <a:lnTo>
                      <a:pt x="890" y="430"/>
                    </a:lnTo>
                    <a:cubicBezTo>
                      <a:pt x="835" y="503"/>
                      <a:pt x="854" y="617"/>
                      <a:pt x="917" y="671"/>
                    </a:cubicBezTo>
                    <a:cubicBezTo>
                      <a:pt x="1003" y="749"/>
                      <a:pt x="1113" y="789"/>
                      <a:pt x="1195" y="867"/>
                    </a:cubicBezTo>
                    <a:cubicBezTo>
                      <a:pt x="1236" y="903"/>
                      <a:pt x="1258" y="976"/>
                      <a:pt x="1268" y="1044"/>
                    </a:cubicBezTo>
                    <a:cubicBezTo>
                      <a:pt x="1281" y="1195"/>
                      <a:pt x="1176" y="1409"/>
                      <a:pt x="1081" y="1460"/>
                    </a:cubicBezTo>
                    <a:cubicBezTo>
                      <a:pt x="1037" y="1480"/>
                      <a:pt x="1008" y="1491"/>
                      <a:pt x="976" y="1491"/>
                    </a:cubicBezTo>
                    <a:cubicBezTo>
                      <a:pt x="952" y="1491"/>
                      <a:pt x="928" y="1485"/>
                      <a:pt x="894" y="1473"/>
                    </a:cubicBezTo>
                    <a:cubicBezTo>
                      <a:pt x="753" y="1418"/>
                      <a:pt x="608" y="1273"/>
                      <a:pt x="543" y="1140"/>
                    </a:cubicBezTo>
                    <a:cubicBezTo>
                      <a:pt x="461" y="968"/>
                      <a:pt x="465" y="762"/>
                      <a:pt x="575" y="602"/>
                    </a:cubicBezTo>
                    <a:cubicBezTo>
                      <a:pt x="652" y="489"/>
                      <a:pt x="766" y="443"/>
                      <a:pt x="890" y="430"/>
                    </a:cubicBezTo>
                    <a:close/>
                    <a:moveTo>
                      <a:pt x="839" y="1"/>
                    </a:moveTo>
                    <a:cubicBezTo>
                      <a:pt x="660" y="1"/>
                      <a:pt x="484" y="67"/>
                      <a:pt x="334" y="192"/>
                    </a:cubicBezTo>
                    <a:cubicBezTo>
                      <a:pt x="92" y="402"/>
                      <a:pt x="1" y="712"/>
                      <a:pt x="6" y="1027"/>
                    </a:cubicBezTo>
                    <a:cubicBezTo>
                      <a:pt x="18" y="1495"/>
                      <a:pt x="480" y="2033"/>
                      <a:pt x="979" y="2033"/>
                    </a:cubicBezTo>
                    <a:cubicBezTo>
                      <a:pt x="1024" y="2033"/>
                      <a:pt x="1068" y="2029"/>
                      <a:pt x="1113" y="2020"/>
                    </a:cubicBezTo>
                    <a:cubicBezTo>
                      <a:pt x="1550" y="1929"/>
                      <a:pt x="1824" y="1496"/>
                      <a:pt x="1832" y="1063"/>
                    </a:cubicBezTo>
                    <a:cubicBezTo>
                      <a:pt x="1838" y="730"/>
                      <a:pt x="1592" y="379"/>
                      <a:pt x="1277" y="325"/>
                    </a:cubicBezTo>
                    <a:cubicBezTo>
                      <a:pt x="1281" y="312"/>
                      <a:pt x="1291" y="302"/>
                      <a:pt x="1295" y="289"/>
                    </a:cubicBezTo>
                    <a:cubicBezTo>
                      <a:pt x="1318" y="207"/>
                      <a:pt x="1258" y="129"/>
                      <a:pt x="1195" y="93"/>
                    </a:cubicBezTo>
                    <a:cubicBezTo>
                      <a:pt x="1080" y="31"/>
                      <a:pt x="959" y="1"/>
                      <a:pt x="839"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6"/>
              <p:cNvSpPr/>
              <p:nvPr/>
            </p:nvSpPr>
            <p:spPr>
              <a:xfrm>
                <a:off x="2153957" y="4282422"/>
                <a:ext cx="175511" cy="143693"/>
              </a:xfrm>
              <a:custGeom>
                <a:avLst/>
                <a:gdLst/>
                <a:ahLst/>
                <a:cxnLst/>
                <a:rect l="l" t="t" r="r" b="b"/>
                <a:pathLst>
                  <a:path w="7557" h="6187" extrusionOk="0">
                    <a:moveTo>
                      <a:pt x="3496" y="495"/>
                    </a:moveTo>
                    <a:cubicBezTo>
                      <a:pt x="4911" y="495"/>
                      <a:pt x="6396" y="1998"/>
                      <a:pt x="6438" y="3435"/>
                    </a:cubicBezTo>
                    <a:cubicBezTo>
                      <a:pt x="6483" y="4823"/>
                      <a:pt x="4811" y="5431"/>
                      <a:pt x="3594" y="5431"/>
                    </a:cubicBezTo>
                    <a:cubicBezTo>
                      <a:pt x="3441" y="5431"/>
                      <a:pt x="3296" y="5422"/>
                      <a:pt x="3162" y="5403"/>
                    </a:cubicBezTo>
                    <a:cubicBezTo>
                      <a:pt x="2160" y="5262"/>
                      <a:pt x="1431" y="4377"/>
                      <a:pt x="1290" y="3416"/>
                    </a:cubicBezTo>
                    <a:cubicBezTo>
                      <a:pt x="1157" y="2518"/>
                      <a:pt x="2018" y="1999"/>
                      <a:pt x="2301" y="1257"/>
                    </a:cubicBezTo>
                    <a:cubicBezTo>
                      <a:pt x="2333" y="1161"/>
                      <a:pt x="2306" y="1052"/>
                      <a:pt x="2237" y="983"/>
                    </a:cubicBezTo>
                    <a:cubicBezTo>
                      <a:pt x="2619" y="642"/>
                      <a:pt x="3054" y="495"/>
                      <a:pt x="3496" y="495"/>
                    </a:cubicBezTo>
                    <a:close/>
                    <a:moveTo>
                      <a:pt x="3574" y="1"/>
                    </a:moveTo>
                    <a:cubicBezTo>
                      <a:pt x="2910" y="1"/>
                      <a:pt x="2287" y="297"/>
                      <a:pt x="1850" y="1015"/>
                    </a:cubicBezTo>
                    <a:cubicBezTo>
                      <a:pt x="0" y="2003"/>
                      <a:pt x="246" y="4815"/>
                      <a:pt x="2018" y="5786"/>
                    </a:cubicBezTo>
                    <a:cubicBezTo>
                      <a:pt x="2507" y="6055"/>
                      <a:pt x="3090" y="6186"/>
                      <a:pt x="3683" y="6186"/>
                    </a:cubicBezTo>
                    <a:cubicBezTo>
                      <a:pt x="5067" y="6186"/>
                      <a:pt x="6507" y="5472"/>
                      <a:pt x="6944" y="4136"/>
                    </a:cubicBezTo>
                    <a:cubicBezTo>
                      <a:pt x="7556" y="2263"/>
                      <a:pt x="5409" y="1"/>
                      <a:pt x="3574"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26"/>
              <p:cNvSpPr/>
              <p:nvPr/>
            </p:nvSpPr>
            <p:spPr>
              <a:xfrm>
                <a:off x="2584526" y="4296984"/>
                <a:ext cx="67631" cy="55972"/>
              </a:xfrm>
              <a:custGeom>
                <a:avLst/>
                <a:gdLst/>
                <a:ahLst/>
                <a:cxnLst/>
                <a:rect l="l" t="t" r="r" b="b"/>
                <a:pathLst>
                  <a:path w="2912" h="2410" extrusionOk="0">
                    <a:moveTo>
                      <a:pt x="1452" y="457"/>
                    </a:moveTo>
                    <a:cubicBezTo>
                      <a:pt x="1588" y="457"/>
                      <a:pt x="1724" y="477"/>
                      <a:pt x="1841" y="507"/>
                    </a:cubicBezTo>
                    <a:cubicBezTo>
                      <a:pt x="2306" y="625"/>
                      <a:pt x="2552" y="1017"/>
                      <a:pt x="2533" y="1481"/>
                    </a:cubicBezTo>
                    <a:cubicBezTo>
                      <a:pt x="2533" y="1527"/>
                      <a:pt x="2548" y="1559"/>
                      <a:pt x="2575" y="1586"/>
                    </a:cubicBezTo>
                    <a:cubicBezTo>
                      <a:pt x="2452" y="1770"/>
                      <a:pt x="2314" y="1961"/>
                      <a:pt x="2078" y="1961"/>
                    </a:cubicBezTo>
                    <a:cubicBezTo>
                      <a:pt x="2068" y="1961"/>
                      <a:pt x="2057" y="1961"/>
                      <a:pt x="2047" y="1960"/>
                    </a:cubicBezTo>
                    <a:cubicBezTo>
                      <a:pt x="2008" y="1958"/>
                      <a:pt x="1969" y="1957"/>
                      <a:pt x="1930" y="1957"/>
                    </a:cubicBezTo>
                    <a:cubicBezTo>
                      <a:pt x="1805" y="1957"/>
                      <a:pt x="1682" y="1968"/>
                      <a:pt x="1557" y="1968"/>
                    </a:cubicBezTo>
                    <a:cubicBezTo>
                      <a:pt x="1460" y="1968"/>
                      <a:pt x="1363" y="1961"/>
                      <a:pt x="1263" y="1937"/>
                    </a:cubicBezTo>
                    <a:cubicBezTo>
                      <a:pt x="752" y="1819"/>
                      <a:pt x="483" y="1113"/>
                      <a:pt x="821" y="703"/>
                    </a:cubicBezTo>
                    <a:cubicBezTo>
                      <a:pt x="972" y="520"/>
                      <a:pt x="1213" y="457"/>
                      <a:pt x="1452" y="457"/>
                    </a:cubicBezTo>
                    <a:close/>
                    <a:moveTo>
                      <a:pt x="1499" y="1"/>
                    </a:moveTo>
                    <a:cubicBezTo>
                      <a:pt x="1055" y="1"/>
                      <a:pt x="603" y="173"/>
                      <a:pt x="379" y="562"/>
                    </a:cubicBezTo>
                    <a:cubicBezTo>
                      <a:pt x="1" y="1208"/>
                      <a:pt x="379" y="2060"/>
                      <a:pt x="1048" y="2316"/>
                    </a:cubicBezTo>
                    <a:cubicBezTo>
                      <a:pt x="1190" y="2369"/>
                      <a:pt x="1397" y="2410"/>
                      <a:pt x="1599" y="2410"/>
                    </a:cubicBezTo>
                    <a:cubicBezTo>
                      <a:pt x="1798" y="2410"/>
                      <a:pt x="1992" y="2370"/>
                      <a:pt x="2115" y="2261"/>
                    </a:cubicBezTo>
                    <a:cubicBezTo>
                      <a:pt x="2384" y="2019"/>
                      <a:pt x="2861" y="1869"/>
                      <a:pt x="2889" y="1450"/>
                    </a:cubicBezTo>
                    <a:cubicBezTo>
                      <a:pt x="2894" y="1422"/>
                      <a:pt x="2884" y="1399"/>
                      <a:pt x="2871" y="1382"/>
                    </a:cubicBezTo>
                    <a:cubicBezTo>
                      <a:pt x="2912" y="775"/>
                      <a:pt x="2594" y="261"/>
                      <a:pt x="1992" y="74"/>
                    </a:cubicBezTo>
                    <a:cubicBezTo>
                      <a:pt x="1838" y="26"/>
                      <a:pt x="1669" y="1"/>
                      <a:pt x="1499"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6"/>
              <p:cNvSpPr/>
              <p:nvPr/>
            </p:nvSpPr>
            <p:spPr>
              <a:xfrm>
                <a:off x="2404416" y="4334632"/>
                <a:ext cx="124811" cy="118773"/>
              </a:xfrm>
              <a:custGeom>
                <a:avLst/>
                <a:gdLst/>
                <a:ahLst/>
                <a:cxnLst/>
                <a:rect l="l" t="t" r="r" b="b"/>
                <a:pathLst>
                  <a:path w="5374" h="5114" extrusionOk="0">
                    <a:moveTo>
                      <a:pt x="2766" y="387"/>
                    </a:moveTo>
                    <a:cubicBezTo>
                      <a:pt x="4096" y="387"/>
                      <a:pt x="4843" y="1754"/>
                      <a:pt x="4894" y="2968"/>
                    </a:cubicBezTo>
                    <a:cubicBezTo>
                      <a:pt x="4890" y="2977"/>
                      <a:pt x="4885" y="2981"/>
                      <a:pt x="4881" y="2996"/>
                    </a:cubicBezTo>
                    <a:cubicBezTo>
                      <a:pt x="4481" y="3898"/>
                      <a:pt x="3804" y="4667"/>
                      <a:pt x="2746" y="4667"/>
                    </a:cubicBezTo>
                    <a:cubicBezTo>
                      <a:pt x="2705" y="4667"/>
                      <a:pt x="2663" y="4665"/>
                      <a:pt x="2621" y="4663"/>
                    </a:cubicBezTo>
                    <a:cubicBezTo>
                      <a:pt x="1513" y="4600"/>
                      <a:pt x="629" y="3711"/>
                      <a:pt x="465" y="2640"/>
                    </a:cubicBezTo>
                    <a:cubicBezTo>
                      <a:pt x="278" y="1423"/>
                      <a:pt x="1436" y="539"/>
                      <a:pt x="2511" y="403"/>
                    </a:cubicBezTo>
                    <a:cubicBezTo>
                      <a:pt x="2599" y="392"/>
                      <a:pt x="2684" y="387"/>
                      <a:pt x="2766" y="387"/>
                    </a:cubicBezTo>
                    <a:close/>
                    <a:moveTo>
                      <a:pt x="2619" y="1"/>
                    </a:moveTo>
                    <a:cubicBezTo>
                      <a:pt x="1255" y="1"/>
                      <a:pt x="132" y="1152"/>
                      <a:pt x="70" y="2476"/>
                    </a:cubicBezTo>
                    <a:cubicBezTo>
                      <a:pt x="1" y="3824"/>
                      <a:pt x="1277" y="4977"/>
                      <a:pt x="2539" y="5105"/>
                    </a:cubicBezTo>
                    <a:cubicBezTo>
                      <a:pt x="2595" y="5111"/>
                      <a:pt x="2653" y="5113"/>
                      <a:pt x="2713" y="5113"/>
                    </a:cubicBezTo>
                    <a:cubicBezTo>
                      <a:pt x="3777" y="5113"/>
                      <a:pt x="5373" y="4249"/>
                      <a:pt x="5218" y="3055"/>
                    </a:cubicBezTo>
                    <a:cubicBezTo>
                      <a:pt x="5209" y="2987"/>
                      <a:pt x="5163" y="2936"/>
                      <a:pt x="5108" y="2913"/>
                    </a:cubicBezTo>
                    <a:cubicBezTo>
                      <a:pt x="5090" y="1391"/>
                      <a:pt x="4316" y="34"/>
                      <a:pt x="2667" y="1"/>
                    </a:cubicBezTo>
                    <a:cubicBezTo>
                      <a:pt x="2651" y="1"/>
                      <a:pt x="2635" y="1"/>
                      <a:pt x="2619"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6"/>
              <p:cNvSpPr/>
              <p:nvPr/>
            </p:nvSpPr>
            <p:spPr>
              <a:xfrm>
                <a:off x="2291844" y="4224197"/>
                <a:ext cx="43733" cy="43338"/>
              </a:xfrm>
              <a:custGeom>
                <a:avLst/>
                <a:gdLst/>
                <a:ahLst/>
                <a:cxnLst/>
                <a:rect l="l" t="t" r="r" b="b"/>
                <a:pathLst>
                  <a:path w="1883" h="1866" extrusionOk="0">
                    <a:moveTo>
                      <a:pt x="853" y="420"/>
                    </a:moveTo>
                    <a:cubicBezTo>
                      <a:pt x="930" y="420"/>
                      <a:pt x="1010" y="443"/>
                      <a:pt x="1089" y="483"/>
                    </a:cubicBezTo>
                    <a:cubicBezTo>
                      <a:pt x="1430" y="651"/>
                      <a:pt x="1426" y="1039"/>
                      <a:pt x="1285" y="1330"/>
                    </a:cubicBezTo>
                    <a:cubicBezTo>
                      <a:pt x="1209" y="1482"/>
                      <a:pt x="1071" y="1542"/>
                      <a:pt x="925" y="1542"/>
                    </a:cubicBezTo>
                    <a:cubicBezTo>
                      <a:pt x="801" y="1542"/>
                      <a:pt x="671" y="1498"/>
                      <a:pt x="570" y="1431"/>
                    </a:cubicBezTo>
                    <a:cubicBezTo>
                      <a:pt x="360" y="1294"/>
                      <a:pt x="259" y="1103"/>
                      <a:pt x="287" y="893"/>
                    </a:cubicBezTo>
                    <a:cubicBezTo>
                      <a:pt x="378" y="779"/>
                      <a:pt x="474" y="674"/>
                      <a:pt x="564" y="565"/>
                    </a:cubicBezTo>
                    <a:cubicBezTo>
                      <a:pt x="649" y="463"/>
                      <a:pt x="748" y="420"/>
                      <a:pt x="853" y="420"/>
                    </a:cubicBezTo>
                    <a:close/>
                    <a:moveTo>
                      <a:pt x="832" y="0"/>
                    </a:moveTo>
                    <a:cubicBezTo>
                      <a:pt x="714" y="0"/>
                      <a:pt x="595" y="28"/>
                      <a:pt x="482" y="87"/>
                    </a:cubicBezTo>
                    <a:cubicBezTo>
                      <a:pt x="91" y="296"/>
                      <a:pt x="146" y="643"/>
                      <a:pt x="18" y="1011"/>
                    </a:cubicBezTo>
                    <a:cubicBezTo>
                      <a:pt x="0" y="1061"/>
                      <a:pt x="27" y="1103"/>
                      <a:pt x="68" y="1112"/>
                    </a:cubicBezTo>
                    <a:cubicBezTo>
                      <a:pt x="86" y="1335"/>
                      <a:pt x="205" y="1545"/>
                      <a:pt x="410" y="1695"/>
                    </a:cubicBezTo>
                    <a:cubicBezTo>
                      <a:pt x="569" y="1807"/>
                      <a:pt x="753" y="1866"/>
                      <a:pt x="934" y="1866"/>
                    </a:cubicBezTo>
                    <a:cubicBezTo>
                      <a:pt x="1184" y="1866"/>
                      <a:pt x="1425" y="1753"/>
                      <a:pt x="1576" y="1517"/>
                    </a:cubicBezTo>
                    <a:cubicBezTo>
                      <a:pt x="1882" y="1053"/>
                      <a:pt x="1777" y="460"/>
                      <a:pt x="1302" y="146"/>
                    </a:cubicBezTo>
                    <a:cubicBezTo>
                      <a:pt x="1159" y="53"/>
                      <a:pt x="996" y="0"/>
                      <a:pt x="83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6"/>
              <p:cNvSpPr/>
              <p:nvPr/>
            </p:nvSpPr>
            <p:spPr>
              <a:xfrm>
                <a:off x="2102537" y="4426278"/>
                <a:ext cx="79151" cy="77200"/>
              </a:xfrm>
              <a:custGeom>
                <a:avLst/>
                <a:gdLst/>
                <a:ahLst/>
                <a:cxnLst/>
                <a:rect l="l" t="t" r="r" b="b"/>
                <a:pathLst>
                  <a:path w="3408" h="3324" extrusionOk="0">
                    <a:moveTo>
                      <a:pt x="1528" y="446"/>
                    </a:moveTo>
                    <a:cubicBezTo>
                      <a:pt x="1676" y="446"/>
                      <a:pt x="1836" y="498"/>
                      <a:pt x="2009" y="617"/>
                    </a:cubicBezTo>
                    <a:cubicBezTo>
                      <a:pt x="2492" y="954"/>
                      <a:pt x="2802" y="1596"/>
                      <a:pt x="2665" y="2179"/>
                    </a:cubicBezTo>
                    <a:cubicBezTo>
                      <a:pt x="2556" y="2663"/>
                      <a:pt x="2156" y="2896"/>
                      <a:pt x="1739" y="2896"/>
                    </a:cubicBezTo>
                    <a:cubicBezTo>
                      <a:pt x="1477" y="2896"/>
                      <a:pt x="1208" y="2803"/>
                      <a:pt x="1002" y="2622"/>
                    </a:cubicBezTo>
                    <a:cubicBezTo>
                      <a:pt x="528" y="2202"/>
                      <a:pt x="355" y="1327"/>
                      <a:pt x="861" y="858"/>
                    </a:cubicBezTo>
                    <a:cubicBezTo>
                      <a:pt x="879" y="840"/>
                      <a:pt x="888" y="818"/>
                      <a:pt x="884" y="795"/>
                    </a:cubicBezTo>
                    <a:cubicBezTo>
                      <a:pt x="1073" y="585"/>
                      <a:pt x="1285" y="446"/>
                      <a:pt x="1528" y="446"/>
                    </a:cubicBezTo>
                    <a:close/>
                    <a:moveTo>
                      <a:pt x="1514" y="0"/>
                    </a:moveTo>
                    <a:cubicBezTo>
                      <a:pt x="1042" y="0"/>
                      <a:pt x="632" y="319"/>
                      <a:pt x="537" y="894"/>
                    </a:cubicBezTo>
                    <a:cubicBezTo>
                      <a:pt x="0" y="1451"/>
                      <a:pt x="91" y="2303"/>
                      <a:pt x="674" y="2881"/>
                    </a:cubicBezTo>
                    <a:cubicBezTo>
                      <a:pt x="975" y="3181"/>
                      <a:pt x="1343" y="3324"/>
                      <a:pt x="1704" y="3324"/>
                    </a:cubicBezTo>
                    <a:cubicBezTo>
                      <a:pt x="2206" y="3324"/>
                      <a:pt x="2696" y="3049"/>
                      <a:pt x="2984" y="2535"/>
                    </a:cubicBezTo>
                    <a:cubicBezTo>
                      <a:pt x="3407" y="1765"/>
                      <a:pt x="2915" y="772"/>
                      <a:pt x="2287" y="284"/>
                    </a:cubicBezTo>
                    <a:cubicBezTo>
                      <a:pt x="2037" y="92"/>
                      <a:pt x="1767" y="0"/>
                      <a:pt x="1514"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26"/>
              <p:cNvSpPr/>
              <p:nvPr/>
            </p:nvSpPr>
            <p:spPr>
              <a:xfrm>
                <a:off x="2518172" y="4232860"/>
                <a:ext cx="42269" cy="39088"/>
              </a:xfrm>
              <a:custGeom>
                <a:avLst/>
                <a:gdLst/>
                <a:ahLst/>
                <a:cxnLst/>
                <a:rect l="l" t="t" r="r" b="b"/>
                <a:pathLst>
                  <a:path w="1820" h="1683" extrusionOk="0">
                    <a:moveTo>
                      <a:pt x="860" y="421"/>
                    </a:moveTo>
                    <a:cubicBezTo>
                      <a:pt x="948" y="421"/>
                      <a:pt x="1036" y="446"/>
                      <a:pt x="1098" y="488"/>
                    </a:cubicBezTo>
                    <a:cubicBezTo>
                      <a:pt x="1327" y="644"/>
                      <a:pt x="1413" y="1099"/>
                      <a:pt x="1199" y="1294"/>
                    </a:cubicBezTo>
                    <a:cubicBezTo>
                      <a:pt x="1120" y="1367"/>
                      <a:pt x="1034" y="1397"/>
                      <a:pt x="947" y="1397"/>
                    </a:cubicBezTo>
                    <a:cubicBezTo>
                      <a:pt x="799" y="1397"/>
                      <a:pt x="648" y="1309"/>
                      <a:pt x="524" y="1195"/>
                    </a:cubicBezTo>
                    <a:lnTo>
                      <a:pt x="524" y="1190"/>
                    </a:lnTo>
                    <a:cubicBezTo>
                      <a:pt x="557" y="962"/>
                      <a:pt x="442" y="707"/>
                      <a:pt x="621" y="511"/>
                    </a:cubicBezTo>
                    <a:cubicBezTo>
                      <a:pt x="679" y="448"/>
                      <a:pt x="769" y="421"/>
                      <a:pt x="860" y="421"/>
                    </a:cubicBezTo>
                    <a:close/>
                    <a:moveTo>
                      <a:pt x="867" y="0"/>
                    </a:moveTo>
                    <a:cubicBezTo>
                      <a:pt x="707" y="0"/>
                      <a:pt x="547" y="46"/>
                      <a:pt x="406" y="137"/>
                    </a:cubicBezTo>
                    <a:cubicBezTo>
                      <a:pt x="78" y="352"/>
                      <a:pt x="1" y="903"/>
                      <a:pt x="292" y="1163"/>
                    </a:cubicBezTo>
                    <a:cubicBezTo>
                      <a:pt x="464" y="1443"/>
                      <a:pt x="758" y="1682"/>
                      <a:pt x="1077" y="1682"/>
                    </a:cubicBezTo>
                    <a:cubicBezTo>
                      <a:pt x="1147" y="1682"/>
                      <a:pt x="1218" y="1671"/>
                      <a:pt x="1290" y="1645"/>
                    </a:cubicBezTo>
                    <a:cubicBezTo>
                      <a:pt x="1819" y="1458"/>
                      <a:pt x="1796" y="629"/>
                      <a:pt x="1487" y="278"/>
                    </a:cubicBezTo>
                    <a:cubicBezTo>
                      <a:pt x="1322" y="94"/>
                      <a:pt x="1096" y="0"/>
                      <a:pt x="867"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6"/>
              <p:cNvSpPr/>
              <p:nvPr/>
            </p:nvSpPr>
            <p:spPr>
              <a:xfrm>
                <a:off x="2790903" y="4160305"/>
                <a:ext cx="102631" cy="83540"/>
              </a:xfrm>
              <a:custGeom>
                <a:avLst/>
                <a:gdLst/>
                <a:ahLst/>
                <a:cxnLst/>
                <a:rect l="l" t="t" r="r" b="b"/>
                <a:pathLst>
                  <a:path w="4419" h="3597" extrusionOk="0">
                    <a:moveTo>
                      <a:pt x="2246" y="503"/>
                    </a:moveTo>
                    <a:cubicBezTo>
                      <a:pt x="2318" y="503"/>
                      <a:pt x="2392" y="511"/>
                      <a:pt x="2469" y="528"/>
                    </a:cubicBezTo>
                    <a:cubicBezTo>
                      <a:pt x="3230" y="692"/>
                      <a:pt x="3631" y="1608"/>
                      <a:pt x="3476" y="2309"/>
                    </a:cubicBezTo>
                    <a:cubicBezTo>
                      <a:pt x="3380" y="2729"/>
                      <a:pt x="2975" y="2965"/>
                      <a:pt x="2574" y="3030"/>
                    </a:cubicBezTo>
                    <a:cubicBezTo>
                      <a:pt x="2530" y="3036"/>
                      <a:pt x="2487" y="3039"/>
                      <a:pt x="2444" y="3039"/>
                    </a:cubicBezTo>
                    <a:cubicBezTo>
                      <a:pt x="2046" y="3039"/>
                      <a:pt x="1669" y="2773"/>
                      <a:pt x="1352" y="2559"/>
                    </a:cubicBezTo>
                    <a:cubicBezTo>
                      <a:pt x="1328" y="2546"/>
                      <a:pt x="1304" y="2540"/>
                      <a:pt x="1280" y="2540"/>
                    </a:cubicBezTo>
                    <a:cubicBezTo>
                      <a:pt x="1272" y="2540"/>
                      <a:pt x="1265" y="2541"/>
                      <a:pt x="1257" y="2542"/>
                    </a:cubicBezTo>
                    <a:cubicBezTo>
                      <a:pt x="822" y="1789"/>
                      <a:pt x="1323" y="503"/>
                      <a:pt x="2246" y="503"/>
                    </a:cubicBezTo>
                    <a:close/>
                    <a:moveTo>
                      <a:pt x="2271" y="1"/>
                    </a:moveTo>
                    <a:cubicBezTo>
                      <a:pt x="920" y="1"/>
                      <a:pt x="1" y="2159"/>
                      <a:pt x="1207" y="2915"/>
                    </a:cubicBezTo>
                    <a:cubicBezTo>
                      <a:pt x="1360" y="3397"/>
                      <a:pt x="1797" y="3597"/>
                      <a:pt x="2279" y="3597"/>
                    </a:cubicBezTo>
                    <a:cubicBezTo>
                      <a:pt x="2845" y="3597"/>
                      <a:pt x="3472" y="3322"/>
                      <a:pt x="3772" y="2906"/>
                    </a:cubicBezTo>
                    <a:cubicBezTo>
                      <a:pt x="4419" y="2008"/>
                      <a:pt x="3872" y="733"/>
                      <a:pt x="3011" y="218"/>
                    </a:cubicBezTo>
                    <a:cubicBezTo>
                      <a:pt x="2757" y="67"/>
                      <a:pt x="2508" y="1"/>
                      <a:pt x="2271"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6"/>
              <p:cNvSpPr/>
              <p:nvPr/>
            </p:nvSpPr>
            <p:spPr>
              <a:xfrm>
                <a:off x="2228649" y="3507752"/>
                <a:ext cx="65471" cy="68096"/>
              </a:xfrm>
              <a:custGeom>
                <a:avLst/>
                <a:gdLst/>
                <a:ahLst/>
                <a:cxnLst/>
                <a:rect l="l" t="t" r="r" b="b"/>
                <a:pathLst>
                  <a:path w="2819" h="2932" extrusionOk="0">
                    <a:moveTo>
                      <a:pt x="1245" y="421"/>
                    </a:moveTo>
                    <a:cubicBezTo>
                      <a:pt x="1523" y="662"/>
                      <a:pt x="1809" y="877"/>
                      <a:pt x="2023" y="1213"/>
                    </a:cubicBezTo>
                    <a:cubicBezTo>
                      <a:pt x="2284" y="1629"/>
                      <a:pt x="2479" y="2298"/>
                      <a:pt x="1882" y="2494"/>
                    </a:cubicBezTo>
                    <a:cubicBezTo>
                      <a:pt x="1718" y="2549"/>
                      <a:pt x="1571" y="2573"/>
                      <a:pt x="1439" y="2573"/>
                    </a:cubicBezTo>
                    <a:cubicBezTo>
                      <a:pt x="230" y="2573"/>
                      <a:pt x="322" y="507"/>
                      <a:pt x="1100" y="507"/>
                    </a:cubicBezTo>
                    <a:cubicBezTo>
                      <a:pt x="1109" y="507"/>
                      <a:pt x="1117" y="508"/>
                      <a:pt x="1126" y="508"/>
                    </a:cubicBezTo>
                    <a:cubicBezTo>
                      <a:pt x="1180" y="508"/>
                      <a:pt x="1231" y="471"/>
                      <a:pt x="1245" y="421"/>
                    </a:cubicBezTo>
                    <a:close/>
                    <a:moveTo>
                      <a:pt x="1111" y="1"/>
                    </a:moveTo>
                    <a:cubicBezTo>
                      <a:pt x="1083" y="1"/>
                      <a:pt x="1054" y="3"/>
                      <a:pt x="1026" y="6"/>
                    </a:cubicBezTo>
                    <a:cubicBezTo>
                      <a:pt x="944" y="20"/>
                      <a:pt x="921" y="111"/>
                      <a:pt x="976" y="166"/>
                    </a:cubicBezTo>
                    <a:cubicBezTo>
                      <a:pt x="994" y="189"/>
                      <a:pt x="1016" y="207"/>
                      <a:pt x="1035" y="225"/>
                    </a:cubicBezTo>
                    <a:cubicBezTo>
                      <a:pt x="988" y="208"/>
                      <a:pt x="942" y="200"/>
                      <a:pt x="898" y="200"/>
                    </a:cubicBezTo>
                    <a:cubicBezTo>
                      <a:pt x="469" y="200"/>
                      <a:pt x="186" y="946"/>
                      <a:pt x="133" y="1310"/>
                    </a:cubicBezTo>
                    <a:cubicBezTo>
                      <a:pt x="0" y="2193"/>
                      <a:pt x="515" y="2918"/>
                      <a:pt x="1422" y="2931"/>
                    </a:cubicBezTo>
                    <a:cubicBezTo>
                      <a:pt x="1431" y="2931"/>
                      <a:pt x="1440" y="2932"/>
                      <a:pt x="1448" y="2932"/>
                    </a:cubicBezTo>
                    <a:cubicBezTo>
                      <a:pt x="2281" y="2932"/>
                      <a:pt x="2818" y="2467"/>
                      <a:pt x="2616" y="1606"/>
                    </a:cubicBezTo>
                    <a:cubicBezTo>
                      <a:pt x="2476" y="1019"/>
                      <a:pt x="1795" y="1"/>
                      <a:pt x="1111"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6"/>
              <p:cNvSpPr/>
              <p:nvPr/>
            </p:nvSpPr>
            <p:spPr>
              <a:xfrm>
                <a:off x="1493949" y="3575847"/>
                <a:ext cx="340430" cy="366143"/>
              </a:xfrm>
              <a:custGeom>
                <a:avLst/>
                <a:gdLst/>
                <a:ahLst/>
                <a:cxnLst/>
                <a:rect l="l" t="t" r="r" b="b"/>
                <a:pathLst>
                  <a:path w="23795" h="23715" extrusionOk="0">
                    <a:moveTo>
                      <a:pt x="6879" y="732"/>
                    </a:moveTo>
                    <a:cubicBezTo>
                      <a:pt x="8833" y="732"/>
                      <a:pt x="10890" y="1391"/>
                      <a:pt x="12348" y="2267"/>
                    </a:cubicBezTo>
                    <a:cubicBezTo>
                      <a:pt x="15747" y="4313"/>
                      <a:pt x="17952" y="8027"/>
                      <a:pt x="19437" y="11581"/>
                    </a:cubicBezTo>
                    <a:cubicBezTo>
                      <a:pt x="20868" y="15003"/>
                      <a:pt x="22781" y="18807"/>
                      <a:pt x="23155" y="22552"/>
                    </a:cubicBezTo>
                    <a:cubicBezTo>
                      <a:pt x="21214" y="20070"/>
                      <a:pt x="17145" y="18825"/>
                      <a:pt x="14449" y="17746"/>
                    </a:cubicBezTo>
                    <a:cubicBezTo>
                      <a:pt x="10279" y="16079"/>
                      <a:pt x="5117" y="14552"/>
                      <a:pt x="2315" y="10784"/>
                    </a:cubicBezTo>
                    <a:cubicBezTo>
                      <a:pt x="766" y="8697"/>
                      <a:pt x="702" y="5821"/>
                      <a:pt x="1819" y="3530"/>
                    </a:cubicBezTo>
                    <a:cubicBezTo>
                      <a:pt x="2819" y="1485"/>
                      <a:pt x="4790" y="732"/>
                      <a:pt x="6879" y="732"/>
                    </a:cubicBezTo>
                    <a:close/>
                    <a:moveTo>
                      <a:pt x="7161" y="1"/>
                    </a:moveTo>
                    <a:cubicBezTo>
                      <a:pt x="3648" y="1"/>
                      <a:pt x="536" y="1949"/>
                      <a:pt x="282" y="6496"/>
                    </a:cubicBezTo>
                    <a:cubicBezTo>
                      <a:pt x="0" y="11540"/>
                      <a:pt x="4771" y="14397"/>
                      <a:pt x="8753" y="16220"/>
                    </a:cubicBezTo>
                    <a:cubicBezTo>
                      <a:pt x="13856" y="18556"/>
                      <a:pt x="18895" y="20079"/>
                      <a:pt x="23301" y="23651"/>
                    </a:cubicBezTo>
                    <a:cubicBezTo>
                      <a:pt x="23355" y="23695"/>
                      <a:pt x="23416" y="23714"/>
                      <a:pt x="23474" y="23714"/>
                    </a:cubicBezTo>
                    <a:cubicBezTo>
                      <a:pt x="23646" y="23714"/>
                      <a:pt x="23794" y="23548"/>
                      <a:pt x="23689" y="23355"/>
                    </a:cubicBezTo>
                    <a:cubicBezTo>
                      <a:pt x="23670" y="23313"/>
                      <a:pt x="23643" y="23277"/>
                      <a:pt x="23620" y="23236"/>
                    </a:cubicBezTo>
                    <a:cubicBezTo>
                      <a:pt x="23702" y="23200"/>
                      <a:pt x="23761" y="23122"/>
                      <a:pt x="23757" y="22999"/>
                    </a:cubicBezTo>
                    <a:cubicBezTo>
                      <a:pt x="23616" y="19017"/>
                      <a:pt x="21706" y="15007"/>
                      <a:pt x="20249" y="11358"/>
                    </a:cubicBezTo>
                    <a:cubicBezTo>
                      <a:pt x="18882" y="7941"/>
                      <a:pt x="16863" y="4591"/>
                      <a:pt x="13892" y="2328"/>
                    </a:cubicBezTo>
                    <a:cubicBezTo>
                      <a:pt x="11937" y="838"/>
                      <a:pt x="9463" y="1"/>
                      <a:pt x="7161"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5" name="Google Shape;215;p26"/>
            <p:cNvGrpSpPr/>
            <p:nvPr/>
          </p:nvGrpSpPr>
          <p:grpSpPr>
            <a:xfrm>
              <a:off x="6842306" y="2465335"/>
              <a:ext cx="1160457" cy="859016"/>
              <a:chOff x="6114938" y="2534331"/>
              <a:chExt cx="1099438" cy="813848"/>
            </a:xfrm>
          </p:grpSpPr>
          <p:sp>
            <p:nvSpPr>
              <p:cNvPr id="216" name="Google Shape;216;p26"/>
              <p:cNvSpPr/>
              <p:nvPr/>
            </p:nvSpPr>
            <p:spPr>
              <a:xfrm>
                <a:off x="6317197" y="2828107"/>
                <a:ext cx="897179" cy="520072"/>
              </a:xfrm>
              <a:custGeom>
                <a:avLst/>
                <a:gdLst/>
                <a:ahLst/>
                <a:cxnLst/>
                <a:rect l="l" t="t" r="r" b="b"/>
                <a:pathLst>
                  <a:path w="59396" h="36543" extrusionOk="0">
                    <a:moveTo>
                      <a:pt x="29641" y="1071"/>
                    </a:moveTo>
                    <a:cubicBezTo>
                      <a:pt x="30173" y="1071"/>
                      <a:pt x="30706" y="1088"/>
                      <a:pt x="31238" y="1120"/>
                    </a:cubicBezTo>
                    <a:cubicBezTo>
                      <a:pt x="32655" y="1211"/>
                      <a:pt x="34053" y="1457"/>
                      <a:pt x="35416" y="1835"/>
                    </a:cubicBezTo>
                    <a:cubicBezTo>
                      <a:pt x="35357" y="1986"/>
                      <a:pt x="35302" y="2136"/>
                      <a:pt x="35247" y="2291"/>
                    </a:cubicBezTo>
                    <a:cubicBezTo>
                      <a:pt x="35143" y="2592"/>
                      <a:pt x="34892" y="3185"/>
                      <a:pt x="35293" y="3380"/>
                    </a:cubicBezTo>
                    <a:cubicBezTo>
                      <a:pt x="35357" y="3412"/>
                      <a:pt x="35416" y="3425"/>
                      <a:pt x="35471" y="3425"/>
                    </a:cubicBezTo>
                    <a:cubicBezTo>
                      <a:pt x="35796" y="3425"/>
                      <a:pt x="35980" y="2944"/>
                      <a:pt x="36059" y="2683"/>
                    </a:cubicBezTo>
                    <a:cubicBezTo>
                      <a:pt x="36122" y="2483"/>
                      <a:pt x="36145" y="2264"/>
                      <a:pt x="36173" y="2058"/>
                    </a:cubicBezTo>
                    <a:cubicBezTo>
                      <a:pt x="38383" y="2752"/>
                      <a:pt x="40492" y="3791"/>
                      <a:pt x="42437" y="5080"/>
                    </a:cubicBezTo>
                    <a:cubicBezTo>
                      <a:pt x="42273" y="5257"/>
                      <a:pt x="42132" y="5454"/>
                      <a:pt x="41991" y="5645"/>
                    </a:cubicBezTo>
                    <a:cubicBezTo>
                      <a:pt x="41745" y="5963"/>
                      <a:pt x="41435" y="6323"/>
                      <a:pt x="41481" y="6747"/>
                    </a:cubicBezTo>
                    <a:cubicBezTo>
                      <a:pt x="41493" y="6858"/>
                      <a:pt x="41581" y="6935"/>
                      <a:pt x="41690" y="6935"/>
                    </a:cubicBezTo>
                    <a:cubicBezTo>
                      <a:pt x="41693" y="6935"/>
                      <a:pt x="41696" y="6935"/>
                      <a:pt x="41699" y="6934"/>
                    </a:cubicBezTo>
                    <a:cubicBezTo>
                      <a:pt x="42145" y="6916"/>
                      <a:pt x="42387" y="6542"/>
                      <a:pt x="42637" y="6214"/>
                    </a:cubicBezTo>
                    <a:cubicBezTo>
                      <a:pt x="42797" y="6005"/>
                      <a:pt x="42961" y="5776"/>
                      <a:pt x="43107" y="5540"/>
                    </a:cubicBezTo>
                    <a:cubicBezTo>
                      <a:pt x="44574" y="6575"/>
                      <a:pt x="45941" y="7750"/>
                      <a:pt x="47176" y="9025"/>
                    </a:cubicBezTo>
                    <a:cubicBezTo>
                      <a:pt x="47367" y="9226"/>
                      <a:pt x="47558" y="9431"/>
                      <a:pt x="47741" y="9641"/>
                    </a:cubicBezTo>
                    <a:cubicBezTo>
                      <a:pt x="47636" y="9732"/>
                      <a:pt x="47535" y="9822"/>
                      <a:pt x="47436" y="9914"/>
                    </a:cubicBezTo>
                    <a:cubicBezTo>
                      <a:pt x="47180" y="10156"/>
                      <a:pt x="46916" y="10333"/>
                      <a:pt x="46721" y="10634"/>
                    </a:cubicBezTo>
                    <a:cubicBezTo>
                      <a:pt x="46652" y="10739"/>
                      <a:pt x="46743" y="10884"/>
                      <a:pt x="46852" y="10903"/>
                    </a:cubicBezTo>
                    <a:cubicBezTo>
                      <a:pt x="46907" y="10912"/>
                      <a:pt x="46962" y="10917"/>
                      <a:pt x="47015" y="10917"/>
                    </a:cubicBezTo>
                    <a:cubicBezTo>
                      <a:pt x="47484" y="10917"/>
                      <a:pt x="47907" y="10578"/>
                      <a:pt x="48197" y="10173"/>
                    </a:cubicBezTo>
                    <a:cubicBezTo>
                      <a:pt x="49377" y="11599"/>
                      <a:pt x="50365" y="13190"/>
                      <a:pt x="51204" y="14848"/>
                    </a:cubicBezTo>
                    <a:cubicBezTo>
                      <a:pt x="50903" y="14980"/>
                      <a:pt x="50607" y="15126"/>
                      <a:pt x="50306" y="15249"/>
                    </a:cubicBezTo>
                    <a:cubicBezTo>
                      <a:pt x="49892" y="15418"/>
                      <a:pt x="49327" y="15546"/>
                      <a:pt x="49058" y="15929"/>
                    </a:cubicBezTo>
                    <a:cubicBezTo>
                      <a:pt x="48948" y="16078"/>
                      <a:pt x="49012" y="16247"/>
                      <a:pt x="49185" y="16307"/>
                    </a:cubicBezTo>
                    <a:cubicBezTo>
                      <a:pt x="49281" y="16338"/>
                      <a:pt x="49380" y="16351"/>
                      <a:pt x="49480" y="16351"/>
                    </a:cubicBezTo>
                    <a:cubicBezTo>
                      <a:pt x="49852" y="16351"/>
                      <a:pt x="50243" y="16170"/>
                      <a:pt x="50570" y="16034"/>
                    </a:cubicBezTo>
                    <a:cubicBezTo>
                      <a:pt x="50889" y="15906"/>
                      <a:pt x="51240" y="15727"/>
                      <a:pt x="51527" y="15500"/>
                    </a:cubicBezTo>
                    <a:cubicBezTo>
                      <a:pt x="51823" y="16120"/>
                      <a:pt x="52096" y="16749"/>
                      <a:pt x="52352" y="17382"/>
                    </a:cubicBezTo>
                    <a:cubicBezTo>
                      <a:pt x="52767" y="18406"/>
                      <a:pt x="52981" y="19468"/>
                      <a:pt x="53081" y="20544"/>
                    </a:cubicBezTo>
                    <a:cubicBezTo>
                      <a:pt x="52866" y="20566"/>
                      <a:pt x="52657" y="20616"/>
                      <a:pt x="52456" y="20667"/>
                    </a:cubicBezTo>
                    <a:cubicBezTo>
                      <a:pt x="51905" y="20803"/>
                      <a:pt x="51390" y="21009"/>
                      <a:pt x="50958" y="21382"/>
                    </a:cubicBezTo>
                    <a:cubicBezTo>
                      <a:pt x="50826" y="21496"/>
                      <a:pt x="50812" y="21779"/>
                      <a:pt x="51040" y="21802"/>
                    </a:cubicBezTo>
                    <a:cubicBezTo>
                      <a:pt x="51127" y="21809"/>
                      <a:pt x="51213" y="21813"/>
                      <a:pt x="51299" y="21813"/>
                    </a:cubicBezTo>
                    <a:cubicBezTo>
                      <a:pt x="51695" y="21813"/>
                      <a:pt x="52080" y="21739"/>
                      <a:pt x="52462" y="21624"/>
                    </a:cubicBezTo>
                    <a:cubicBezTo>
                      <a:pt x="52680" y="21560"/>
                      <a:pt x="52908" y="21514"/>
                      <a:pt x="53135" y="21451"/>
                    </a:cubicBezTo>
                    <a:lnTo>
                      <a:pt x="53135" y="21451"/>
                    </a:lnTo>
                    <a:cubicBezTo>
                      <a:pt x="53194" y="23100"/>
                      <a:pt x="53030" y="24776"/>
                      <a:pt x="52912" y="26412"/>
                    </a:cubicBezTo>
                    <a:cubicBezTo>
                      <a:pt x="52716" y="26549"/>
                      <a:pt x="52790" y="26836"/>
                      <a:pt x="52962" y="26946"/>
                    </a:cubicBezTo>
                    <a:cubicBezTo>
                      <a:pt x="53065" y="27141"/>
                      <a:pt x="53280" y="27252"/>
                      <a:pt x="53480" y="27252"/>
                    </a:cubicBezTo>
                    <a:cubicBezTo>
                      <a:pt x="53677" y="27252"/>
                      <a:pt x="53861" y="27144"/>
                      <a:pt x="53911" y="26900"/>
                    </a:cubicBezTo>
                    <a:cubicBezTo>
                      <a:pt x="54529" y="26954"/>
                      <a:pt x="55291" y="27182"/>
                      <a:pt x="55715" y="27223"/>
                    </a:cubicBezTo>
                    <a:cubicBezTo>
                      <a:pt x="55997" y="27249"/>
                      <a:pt x="56277" y="27261"/>
                      <a:pt x="56556" y="27261"/>
                    </a:cubicBezTo>
                    <a:cubicBezTo>
                      <a:pt x="57089" y="27261"/>
                      <a:pt x="57617" y="27216"/>
                      <a:pt x="58148" y="27133"/>
                    </a:cubicBezTo>
                    <a:lnTo>
                      <a:pt x="58148" y="27133"/>
                    </a:lnTo>
                    <a:cubicBezTo>
                      <a:pt x="58193" y="27684"/>
                      <a:pt x="57988" y="28235"/>
                      <a:pt x="57915" y="28777"/>
                    </a:cubicBezTo>
                    <a:cubicBezTo>
                      <a:pt x="57829" y="29442"/>
                      <a:pt x="57787" y="30113"/>
                      <a:pt x="57747" y="30782"/>
                    </a:cubicBezTo>
                    <a:cubicBezTo>
                      <a:pt x="57656" y="32372"/>
                      <a:pt x="57496" y="33980"/>
                      <a:pt x="57273" y="35561"/>
                    </a:cubicBezTo>
                    <a:cubicBezTo>
                      <a:pt x="57017" y="35577"/>
                      <a:pt x="56761" y="35584"/>
                      <a:pt x="56504" y="35584"/>
                    </a:cubicBezTo>
                    <a:cubicBezTo>
                      <a:pt x="55557" y="35584"/>
                      <a:pt x="54603" y="35488"/>
                      <a:pt x="53650" y="35370"/>
                    </a:cubicBezTo>
                    <a:cubicBezTo>
                      <a:pt x="53829" y="35046"/>
                      <a:pt x="53865" y="34600"/>
                      <a:pt x="53905" y="34268"/>
                    </a:cubicBezTo>
                    <a:cubicBezTo>
                      <a:pt x="53997" y="33520"/>
                      <a:pt x="53928" y="32777"/>
                      <a:pt x="53955" y="32031"/>
                    </a:cubicBezTo>
                    <a:cubicBezTo>
                      <a:pt x="53961" y="31923"/>
                      <a:pt x="53860" y="31859"/>
                      <a:pt x="53763" y="31859"/>
                    </a:cubicBezTo>
                    <a:cubicBezTo>
                      <a:pt x="53695" y="31859"/>
                      <a:pt x="53629" y="31890"/>
                      <a:pt x="53604" y="31962"/>
                    </a:cubicBezTo>
                    <a:cubicBezTo>
                      <a:pt x="53381" y="32605"/>
                      <a:pt x="53200" y="33233"/>
                      <a:pt x="53058" y="33903"/>
                    </a:cubicBezTo>
                    <a:cubicBezTo>
                      <a:pt x="52981" y="34295"/>
                      <a:pt x="52762" y="34815"/>
                      <a:pt x="52794" y="35256"/>
                    </a:cubicBezTo>
                    <a:cubicBezTo>
                      <a:pt x="52088" y="35160"/>
                      <a:pt x="51386" y="35061"/>
                      <a:pt x="50693" y="34987"/>
                    </a:cubicBezTo>
                    <a:cubicBezTo>
                      <a:pt x="49842" y="34897"/>
                      <a:pt x="48990" y="34787"/>
                      <a:pt x="48137" y="34672"/>
                    </a:cubicBezTo>
                    <a:cubicBezTo>
                      <a:pt x="48115" y="34518"/>
                      <a:pt x="48060" y="34367"/>
                      <a:pt x="48042" y="34208"/>
                    </a:cubicBezTo>
                    <a:cubicBezTo>
                      <a:pt x="48006" y="33885"/>
                      <a:pt x="48000" y="33561"/>
                      <a:pt x="48006" y="33233"/>
                    </a:cubicBezTo>
                    <a:cubicBezTo>
                      <a:pt x="48019" y="32668"/>
                      <a:pt x="48055" y="32113"/>
                      <a:pt x="48042" y="31547"/>
                    </a:cubicBezTo>
                    <a:cubicBezTo>
                      <a:pt x="48036" y="31365"/>
                      <a:pt x="47868" y="31253"/>
                      <a:pt x="47706" y="31253"/>
                    </a:cubicBezTo>
                    <a:cubicBezTo>
                      <a:pt x="47594" y="31253"/>
                      <a:pt x="47484" y="31307"/>
                      <a:pt x="47436" y="31429"/>
                    </a:cubicBezTo>
                    <a:cubicBezTo>
                      <a:pt x="47199" y="32035"/>
                      <a:pt x="47085" y="32659"/>
                      <a:pt x="47043" y="33306"/>
                    </a:cubicBezTo>
                    <a:cubicBezTo>
                      <a:pt x="47026" y="33625"/>
                      <a:pt x="46980" y="34113"/>
                      <a:pt x="47062" y="34527"/>
                    </a:cubicBezTo>
                    <a:cubicBezTo>
                      <a:pt x="45714" y="34336"/>
                      <a:pt x="44374" y="34131"/>
                      <a:pt x="43030" y="33926"/>
                    </a:cubicBezTo>
                    <a:cubicBezTo>
                      <a:pt x="42797" y="33890"/>
                      <a:pt x="42560" y="33858"/>
                      <a:pt x="42328" y="33825"/>
                    </a:cubicBezTo>
                    <a:cubicBezTo>
                      <a:pt x="42109" y="33557"/>
                      <a:pt x="41977" y="33292"/>
                      <a:pt x="41909" y="32882"/>
                    </a:cubicBezTo>
                    <a:cubicBezTo>
                      <a:pt x="41827" y="32349"/>
                      <a:pt x="41794" y="31789"/>
                      <a:pt x="41899" y="31261"/>
                    </a:cubicBezTo>
                    <a:cubicBezTo>
                      <a:pt x="41946" y="31025"/>
                      <a:pt x="41772" y="30891"/>
                      <a:pt x="41592" y="30891"/>
                    </a:cubicBezTo>
                    <a:cubicBezTo>
                      <a:pt x="41455" y="30891"/>
                      <a:pt x="41315" y="30968"/>
                      <a:pt x="41266" y="31137"/>
                    </a:cubicBezTo>
                    <a:cubicBezTo>
                      <a:pt x="41056" y="31884"/>
                      <a:pt x="41029" y="32664"/>
                      <a:pt x="41184" y="33425"/>
                    </a:cubicBezTo>
                    <a:cubicBezTo>
                      <a:pt x="41203" y="33502"/>
                      <a:pt x="41226" y="33584"/>
                      <a:pt x="41257" y="33671"/>
                    </a:cubicBezTo>
                    <a:cubicBezTo>
                      <a:pt x="40072" y="33507"/>
                      <a:pt x="38888" y="33356"/>
                      <a:pt x="37704" y="33219"/>
                    </a:cubicBezTo>
                    <a:cubicBezTo>
                      <a:pt x="37694" y="33196"/>
                      <a:pt x="37685" y="33179"/>
                      <a:pt x="37672" y="33156"/>
                    </a:cubicBezTo>
                    <a:cubicBezTo>
                      <a:pt x="37471" y="32805"/>
                      <a:pt x="37384" y="32472"/>
                      <a:pt x="37366" y="32067"/>
                    </a:cubicBezTo>
                    <a:cubicBezTo>
                      <a:pt x="37344" y="31702"/>
                      <a:pt x="37412" y="31356"/>
                      <a:pt x="37420" y="30992"/>
                    </a:cubicBezTo>
                    <a:cubicBezTo>
                      <a:pt x="37424" y="30833"/>
                      <a:pt x="37266" y="30722"/>
                      <a:pt x="37117" y="30722"/>
                    </a:cubicBezTo>
                    <a:cubicBezTo>
                      <a:pt x="37039" y="30722"/>
                      <a:pt x="36964" y="30753"/>
                      <a:pt x="36915" y="30823"/>
                    </a:cubicBezTo>
                    <a:cubicBezTo>
                      <a:pt x="36496" y="31419"/>
                      <a:pt x="36446" y="32390"/>
                      <a:pt x="36732" y="33120"/>
                    </a:cubicBezTo>
                    <a:cubicBezTo>
                      <a:pt x="35239" y="32960"/>
                      <a:pt x="33748" y="32813"/>
                      <a:pt x="32253" y="32687"/>
                    </a:cubicBezTo>
                    <a:cubicBezTo>
                      <a:pt x="32226" y="32618"/>
                      <a:pt x="32190" y="32550"/>
                      <a:pt x="32154" y="32491"/>
                    </a:cubicBezTo>
                    <a:cubicBezTo>
                      <a:pt x="31999" y="32245"/>
                      <a:pt x="31889" y="32008"/>
                      <a:pt x="31807" y="31730"/>
                    </a:cubicBezTo>
                    <a:cubicBezTo>
                      <a:pt x="31657" y="31246"/>
                      <a:pt x="31767" y="30782"/>
                      <a:pt x="31744" y="30294"/>
                    </a:cubicBezTo>
                    <a:cubicBezTo>
                      <a:pt x="31735" y="30131"/>
                      <a:pt x="31603" y="30041"/>
                      <a:pt x="31466" y="30041"/>
                    </a:cubicBezTo>
                    <a:cubicBezTo>
                      <a:pt x="31389" y="30041"/>
                      <a:pt x="31311" y="30069"/>
                      <a:pt x="31252" y="30130"/>
                    </a:cubicBezTo>
                    <a:cubicBezTo>
                      <a:pt x="30701" y="30691"/>
                      <a:pt x="30750" y="31812"/>
                      <a:pt x="31147" y="32590"/>
                    </a:cubicBezTo>
                    <a:cubicBezTo>
                      <a:pt x="29826" y="32485"/>
                      <a:pt x="28499" y="32390"/>
                      <a:pt x="27169" y="32294"/>
                    </a:cubicBezTo>
                    <a:cubicBezTo>
                      <a:pt x="26964" y="31611"/>
                      <a:pt x="26895" y="30918"/>
                      <a:pt x="27069" y="30185"/>
                    </a:cubicBezTo>
                    <a:cubicBezTo>
                      <a:pt x="27112" y="30007"/>
                      <a:pt x="26964" y="29887"/>
                      <a:pt x="26813" y="29887"/>
                    </a:cubicBezTo>
                    <a:cubicBezTo>
                      <a:pt x="26744" y="29887"/>
                      <a:pt x="26674" y="29913"/>
                      <a:pt x="26622" y="29970"/>
                    </a:cubicBezTo>
                    <a:cubicBezTo>
                      <a:pt x="26171" y="30454"/>
                      <a:pt x="25957" y="31442"/>
                      <a:pt x="26135" y="32222"/>
                    </a:cubicBezTo>
                    <a:cubicBezTo>
                      <a:pt x="24868" y="32126"/>
                      <a:pt x="23602" y="32026"/>
                      <a:pt x="22335" y="31907"/>
                    </a:cubicBezTo>
                    <a:cubicBezTo>
                      <a:pt x="22184" y="31561"/>
                      <a:pt x="22066" y="31265"/>
                      <a:pt x="22056" y="30836"/>
                    </a:cubicBezTo>
                    <a:cubicBezTo>
                      <a:pt x="22052" y="30372"/>
                      <a:pt x="22089" y="29894"/>
                      <a:pt x="22220" y="29442"/>
                    </a:cubicBezTo>
                    <a:cubicBezTo>
                      <a:pt x="22283" y="29235"/>
                      <a:pt x="22110" y="29104"/>
                      <a:pt x="21935" y="29104"/>
                    </a:cubicBezTo>
                    <a:cubicBezTo>
                      <a:pt x="21829" y="29104"/>
                      <a:pt x="21722" y="29152"/>
                      <a:pt x="21665" y="29260"/>
                    </a:cubicBezTo>
                    <a:cubicBezTo>
                      <a:pt x="21328" y="29907"/>
                      <a:pt x="21032" y="31000"/>
                      <a:pt x="21278" y="31816"/>
                    </a:cubicBezTo>
                    <a:cubicBezTo>
                      <a:pt x="19556" y="31657"/>
                      <a:pt x="17833" y="31479"/>
                      <a:pt x="16111" y="31301"/>
                    </a:cubicBezTo>
                    <a:cubicBezTo>
                      <a:pt x="16092" y="31228"/>
                      <a:pt x="16075" y="31151"/>
                      <a:pt x="16052" y="31078"/>
                    </a:cubicBezTo>
                    <a:cubicBezTo>
                      <a:pt x="15993" y="30836"/>
                      <a:pt x="16010" y="30567"/>
                      <a:pt x="16006" y="30321"/>
                    </a:cubicBezTo>
                    <a:cubicBezTo>
                      <a:pt x="15993" y="29880"/>
                      <a:pt x="15983" y="29383"/>
                      <a:pt x="16107" y="28954"/>
                    </a:cubicBezTo>
                    <a:cubicBezTo>
                      <a:pt x="16149" y="28800"/>
                      <a:pt x="16005" y="28690"/>
                      <a:pt x="15869" y="28690"/>
                    </a:cubicBezTo>
                    <a:cubicBezTo>
                      <a:pt x="15789" y="28690"/>
                      <a:pt x="15712" y="28728"/>
                      <a:pt x="15678" y="28818"/>
                    </a:cubicBezTo>
                    <a:cubicBezTo>
                      <a:pt x="15482" y="29337"/>
                      <a:pt x="15295" y="29829"/>
                      <a:pt x="15236" y="30390"/>
                    </a:cubicBezTo>
                    <a:cubicBezTo>
                      <a:pt x="15213" y="30626"/>
                      <a:pt x="15209" y="30933"/>
                      <a:pt x="15263" y="31215"/>
                    </a:cubicBezTo>
                    <a:cubicBezTo>
                      <a:pt x="13718" y="31055"/>
                      <a:pt x="12174" y="30891"/>
                      <a:pt x="10635" y="30731"/>
                    </a:cubicBezTo>
                    <a:cubicBezTo>
                      <a:pt x="10479" y="30718"/>
                      <a:pt x="10328" y="30700"/>
                      <a:pt x="10174" y="30681"/>
                    </a:cubicBezTo>
                    <a:cubicBezTo>
                      <a:pt x="10010" y="29821"/>
                      <a:pt x="10307" y="29055"/>
                      <a:pt x="10370" y="28176"/>
                    </a:cubicBezTo>
                    <a:cubicBezTo>
                      <a:pt x="10383" y="28016"/>
                      <a:pt x="10232" y="27847"/>
                      <a:pt x="10084" y="27847"/>
                    </a:cubicBezTo>
                    <a:cubicBezTo>
                      <a:pt x="10021" y="27847"/>
                      <a:pt x="9959" y="27878"/>
                      <a:pt x="9910" y="27953"/>
                    </a:cubicBezTo>
                    <a:cubicBezTo>
                      <a:pt x="9500" y="28554"/>
                      <a:pt x="9098" y="29716"/>
                      <a:pt x="9268" y="30586"/>
                    </a:cubicBezTo>
                    <a:cubicBezTo>
                      <a:pt x="7887" y="30435"/>
                      <a:pt x="6511" y="30277"/>
                      <a:pt x="5130" y="30157"/>
                    </a:cubicBezTo>
                    <a:cubicBezTo>
                      <a:pt x="5130" y="29907"/>
                      <a:pt x="5048" y="29602"/>
                      <a:pt x="5030" y="29424"/>
                    </a:cubicBezTo>
                    <a:cubicBezTo>
                      <a:pt x="4966" y="28795"/>
                      <a:pt x="4976" y="28075"/>
                      <a:pt x="5089" y="27451"/>
                    </a:cubicBezTo>
                    <a:cubicBezTo>
                      <a:pt x="5124" y="27265"/>
                      <a:pt x="4972" y="27142"/>
                      <a:pt x="4822" y="27142"/>
                    </a:cubicBezTo>
                    <a:cubicBezTo>
                      <a:pt x="4733" y="27142"/>
                      <a:pt x="4645" y="27186"/>
                      <a:pt x="4597" y="27287"/>
                    </a:cubicBezTo>
                    <a:cubicBezTo>
                      <a:pt x="4333" y="27825"/>
                      <a:pt x="4232" y="28390"/>
                      <a:pt x="4215" y="28986"/>
                    </a:cubicBezTo>
                    <a:cubicBezTo>
                      <a:pt x="4210" y="29215"/>
                      <a:pt x="4187" y="29716"/>
                      <a:pt x="4292" y="30094"/>
                    </a:cubicBezTo>
                    <a:cubicBezTo>
                      <a:pt x="3959" y="30071"/>
                      <a:pt x="3622" y="30039"/>
                      <a:pt x="3289" y="30021"/>
                    </a:cubicBezTo>
                    <a:cubicBezTo>
                      <a:pt x="3243" y="30018"/>
                      <a:pt x="3171" y="30018"/>
                      <a:pt x="3080" y="30018"/>
                    </a:cubicBezTo>
                    <a:cubicBezTo>
                      <a:pt x="3056" y="30018"/>
                      <a:pt x="3031" y="30018"/>
                      <a:pt x="3005" y="30018"/>
                    </a:cubicBezTo>
                    <a:cubicBezTo>
                      <a:pt x="2386" y="30018"/>
                      <a:pt x="1141" y="30009"/>
                      <a:pt x="1107" y="29547"/>
                    </a:cubicBezTo>
                    <a:cubicBezTo>
                      <a:pt x="1066" y="28927"/>
                      <a:pt x="1121" y="28290"/>
                      <a:pt x="1102" y="27665"/>
                    </a:cubicBezTo>
                    <a:cubicBezTo>
                      <a:pt x="1071" y="26521"/>
                      <a:pt x="984" y="25373"/>
                      <a:pt x="952" y="24229"/>
                    </a:cubicBezTo>
                    <a:cubicBezTo>
                      <a:pt x="1539" y="24207"/>
                      <a:pt x="2127" y="24202"/>
                      <a:pt x="2715" y="24202"/>
                    </a:cubicBezTo>
                    <a:cubicBezTo>
                      <a:pt x="3317" y="24202"/>
                      <a:pt x="3920" y="24208"/>
                      <a:pt x="4524" y="24208"/>
                    </a:cubicBezTo>
                    <a:cubicBezTo>
                      <a:pt x="4718" y="24208"/>
                      <a:pt x="4920" y="24210"/>
                      <a:pt x="5126" y="24210"/>
                    </a:cubicBezTo>
                    <a:cubicBezTo>
                      <a:pt x="5840" y="24210"/>
                      <a:pt x="6603" y="24180"/>
                      <a:pt x="7239" y="23916"/>
                    </a:cubicBezTo>
                    <a:cubicBezTo>
                      <a:pt x="7285" y="23966"/>
                      <a:pt x="7327" y="24016"/>
                      <a:pt x="7376" y="24061"/>
                    </a:cubicBezTo>
                    <a:cubicBezTo>
                      <a:pt x="7451" y="24136"/>
                      <a:pt x="7537" y="24168"/>
                      <a:pt x="7622" y="24168"/>
                    </a:cubicBezTo>
                    <a:cubicBezTo>
                      <a:pt x="7906" y="24168"/>
                      <a:pt x="8177" y="23817"/>
                      <a:pt x="7977" y="23537"/>
                    </a:cubicBezTo>
                    <a:cubicBezTo>
                      <a:pt x="7281" y="22549"/>
                      <a:pt x="7367" y="20963"/>
                      <a:pt x="7522" y="19687"/>
                    </a:cubicBezTo>
                    <a:lnTo>
                      <a:pt x="7522" y="19687"/>
                    </a:lnTo>
                    <a:cubicBezTo>
                      <a:pt x="7782" y="19706"/>
                      <a:pt x="8051" y="19706"/>
                      <a:pt x="8284" y="19737"/>
                    </a:cubicBezTo>
                    <a:cubicBezTo>
                      <a:pt x="8567" y="19780"/>
                      <a:pt x="8967" y="19872"/>
                      <a:pt x="9333" y="19872"/>
                    </a:cubicBezTo>
                    <a:cubicBezTo>
                      <a:pt x="9595" y="19872"/>
                      <a:pt x="9839" y="19825"/>
                      <a:pt x="10010" y="19678"/>
                    </a:cubicBezTo>
                    <a:cubicBezTo>
                      <a:pt x="10179" y="19542"/>
                      <a:pt x="10269" y="19241"/>
                      <a:pt x="10051" y="19086"/>
                    </a:cubicBezTo>
                    <a:cubicBezTo>
                      <a:pt x="9623" y="18795"/>
                      <a:pt x="8957" y="18871"/>
                      <a:pt x="8456" y="18831"/>
                    </a:cubicBezTo>
                    <a:cubicBezTo>
                      <a:pt x="8240" y="18815"/>
                      <a:pt x="8028" y="18807"/>
                      <a:pt x="7814" y="18807"/>
                    </a:cubicBezTo>
                    <a:cubicBezTo>
                      <a:pt x="7770" y="18807"/>
                      <a:pt x="7726" y="18807"/>
                      <a:pt x="7682" y="18808"/>
                    </a:cubicBezTo>
                    <a:cubicBezTo>
                      <a:pt x="7668" y="18808"/>
                      <a:pt x="7649" y="18812"/>
                      <a:pt x="7636" y="18812"/>
                    </a:cubicBezTo>
                    <a:cubicBezTo>
                      <a:pt x="7846" y="17377"/>
                      <a:pt x="8261" y="15969"/>
                      <a:pt x="8776" y="14616"/>
                    </a:cubicBezTo>
                    <a:cubicBezTo>
                      <a:pt x="9231" y="14698"/>
                      <a:pt x="9687" y="14858"/>
                      <a:pt x="10128" y="14980"/>
                    </a:cubicBezTo>
                    <a:cubicBezTo>
                      <a:pt x="10357" y="15040"/>
                      <a:pt x="10696" y="15133"/>
                      <a:pt x="11005" y="15133"/>
                    </a:cubicBezTo>
                    <a:cubicBezTo>
                      <a:pt x="11262" y="15133"/>
                      <a:pt x="11498" y="15069"/>
                      <a:pt x="11636" y="14871"/>
                    </a:cubicBezTo>
                    <a:cubicBezTo>
                      <a:pt x="11691" y="14793"/>
                      <a:pt x="11723" y="14675"/>
                      <a:pt x="11655" y="14589"/>
                    </a:cubicBezTo>
                    <a:cubicBezTo>
                      <a:pt x="11340" y="14206"/>
                      <a:pt x="10607" y="14206"/>
                      <a:pt x="10147" y="14106"/>
                    </a:cubicBezTo>
                    <a:cubicBezTo>
                      <a:pt x="9814" y="14037"/>
                      <a:pt x="9484" y="13980"/>
                      <a:pt x="9158" y="13980"/>
                    </a:cubicBezTo>
                    <a:cubicBezTo>
                      <a:pt x="9114" y="13980"/>
                      <a:pt x="9070" y="13981"/>
                      <a:pt x="9026" y="13983"/>
                    </a:cubicBezTo>
                    <a:cubicBezTo>
                      <a:pt x="9618" y="12529"/>
                      <a:pt x="10383" y="11167"/>
                      <a:pt x="11291" y="9904"/>
                    </a:cubicBezTo>
                    <a:cubicBezTo>
                      <a:pt x="11797" y="10276"/>
                      <a:pt x="12629" y="10873"/>
                      <a:pt x="13240" y="10873"/>
                    </a:cubicBezTo>
                    <a:cubicBezTo>
                      <a:pt x="13447" y="10873"/>
                      <a:pt x="13629" y="10804"/>
                      <a:pt x="13764" y="10634"/>
                    </a:cubicBezTo>
                    <a:cubicBezTo>
                      <a:pt x="13878" y="10493"/>
                      <a:pt x="13851" y="10333"/>
                      <a:pt x="13737" y="10201"/>
                    </a:cubicBezTo>
                    <a:cubicBezTo>
                      <a:pt x="13609" y="10060"/>
                      <a:pt x="13441" y="10014"/>
                      <a:pt x="13259" y="9986"/>
                    </a:cubicBezTo>
                    <a:cubicBezTo>
                      <a:pt x="12994" y="9946"/>
                      <a:pt x="12753" y="9822"/>
                      <a:pt x="12521" y="9709"/>
                    </a:cubicBezTo>
                    <a:cubicBezTo>
                      <a:pt x="12265" y="9582"/>
                      <a:pt x="11987" y="9449"/>
                      <a:pt x="11705" y="9353"/>
                    </a:cubicBezTo>
                    <a:cubicBezTo>
                      <a:pt x="12694" y="8078"/>
                      <a:pt x="13838" y="6920"/>
                      <a:pt x="15108" y="5900"/>
                    </a:cubicBezTo>
                    <a:cubicBezTo>
                      <a:pt x="15163" y="5854"/>
                      <a:pt x="15218" y="5818"/>
                      <a:pt x="15272" y="5772"/>
                    </a:cubicBezTo>
                    <a:cubicBezTo>
                      <a:pt x="15482" y="6028"/>
                      <a:pt x="15719" y="6260"/>
                      <a:pt x="15960" y="6483"/>
                    </a:cubicBezTo>
                    <a:cubicBezTo>
                      <a:pt x="16311" y="6802"/>
                      <a:pt x="16658" y="7180"/>
                      <a:pt x="17159" y="7180"/>
                    </a:cubicBezTo>
                    <a:cubicBezTo>
                      <a:pt x="17286" y="7180"/>
                      <a:pt x="17405" y="7044"/>
                      <a:pt x="17387" y="6916"/>
                    </a:cubicBezTo>
                    <a:cubicBezTo>
                      <a:pt x="17318" y="6415"/>
                      <a:pt x="16895" y="6137"/>
                      <a:pt x="16534" y="5822"/>
                    </a:cubicBezTo>
                    <a:cubicBezTo>
                      <a:pt x="16325" y="5645"/>
                      <a:pt x="16107" y="5471"/>
                      <a:pt x="15869" y="5321"/>
                    </a:cubicBezTo>
                    <a:cubicBezTo>
                      <a:pt x="17373" y="4232"/>
                      <a:pt x="19018" y="3362"/>
                      <a:pt x="20740" y="2697"/>
                    </a:cubicBezTo>
                    <a:cubicBezTo>
                      <a:pt x="20767" y="2824"/>
                      <a:pt x="20794" y="2956"/>
                      <a:pt x="20822" y="3089"/>
                    </a:cubicBezTo>
                    <a:cubicBezTo>
                      <a:pt x="20904" y="3462"/>
                      <a:pt x="21004" y="3841"/>
                      <a:pt x="21242" y="4132"/>
                    </a:cubicBezTo>
                    <a:cubicBezTo>
                      <a:pt x="21322" y="4228"/>
                      <a:pt x="21452" y="4277"/>
                      <a:pt x="21578" y="4277"/>
                    </a:cubicBezTo>
                    <a:cubicBezTo>
                      <a:pt x="21779" y="4277"/>
                      <a:pt x="21967" y="4152"/>
                      <a:pt x="21920" y="3900"/>
                    </a:cubicBezTo>
                    <a:cubicBezTo>
                      <a:pt x="21856" y="3535"/>
                      <a:pt x="21756" y="2865"/>
                      <a:pt x="21505" y="2414"/>
                    </a:cubicBezTo>
                    <a:cubicBezTo>
                      <a:pt x="23551" y="1703"/>
                      <a:pt x="25707" y="1284"/>
                      <a:pt x="27871" y="1139"/>
                    </a:cubicBezTo>
                    <a:cubicBezTo>
                      <a:pt x="27894" y="1448"/>
                      <a:pt x="27989" y="1781"/>
                      <a:pt x="28062" y="2081"/>
                    </a:cubicBezTo>
                    <a:cubicBezTo>
                      <a:pt x="28133" y="2357"/>
                      <a:pt x="28364" y="3167"/>
                      <a:pt x="28742" y="3167"/>
                    </a:cubicBezTo>
                    <a:cubicBezTo>
                      <a:pt x="28827" y="3167"/>
                      <a:pt x="28919" y="3126"/>
                      <a:pt x="29019" y="3029"/>
                    </a:cubicBezTo>
                    <a:cubicBezTo>
                      <a:pt x="29219" y="2838"/>
                      <a:pt x="29105" y="2432"/>
                      <a:pt x="29055" y="2209"/>
                    </a:cubicBezTo>
                    <a:cubicBezTo>
                      <a:pt x="28987" y="1890"/>
                      <a:pt x="28891" y="1566"/>
                      <a:pt x="28787" y="1257"/>
                    </a:cubicBezTo>
                    <a:cubicBezTo>
                      <a:pt x="28773" y="1221"/>
                      <a:pt x="28750" y="1162"/>
                      <a:pt x="28722" y="1088"/>
                    </a:cubicBezTo>
                    <a:cubicBezTo>
                      <a:pt x="29029" y="1077"/>
                      <a:pt x="29335" y="1071"/>
                      <a:pt x="29641" y="1071"/>
                    </a:cubicBezTo>
                    <a:close/>
                    <a:moveTo>
                      <a:pt x="29332" y="1"/>
                    </a:moveTo>
                    <a:cubicBezTo>
                      <a:pt x="23276" y="1"/>
                      <a:pt x="17290" y="2311"/>
                      <a:pt x="12862" y="6455"/>
                    </a:cubicBezTo>
                    <a:cubicBezTo>
                      <a:pt x="10215" y="8939"/>
                      <a:pt x="8379" y="12219"/>
                      <a:pt x="7313" y="15664"/>
                    </a:cubicBezTo>
                    <a:cubicBezTo>
                      <a:pt x="6711" y="17619"/>
                      <a:pt x="5731" y="21264"/>
                      <a:pt x="6866" y="23369"/>
                    </a:cubicBezTo>
                    <a:cubicBezTo>
                      <a:pt x="6487" y="23451"/>
                      <a:pt x="6069" y="23476"/>
                      <a:pt x="5647" y="23476"/>
                    </a:cubicBezTo>
                    <a:cubicBezTo>
                      <a:pt x="5069" y="23476"/>
                      <a:pt x="4483" y="23430"/>
                      <a:pt x="3977" y="23428"/>
                    </a:cubicBezTo>
                    <a:cubicBezTo>
                      <a:pt x="3381" y="23426"/>
                      <a:pt x="2786" y="23416"/>
                      <a:pt x="2193" y="23416"/>
                    </a:cubicBezTo>
                    <a:cubicBezTo>
                      <a:pt x="1635" y="23416"/>
                      <a:pt x="1078" y="23424"/>
                      <a:pt x="520" y="23455"/>
                    </a:cubicBezTo>
                    <a:cubicBezTo>
                      <a:pt x="295" y="23469"/>
                      <a:pt x="150" y="23665"/>
                      <a:pt x="154" y="23874"/>
                    </a:cubicBezTo>
                    <a:cubicBezTo>
                      <a:pt x="182" y="25159"/>
                      <a:pt x="291" y="26439"/>
                      <a:pt x="333" y="27720"/>
                    </a:cubicBezTo>
                    <a:cubicBezTo>
                      <a:pt x="350" y="28353"/>
                      <a:pt x="0" y="29798"/>
                      <a:pt x="451" y="30340"/>
                    </a:cubicBezTo>
                    <a:cubicBezTo>
                      <a:pt x="766" y="30716"/>
                      <a:pt x="1126" y="30782"/>
                      <a:pt x="1557" y="30782"/>
                    </a:cubicBezTo>
                    <a:cubicBezTo>
                      <a:pt x="1669" y="30782"/>
                      <a:pt x="1786" y="30778"/>
                      <a:pt x="1908" y="30773"/>
                    </a:cubicBezTo>
                    <a:cubicBezTo>
                      <a:pt x="2075" y="30767"/>
                      <a:pt x="2242" y="30765"/>
                      <a:pt x="2410" y="30765"/>
                    </a:cubicBezTo>
                    <a:cubicBezTo>
                      <a:pt x="3850" y="30765"/>
                      <a:pt x="5349" y="30961"/>
                      <a:pt x="6757" y="31133"/>
                    </a:cubicBezTo>
                    <a:cubicBezTo>
                      <a:pt x="12717" y="31857"/>
                      <a:pt x="18727" y="32485"/>
                      <a:pt x="24708" y="32960"/>
                    </a:cubicBezTo>
                    <a:cubicBezTo>
                      <a:pt x="25374" y="33010"/>
                      <a:pt x="26035" y="33065"/>
                      <a:pt x="26695" y="33114"/>
                    </a:cubicBezTo>
                    <a:cubicBezTo>
                      <a:pt x="26722" y="33133"/>
                      <a:pt x="26750" y="33156"/>
                      <a:pt x="26781" y="33174"/>
                    </a:cubicBezTo>
                    <a:cubicBezTo>
                      <a:pt x="26832" y="33201"/>
                      <a:pt x="26884" y="33212"/>
                      <a:pt x="26934" y="33212"/>
                    </a:cubicBezTo>
                    <a:cubicBezTo>
                      <a:pt x="27006" y="33212"/>
                      <a:pt x="27075" y="33189"/>
                      <a:pt x="27137" y="33151"/>
                    </a:cubicBezTo>
                    <a:cubicBezTo>
                      <a:pt x="32053" y="33534"/>
                      <a:pt x="36938" y="33940"/>
                      <a:pt x="41836" y="34687"/>
                    </a:cubicBezTo>
                    <a:cubicBezTo>
                      <a:pt x="44725" y="35128"/>
                      <a:pt x="47609" y="35584"/>
                      <a:pt x="50515" y="35913"/>
                    </a:cubicBezTo>
                    <a:cubicBezTo>
                      <a:pt x="52495" y="36137"/>
                      <a:pt x="54531" y="36543"/>
                      <a:pt x="56540" y="36543"/>
                    </a:cubicBezTo>
                    <a:cubicBezTo>
                      <a:pt x="56936" y="36543"/>
                      <a:pt x="57331" y="36527"/>
                      <a:pt x="57724" y="36491"/>
                    </a:cubicBezTo>
                    <a:cubicBezTo>
                      <a:pt x="57934" y="36468"/>
                      <a:pt x="58129" y="36318"/>
                      <a:pt x="58161" y="36104"/>
                    </a:cubicBezTo>
                    <a:cubicBezTo>
                      <a:pt x="58439" y="34208"/>
                      <a:pt x="58607" y="32294"/>
                      <a:pt x="58722" y="30380"/>
                    </a:cubicBezTo>
                    <a:cubicBezTo>
                      <a:pt x="58794" y="29133"/>
                      <a:pt x="59396" y="27652"/>
                      <a:pt x="58981" y="26435"/>
                    </a:cubicBezTo>
                    <a:cubicBezTo>
                      <a:pt x="58908" y="26217"/>
                      <a:pt x="58722" y="26119"/>
                      <a:pt x="58519" y="26119"/>
                    </a:cubicBezTo>
                    <a:cubicBezTo>
                      <a:pt x="58472" y="26119"/>
                      <a:pt x="58423" y="26124"/>
                      <a:pt x="58375" y="26134"/>
                    </a:cubicBezTo>
                    <a:cubicBezTo>
                      <a:pt x="57576" y="26297"/>
                      <a:pt x="56762" y="26375"/>
                      <a:pt x="55947" y="26375"/>
                    </a:cubicBezTo>
                    <a:cubicBezTo>
                      <a:pt x="55437" y="26375"/>
                      <a:pt x="54927" y="26345"/>
                      <a:pt x="54420" y="26285"/>
                    </a:cubicBezTo>
                    <a:cubicBezTo>
                      <a:pt x="54279" y="26267"/>
                      <a:pt x="54129" y="26248"/>
                      <a:pt x="53978" y="26239"/>
                    </a:cubicBezTo>
                    <a:cubicBezTo>
                      <a:pt x="54256" y="23291"/>
                      <a:pt x="54430" y="20320"/>
                      <a:pt x="53514" y="17464"/>
                    </a:cubicBezTo>
                    <a:cubicBezTo>
                      <a:pt x="52470" y="14206"/>
                      <a:pt x="50447" y="11117"/>
                      <a:pt x="48197" y="8575"/>
                    </a:cubicBezTo>
                    <a:cubicBezTo>
                      <a:pt x="43727" y="3526"/>
                      <a:pt x="37143" y="336"/>
                      <a:pt x="30440" y="27"/>
                    </a:cubicBezTo>
                    <a:cubicBezTo>
                      <a:pt x="30071" y="9"/>
                      <a:pt x="29702" y="1"/>
                      <a:pt x="2933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26"/>
              <p:cNvSpPr/>
              <p:nvPr/>
            </p:nvSpPr>
            <p:spPr>
              <a:xfrm>
                <a:off x="6499574" y="2915118"/>
                <a:ext cx="555575" cy="297476"/>
              </a:xfrm>
              <a:custGeom>
                <a:avLst/>
                <a:gdLst/>
                <a:ahLst/>
                <a:cxnLst/>
                <a:rect l="l" t="t" r="r" b="b"/>
                <a:pathLst>
                  <a:path w="32646" h="19211" extrusionOk="0">
                    <a:moveTo>
                      <a:pt x="14302" y="1014"/>
                    </a:moveTo>
                    <a:cubicBezTo>
                      <a:pt x="15094" y="1014"/>
                      <a:pt x="15880" y="1074"/>
                      <a:pt x="16643" y="1187"/>
                    </a:cubicBezTo>
                    <a:cubicBezTo>
                      <a:pt x="20466" y="1757"/>
                      <a:pt x="24271" y="3639"/>
                      <a:pt x="27055" y="6304"/>
                    </a:cubicBezTo>
                    <a:cubicBezTo>
                      <a:pt x="28617" y="7799"/>
                      <a:pt x="29771" y="9671"/>
                      <a:pt x="30486" y="11704"/>
                    </a:cubicBezTo>
                    <a:cubicBezTo>
                      <a:pt x="31128" y="13526"/>
                      <a:pt x="31616" y="16274"/>
                      <a:pt x="31193" y="18200"/>
                    </a:cubicBezTo>
                    <a:cubicBezTo>
                      <a:pt x="30521" y="18031"/>
                      <a:pt x="29808" y="17978"/>
                      <a:pt x="29085" y="17978"/>
                    </a:cubicBezTo>
                    <a:cubicBezTo>
                      <a:pt x="27874" y="17978"/>
                      <a:pt x="26631" y="18127"/>
                      <a:pt x="25491" y="18127"/>
                    </a:cubicBezTo>
                    <a:cubicBezTo>
                      <a:pt x="25404" y="18127"/>
                      <a:pt x="25318" y="18126"/>
                      <a:pt x="25233" y="18124"/>
                    </a:cubicBezTo>
                    <a:cubicBezTo>
                      <a:pt x="24375" y="18105"/>
                      <a:pt x="23518" y="18102"/>
                      <a:pt x="22660" y="18102"/>
                    </a:cubicBezTo>
                    <a:cubicBezTo>
                      <a:pt x="22339" y="18102"/>
                      <a:pt x="22018" y="18102"/>
                      <a:pt x="21698" y="18102"/>
                    </a:cubicBezTo>
                    <a:cubicBezTo>
                      <a:pt x="19982" y="18102"/>
                      <a:pt x="18266" y="18092"/>
                      <a:pt x="16553" y="17960"/>
                    </a:cubicBezTo>
                    <a:cubicBezTo>
                      <a:pt x="13814" y="17750"/>
                      <a:pt x="11094" y="17403"/>
                      <a:pt x="8351" y="17249"/>
                    </a:cubicBezTo>
                    <a:cubicBezTo>
                      <a:pt x="6921" y="17167"/>
                      <a:pt x="5522" y="17058"/>
                      <a:pt x="4101" y="16871"/>
                    </a:cubicBezTo>
                    <a:cubicBezTo>
                      <a:pt x="3766" y="16826"/>
                      <a:pt x="3417" y="16785"/>
                      <a:pt x="3072" y="16785"/>
                    </a:cubicBezTo>
                    <a:cubicBezTo>
                      <a:pt x="2754" y="16785"/>
                      <a:pt x="2441" y="16820"/>
                      <a:pt x="2146" y="16915"/>
                    </a:cubicBezTo>
                    <a:cubicBezTo>
                      <a:pt x="2000" y="16114"/>
                      <a:pt x="1781" y="15335"/>
                      <a:pt x="1681" y="14524"/>
                    </a:cubicBezTo>
                    <a:cubicBezTo>
                      <a:pt x="1549" y="13394"/>
                      <a:pt x="1699" y="12255"/>
                      <a:pt x="1914" y="11147"/>
                    </a:cubicBezTo>
                    <a:cubicBezTo>
                      <a:pt x="2364" y="8846"/>
                      <a:pt x="3308" y="6682"/>
                      <a:pt x="4829" y="4897"/>
                    </a:cubicBezTo>
                    <a:cubicBezTo>
                      <a:pt x="7143" y="2181"/>
                      <a:pt x="10782" y="1014"/>
                      <a:pt x="14302" y="1014"/>
                    </a:cubicBezTo>
                    <a:close/>
                    <a:moveTo>
                      <a:pt x="14279" y="0"/>
                    </a:moveTo>
                    <a:cubicBezTo>
                      <a:pt x="10488" y="0"/>
                      <a:pt x="6697" y="1460"/>
                      <a:pt x="4118" y="4272"/>
                    </a:cubicBezTo>
                    <a:cubicBezTo>
                      <a:pt x="934" y="7749"/>
                      <a:pt x="0" y="13148"/>
                      <a:pt x="1603" y="17481"/>
                    </a:cubicBezTo>
                    <a:cubicBezTo>
                      <a:pt x="1656" y="17621"/>
                      <a:pt x="1784" y="17686"/>
                      <a:pt x="1910" y="17686"/>
                    </a:cubicBezTo>
                    <a:cubicBezTo>
                      <a:pt x="2025" y="17686"/>
                      <a:pt x="2139" y="17632"/>
                      <a:pt x="2191" y="17531"/>
                    </a:cubicBezTo>
                    <a:cubicBezTo>
                      <a:pt x="6907" y="18019"/>
                      <a:pt x="11646" y="18456"/>
                      <a:pt x="16375" y="18898"/>
                    </a:cubicBezTo>
                    <a:cubicBezTo>
                      <a:pt x="17770" y="19027"/>
                      <a:pt x="19171" y="19066"/>
                      <a:pt x="20573" y="19066"/>
                    </a:cubicBezTo>
                    <a:cubicBezTo>
                      <a:pt x="22661" y="19066"/>
                      <a:pt x="24753" y="18980"/>
                      <a:pt x="26839" y="18980"/>
                    </a:cubicBezTo>
                    <a:cubicBezTo>
                      <a:pt x="28434" y="18980"/>
                      <a:pt x="30025" y="19030"/>
                      <a:pt x="31607" y="19207"/>
                    </a:cubicBezTo>
                    <a:cubicBezTo>
                      <a:pt x="31623" y="19209"/>
                      <a:pt x="31640" y="19210"/>
                      <a:pt x="31656" y="19210"/>
                    </a:cubicBezTo>
                    <a:cubicBezTo>
                      <a:pt x="31958" y="19210"/>
                      <a:pt x="32167" y="18885"/>
                      <a:pt x="32089" y="18643"/>
                    </a:cubicBezTo>
                    <a:cubicBezTo>
                      <a:pt x="32112" y="18597"/>
                      <a:pt x="32135" y="18551"/>
                      <a:pt x="32149" y="18497"/>
                    </a:cubicBezTo>
                    <a:cubicBezTo>
                      <a:pt x="32646" y="16433"/>
                      <a:pt x="32131" y="13799"/>
                      <a:pt x="31557" y="11781"/>
                    </a:cubicBezTo>
                    <a:cubicBezTo>
                      <a:pt x="30960" y="9671"/>
                      <a:pt x="29748" y="7799"/>
                      <a:pt x="28304" y="6172"/>
                    </a:cubicBezTo>
                    <a:cubicBezTo>
                      <a:pt x="25342" y="2846"/>
                      <a:pt x="20767" y="800"/>
                      <a:pt x="16420" y="157"/>
                    </a:cubicBezTo>
                    <a:cubicBezTo>
                      <a:pt x="15712" y="52"/>
                      <a:pt x="14996" y="0"/>
                      <a:pt x="14279"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8" name="Google Shape;218;p26"/>
              <p:cNvGrpSpPr/>
              <p:nvPr/>
            </p:nvGrpSpPr>
            <p:grpSpPr>
              <a:xfrm>
                <a:off x="6114938" y="2534331"/>
                <a:ext cx="658452" cy="678263"/>
                <a:chOff x="6114938" y="2534331"/>
                <a:chExt cx="658452" cy="678263"/>
              </a:xfrm>
            </p:grpSpPr>
            <p:sp>
              <p:nvSpPr>
                <p:cNvPr id="219" name="Google Shape;219;p26"/>
                <p:cNvSpPr/>
                <p:nvPr/>
              </p:nvSpPr>
              <p:spPr>
                <a:xfrm>
                  <a:off x="6114938" y="3020941"/>
                  <a:ext cx="65007" cy="191653"/>
                </a:xfrm>
                <a:custGeom>
                  <a:avLst/>
                  <a:gdLst/>
                  <a:ahLst/>
                  <a:cxnLst/>
                  <a:rect l="l" t="t" r="r" b="b"/>
                  <a:pathLst>
                    <a:path w="2799" h="8252" extrusionOk="0">
                      <a:moveTo>
                        <a:pt x="2474" y="1"/>
                      </a:moveTo>
                      <a:cubicBezTo>
                        <a:pt x="2361" y="1"/>
                        <a:pt x="2244" y="49"/>
                        <a:pt x="2178" y="147"/>
                      </a:cubicBezTo>
                      <a:cubicBezTo>
                        <a:pt x="1399" y="1281"/>
                        <a:pt x="1044" y="2648"/>
                        <a:pt x="702" y="3970"/>
                      </a:cubicBezTo>
                      <a:cubicBezTo>
                        <a:pt x="388" y="5186"/>
                        <a:pt x="1" y="6831"/>
                        <a:pt x="487" y="8021"/>
                      </a:cubicBezTo>
                      <a:cubicBezTo>
                        <a:pt x="542" y="8151"/>
                        <a:pt x="690" y="8251"/>
                        <a:pt x="826" y="8251"/>
                      </a:cubicBezTo>
                      <a:cubicBezTo>
                        <a:pt x="919" y="8251"/>
                        <a:pt x="1006" y="8206"/>
                        <a:pt x="1057" y="8094"/>
                      </a:cubicBezTo>
                      <a:cubicBezTo>
                        <a:pt x="1591" y="6923"/>
                        <a:pt x="1532" y="5537"/>
                        <a:pt x="1823" y="4280"/>
                      </a:cubicBezTo>
                      <a:cubicBezTo>
                        <a:pt x="2133" y="2949"/>
                        <a:pt x="2657" y="1674"/>
                        <a:pt x="2779" y="311"/>
                      </a:cubicBezTo>
                      <a:cubicBezTo>
                        <a:pt x="2798" y="105"/>
                        <a:pt x="2640" y="1"/>
                        <a:pt x="2474"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6"/>
                <p:cNvSpPr/>
                <p:nvPr/>
              </p:nvSpPr>
              <p:spPr>
                <a:xfrm>
                  <a:off x="6230598" y="2737550"/>
                  <a:ext cx="133102" cy="184987"/>
                </a:xfrm>
                <a:custGeom>
                  <a:avLst/>
                  <a:gdLst/>
                  <a:ahLst/>
                  <a:cxnLst/>
                  <a:rect l="l" t="t" r="r" b="b"/>
                  <a:pathLst>
                    <a:path w="5731" h="7965" extrusionOk="0">
                      <a:moveTo>
                        <a:pt x="5338" y="1"/>
                      </a:moveTo>
                      <a:cubicBezTo>
                        <a:pt x="5283" y="1"/>
                        <a:pt x="5226" y="18"/>
                        <a:pt x="5172" y="56"/>
                      </a:cubicBezTo>
                      <a:cubicBezTo>
                        <a:pt x="2871" y="1706"/>
                        <a:pt x="1622" y="4913"/>
                        <a:pt x="192" y="7283"/>
                      </a:cubicBezTo>
                      <a:cubicBezTo>
                        <a:pt x="1" y="7596"/>
                        <a:pt x="306" y="7964"/>
                        <a:pt x="605" y="7964"/>
                      </a:cubicBezTo>
                      <a:cubicBezTo>
                        <a:pt x="707" y="7964"/>
                        <a:pt x="808" y="7922"/>
                        <a:pt x="889" y="7820"/>
                      </a:cubicBezTo>
                      <a:cubicBezTo>
                        <a:pt x="1809" y="6659"/>
                        <a:pt x="2684" y="5473"/>
                        <a:pt x="3545" y="4271"/>
                      </a:cubicBezTo>
                      <a:cubicBezTo>
                        <a:pt x="4398" y="3077"/>
                        <a:pt x="5290" y="1875"/>
                        <a:pt x="5673" y="443"/>
                      </a:cubicBezTo>
                      <a:cubicBezTo>
                        <a:pt x="5730" y="232"/>
                        <a:pt x="5545" y="1"/>
                        <a:pt x="5338"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6"/>
                <p:cNvSpPr/>
                <p:nvPr/>
              </p:nvSpPr>
              <p:spPr>
                <a:xfrm>
                  <a:off x="6432145" y="2608536"/>
                  <a:ext cx="175929" cy="101586"/>
                </a:xfrm>
                <a:custGeom>
                  <a:avLst/>
                  <a:gdLst/>
                  <a:ahLst/>
                  <a:cxnLst/>
                  <a:rect l="l" t="t" r="r" b="b"/>
                  <a:pathLst>
                    <a:path w="7575" h="4374" extrusionOk="0">
                      <a:moveTo>
                        <a:pt x="6426" y="1"/>
                      </a:moveTo>
                      <a:cubicBezTo>
                        <a:pt x="4123" y="1"/>
                        <a:pt x="1629" y="2266"/>
                        <a:pt x="225" y="3748"/>
                      </a:cubicBezTo>
                      <a:cubicBezTo>
                        <a:pt x="0" y="3984"/>
                        <a:pt x="204" y="4373"/>
                        <a:pt x="478" y="4373"/>
                      </a:cubicBezTo>
                      <a:cubicBezTo>
                        <a:pt x="537" y="4373"/>
                        <a:pt x="600" y="4355"/>
                        <a:pt x="662" y="4313"/>
                      </a:cubicBezTo>
                      <a:cubicBezTo>
                        <a:pt x="1646" y="3647"/>
                        <a:pt x="2649" y="3005"/>
                        <a:pt x="3670" y="2395"/>
                      </a:cubicBezTo>
                      <a:cubicBezTo>
                        <a:pt x="4832" y="1702"/>
                        <a:pt x="6163" y="1388"/>
                        <a:pt x="7324" y="713"/>
                      </a:cubicBezTo>
                      <a:cubicBezTo>
                        <a:pt x="7574" y="572"/>
                        <a:pt x="7524" y="175"/>
                        <a:pt x="7242" y="103"/>
                      </a:cubicBezTo>
                      <a:cubicBezTo>
                        <a:pt x="6974" y="33"/>
                        <a:pt x="6701" y="1"/>
                        <a:pt x="6426"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26"/>
                <p:cNvSpPr/>
                <p:nvPr/>
              </p:nvSpPr>
              <p:spPr>
                <a:xfrm>
                  <a:off x="6663605" y="2534331"/>
                  <a:ext cx="109785" cy="48238"/>
                </a:xfrm>
                <a:custGeom>
                  <a:avLst/>
                  <a:gdLst/>
                  <a:ahLst/>
                  <a:cxnLst/>
                  <a:rect l="l" t="t" r="r" b="b"/>
                  <a:pathLst>
                    <a:path w="4727" h="2077" extrusionOk="0">
                      <a:moveTo>
                        <a:pt x="4089" y="0"/>
                      </a:moveTo>
                      <a:cubicBezTo>
                        <a:pt x="4037" y="0"/>
                        <a:pt x="3986" y="9"/>
                        <a:pt x="3938" y="26"/>
                      </a:cubicBezTo>
                      <a:cubicBezTo>
                        <a:pt x="2735" y="478"/>
                        <a:pt x="1505" y="838"/>
                        <a:pt x="342" y="1402"/>
                      </a:cubicBezTo>
                      <a:cubicBezTo>
                        <a:pt x="1" y="1569"/>
                        <a:pt x="193" y="2077"/>
                        <a:pt x="525" y="2077"/>
                      </a:cubicBezTo>
                      <a:cubicBezTo>
                        <a:pt x="556" y="2077"/>
                        <a:pt x="587" y="2073"/>
                        <a:pt x="620" y="2064"/>
                      </a:cubicBezTo>
                      <a:cubicBezTo>
                        <a:pt x="1823" y="1721"/>
                        <a:pt x="3072" y="1593"/>
                        <a:pt x="4261" y="1197"/>
                      </a:cubicBezTo>
                      <a:cubicBezTo>
                        <a:pt x="4539" y="1107"/>
                        <a:pt x="4680" y="897"/>
                        <a:pt x="4708" y="615"/>
                      </a:cubicBezTo>
                      <a:cubicBezTo>
                        <a:pt x="4726" y="423"/>
                        <a:pt x="4666" y="314"/>
                        <a:pt x="4529" y="186"/>
                      </a:cubicBezTo>
                      <a:cubicBezTo>
                        <a:pt x="4416" y="79"/>
                        <a:pt x="4250" y="0"/>
                        <a:pt x="4089"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23" name="Google Shape;223;p26"/>
            <p:cNvGrpSpPr/>
            <p:nvPr/>
          </p:nvGrpSpPr>
          <p:grpSpPr>
            <a:xfrm>
              <a:off x="574066" y="2269419"/>
              <a:ext cx="413968" cy="409800"/>
              <a:chOff x="1317625" y="2312315"/>
              <a:chExt cx="392201" cy="388252"/>
            </a:xfrm>
          </p:grpSpPr>
          <p:sp>
            <p:nvSpPr>
              <p:cNvPr id="224" name="Google Shape;224;p26"/>
              <p:cNvSpPr/>
              <p:nvPr/>
            </p:nvSpPr>
            <p:spPr>
              <a:xfrm>
                <a:off x="1317625" y="2312315"/>
                <a:ext cx="392201" cy="388252"/>
              </a:xfrm>
              <a:custGeom>
                <a:avLst/>
                <a:gdLst/>
                <a:ahLst/>
                <a:cxnLst/>
                <a:rect l="l" t="t" r="r" b="b"/>
                <a:pathLst>
                  <a:path w="16887" h="16717" extrusionOk="0">
                    <a:moveTo>
                      <a:pt x="12371" y="1386"/>
                    </a:moveTo>
                    <a:cubicBezTo>
                      <a:pt x="12912" y="1386"/>
                      <a:pt x="13363" y="1789"/>
                      <a:pt x="13429" y="2781"/>
                    </a:cubicBezTo>
                    <a:cubicBezTo>
                      <a:pt x="13493" y="3769"/>
                      <a:pt x="13228" y="5195"/>
                      <a:pt x="12572" y="6152"/>
                    </a:cubicBezTo>
                    <a:cubicBezTo>
                      <a:pt x="12317" y="6289"/>
                      <a:pt x="12071" y="6476"/>
                      <a:pt x="11848" y="6736"/>
                    </a:cubicBezTo>
                    <a:cubicBezTo>
                      <a:pt x="11434" y="6057"/>
                      <a:pt x="10755" y="5506"/>
                      <a:pt x="9989" y="5187"/>
                    </a:cubicBezTo>
                    <a:cubicBezTo>
                      <a:pt x="9957" y="5145"/>
                      <a:pt x="9920" y="5113"/>
                      <a:pt x="9884" y="5077"/>
                    </a:cubicBezTo>
                    <a:cubicBezTo>
                      <a:pt x="10016" y="4417"/>
                      <a:pt x="10225" y="3784"/>
                      <a:pt x="10426" y="3136"/>
                    </a:cubicBezTo>
                    <a:cubicBezTo>
                      <a:pt x="10748" y="2122"/>
                      <a:pt x="11641" y="1386"/>
                      <a:pt x="12371" y="1386"/>
                    </a:cubicBezTo>
                    <a:close/>
                    <a:moveTo>
                      <a:pt x="8674" y="5385"/>
                    </a:moveTo>
                    <a:cubicBezTo>
                      <a:pt x="8826" y="5385"/>
                      <a:pt x="8984" y="5404"/>
                      <a:pt x="9146" y="5441"/>
                    </a:cubicBezTo>
                    <a:cubicBezTo>
                      <a:pt x="10412" y="6253"/>
                      <a:pt x="11930" y="7351"/>
                      <a:pt x="11201" y="9050"/>
                    </a:cubicBezTo>
                    <a:cubicBezTo>
                      <a:pt x="10842" y="9891"/>
                      <a:pt x="9994" y="10281"/>
                      <a:pt x="9139" y="10281"/>
                    </a:cubicBezTo>
                    <a:cubicBezTo>
                      <a:pt x="8887" y="10281"/>
                      <a:pt x="8634" y="10247"/>
                      <a:pt x="8394" y="10181"/>
                    </a:cubicBezTo>
                    <a:cubicBezTo>
                      <a:pt x="6932" y="9779"/>
                      <a:pt x="6604" y="8158"/>
                      <a:pt x="6978" y="6873"/>
                    </a:cubicBezTo>
                    <a:cubicBezTo>
                      <a:pt x="7263" y="5884"/>
                      <a:pt x="7891" y="5385"/>
                      <a:pt x="8674" y="5385"/>
                    </a:cubicBezTo>
                    <a:close/>
                    <a:moveTo>
                      <a:pt x="13572" y="7022"/>
                    </a:moveTo>
                    <a:cubicBezTo>
                      <a:pt x="15072" y="7022"/>
                      <a:pt x="16886" y="9195"/>
                      <a:pt x="14837" y="10494"/>
                    </a:cubicBezTo>
                    <a:cubicBezTo>
                      <a:pt x="14456" y="10736"/>
                      <a:pt x="14016" y="10838"/>
                      <a:pt x="13566" y="10838"/>
                    </a:cubicBezTo>
                    <a:cubicBezTo>
                      <a:pt x="12810" y="10838"/>
                      <a:pt x="12027" y="10550"/>
                      <a:pt x="11455" y="10153"/>
                    </a:cubicBezTo>
                    <a:cubicBezTo>
                      <a:pt x="11647" y="9956"/>
                      <a:pt x="11816" y="9733"/>
                      <a:pt x="11948" y="9483"/>
                    </a:cubicBezTo>
                    <a:cubicBezTo>
                      <a:pt x="11985" y="9410"/>
                      <a:pt x="12012" y="9338"/>
                      <a:pt x="12044" y="9264"/>
                    </a:cubicBezTo>
                    <a:cubicBezTo>
                      <a:pt x="12463" y="9386"/>
                      <a:pt x="12952" y="9575"/>
                      <a:pt x="13406" y="9575"/>
                    </a:cubicBezTo>
                    <a:cubicBezTo>
                      <a:pt x="13593" y="9575"/>
                      <a:pt x="13775" y="9543"/>
                      <a:pt x="13943" y="9460"/>
                    </a:cubicBezTo>
                    <a:cubicBezTo>
                      <a:pt x="14208" y="9328"/>
                      <a:pt x="14167" y="8955"/>
                      <a:pt x="13943" y="8818"/>
                    </a:cubicBezTo>
                    <a:cubicBezTo>
                      <a:pt x="13670" y="8644"/>
                      <a:pt x="13342" y="8667"/>
                      <a:pt x="13024" y="8627"/>
                    </a:cubicBezTo>
                    <a:cubicBezTo>
                      <a:pt x="12943" y="8617"/>
                      <a:pt x="12863" y="8613"/>
                      <a:pt x="12783" y="8613"/>
                    </a:cubicBezTo>
                    <a:cubicBezTo>
                      <a:pt x="12598" y="8613"/>
                      <a:pt x="12417" y="8636"/>
                      <a:pt x="12235" y="8667"/>
                    </a:cubicBezTo>
                    <a:cubicBezTo>
                      <a:pt x="12290" y="8385"/>
                      <a:pt x="12294" y="8103"/>
                      <a:pt x="12258" y="7834"/>
                    </a:cubicBezTo>
                    <a:cubicBezTo>
                      <a:pt x="12582" y="7656"/>
                      <a:pt x="12873" y="7397"/>
                      <a:pt x="13133" y="7091"/>
                    </a:cubicBezTo>
                    <a:cubicBezTo>
                      <a:pt x="13273" y="7044"/>
                      <a:pt x="13421" y="7022"/>
                      <a:pt x="13572" y="7022"/>
                    </a:cubicBezTo>
                    <a:close/>
                    <a:moveTo>
                      <a:pt x="4743" y="995"/>
                    </a:moveTo>
                    <a:cubicBezTo>
                      <a:pt x="5737" y="995"/>
                      <a:pt x="6755" y="1466"/>
                      <a:pt x="7310" y="2297"/>
                    </a:cubicBezTo>
                    <a:cubicBezTo>
                      <a:pt x="7743" y="2945"/>
                      <a:pt x="7929" y="3669"/>
                      <a:pt x="8267" y="4343"/>
                    </a:cubicBezTo>
                    <a:cubicBezTo>
                      <a:pt x="7947" y="4362"/>
                      <a:pt x="7638" y="4476"/>
                      <a:pt x="7350" y="4663"/>
                    </a:cubicBezTo>
                    <a:cubicBezTo>
                      <a:pt x="7068" y="4389"/>
                      <a:pt x="6709" y="4184"/>
                      <a:pt x="6403" y="3952"/>
                    </a:cubicBezTo>
                    <a:cubicBezTo>
                      <a:pt x="5838" y="3528"/>
                      <a:pt x="5474" y="2972"/>
                      <a:pt x="4963" y="2507"/>
                    </a:cubicBezTo>
                    <a:cubicBezTo>
                      <a:pt x="4930" y="2478"/>
                      <a:pt x="4886" y="2463"/>
                      <a:pt x="4842" y="2463"/>
                    </a:cubicBezTo>
                    <a:cubicBezTo>
                      <a:pt x="4771" y="2463"/>
                      <a:pt x="4702" y="2502"/>
                      <a:pt x="4686" y="2581"/>
                    </a:cubicBezTo>
                    <a:cubicBezTo>
                      <a:pt x="4549" y="3259"/>
                      <a:pt x="5123" y="3828"/>
                      <a:pt x="5573" y="4261"/>
                    </a:cubicBezTo>
                    <a:cubicBezTo>
                      <a:pt x="5906" y="4581"/>
                      <a:pt x="6303" y="4968"/>
                      <a:pt x="6745" y="5232"/>
                    </a:cubicBezTo>
                    <a:cubicBezTo>
                      <a:pt x="6599" y="5424"/>
                      <a:pt x="6471" y="5637"/>
                      <a:pt x="6366" y="5883"/>
                    </a:cubicBezTo>
                    <a:cubicBezTo>
                      <a:pt x="5916" y="6913"/>
                      <a:pt x="5897" y="8120"/>
                      <a:pt x="6321" y="9123"/>
                    </a:cubicBezTo>
                    <a:cubicBezTo>
                      <a:pt x="5760" y="9292"/>
                      <a:pt x="5365" y="9952"/>
                      <a:pt x="5119" y="10454"/>
                    </a:cubicBezTo>
                    <a:cubicBezTo>
                      <a:pt x="5037" y="10627"/>
                      <a:pt x="5160" y="10802"/>
                      <a:pt x="5324" y="10802"/>
                    </a:cubicBezTo>
                    <a:cubicBezTo>
                      <a:pt x="5362" y="10802"/>
                      <a:pt x="5401" y="10793"/>
                      <a:pt x="5441" y="10772"/>
                    </a:cubicBezTo>
                    <a:cubicBezTo>
                      <a:pt x="5720" y="10631"/>
                      <a:pt x="5966" y="10458"/>
                      <a:pt x="6230" y="10290"/>
                    </a:cubicBezTo>
                    <a:cubicBezTo>
                      <a:pt x="6425" y="10166"/>
                      <a:pt x="6627" y="10076"/>
                      <a:pt x="6814" y="9952"/>
                    </a:cubicBezTo>
                    <a:cubicBezTo>
                      <a:pt x="7064" y="10263"/>
                      <a:pt x="7369" y="10526"/>
                      <a:pt x="7738" y="10732"/>
                    </a:cubicBezTo>
                    <a:cubicBezTo>
                      <a:pt x="8120" y="10946"/>
                      <a:pt x="8530" y="11060"/>
                      <a:pt x="8950" y="11091"/>
                    </a:cubicBezTo>
                    <a:cubicBezTo>
                      <a:pt x="8927" y="11247"/>
                      <a:pt x="8940" y="11420"/>
                      <a:pt x="8963" y="11575"/>
                    </a:cubicBezTo>
                    <a:cubicBezTo>
                      <a:pt x="8896" y="11884"/>
                      <a:pt x="8927" y="12198"/>
                      <a:pt x="8955" y="12536"/>
                    </a:cubicBezTo>
                    <a:cubicBezTo>
                      <a:pt x="8991" y="12964"/>
                      <a:pt x="9037" y="13324"/>
                      <a:pt x="9274" y="13697"/>
                    </a:cubicBezTo>
                    <a:cubicBezTo>
                      <a:pt x="9318" y="13762"/>
                      <a:pt x="9389" y="13797"/>
                      <a:pt x="9459" y="13797"/>
                    </a:cubicBezTo>
                    <a:cubicBezTo>
                      <a:pt x="9528" y="13797"/>
                      <a:pt x="9596" y="13765"/>
                      <a:pt x="9638" y="13697"/>
                    </a:cubicBezTo>
                    <a:cubicBezTo>
                      <a:pt x="9843" y="13346"/>
                      <a:pt x="9848" y="12996"/>
                      <a:pt x="9802" y="12614"/>
                    </a:cubicBezTo>
                    <a:cubicBezTo>
                      <a:pt x="9815" y="12591"/>
                      <a:pt x="9834" y="12568"/>
                      <a:pt x="9838" y="12540"/>
                    </a:cubicBezTo>
                    <a:cubicBezTo>
                      <a:pt x="9925" y="12194"/>
                      <a:pt x="9925" y="11876"/>
                      <a:pt x="9848" y="11520"/>
                    </a:cubicBezTo>
                    <a:cubicBezTo>
                      <a:pt x="9821" y="11383"/>
                      <a:pt x="9788" y="11210"/>
                      <a:pt x="9733" y="11050"/>
                    </a:cubicBezTo>
                    <a:cubicBezTo>
                      <a:pt x="10080" y="10991"/>
                      <a:pt x="10422" y="10877"/>
                      <a:pt x="10732" y="10704"/>
                    </a:cubicBezTo>
                    <a:cubicBezTo>
                      <a:pt x="10963" y="12044"/>
                      <a:pt x="11205" y="13434"/>
                      <a:pt x="10919" y="14782"/>
                    </a:cubicBezTo>
                    <a:cubicBezTo>
                      <a:pt x="10475" y="15488"/>
                      <a:pt x="10011" y="15841"/>
                      <a:pt x="9526" y="15841"/>
                    </a:cubicBezTo>
                    <a:cubicBezTo>
                      <a:pt x="9058" y="15841"/>
                      <a:pt x="8571" y="15513"/>
                      <a:pt x="8066" y="14855"/>
                    </a:cubicBezTo>
                    <a:cubicBezTo>
                      <a:pt x="7792" y="14313"/>
                      <a:pt x="7642" y="13735"/>
                      <a:pt x="7615" y="13128"/>
                    </a:cubicBezTo>
                    <a:cubicBezTo>
                      <a:pt x="7579" y="12818"/>
                      <a:pt x="7701" y="12181"/>
                      <a:pt x="7670" y="11853"/>
                    </a:cubicBezTo>
                    <a:cubicBezTo>
                      <a:pt x="7765" y="11716"/>
                      <a:pt x="7852" y="11575"/>
                      <a:pt x="7920" y="11424"/>
                    </a:cubicBezTo>
                    <a:cubicBezTo>
                      <a:pt x="8057" y="11119"/>
                      <a:pt x="7897" y="10795"/>
                      <a:pt x="7546" y="10777"/>
                    </a:cubicBezTo>
                    <a:cubicBezTo>
                      <a:pt x="7497" y="10772"/>
                      <a:pt x="7442" y="10768"/>
                      <a:pt x="7388" y="10763"/>
                    </a:cubicBezTo>
                    <a:cubicBezTo>
                      <a:pt x="7379" y="10763"/>
                      <a:pt x="7371" y="10763"/>
                      <a:pt x="7363" y="10763"/>
                    </a:cubicBezTo>
                    <a:cubicBezTo>
                      <a:pt x="7173" y="10763"/>
                      <a:pt x="7020" y="10916"/>
                      <a:pt x="6963" y="11087"/>
                    </a:cubicBezTo>
                    <a:cubicBezTo>
                      <a:pt x="6896" y="11292"/>
                      <a:pt x="6841" y="11502"/>
                      <a:pt x="6795" y="11720"/>
                    </a:cubicBezTo>
                    <a:cubicBezTo>
                      <a:pt x="6393" y="12214"/>
                      <a:pt x="5790" y="12375"/>
                      <a:pt x="5174" y="12375"/>
                    </a:cubicBezTo>
                    <a:cubicBezTo>
                      <a:pt x="4813" y="12375"/>
                      <a:pt x="4448" y="12320"/>
                      <a:pt x="4116" y="12244"/>
                    </a:cubicBezTo>
                    <a:cubicBezTo>
                      <a:pt x="812" y="11474"/>
                      <a:pt x="3752" y="8294"/>
                      <a:pt x="5323" y="8253"/>
                    </a:cubicBezTo>
                    <a:cubicBezTo>
                      <a:pt x="5956" y="8240"/>
                      <a:pt x="6038" y="7387"/>
                      <a:pt x="5468" y="7187"/>
                    </a:cubicBezTo>
                    <a:cubicBezTo>
                      <a:pt x="3478" y="6485"/>
                      <a:pt x="375" y="3401"/>
                      <a:pt x="3178" y="1460"/>
                    </a:cubicBezTo>
                    <a:cubicBezTo>
                      <a:pt x="3634" y="1143"/>
                      <a:pt x="4185" y="995"/>
                      <a:pt x="4743" y="995"/>
                    </a:cubicBezTo>
                    <a:close/>
                    <a:moveTo>
                      <a:pt x="5000" y="1"/>
                    </a:moveTo>
                    <a:cubicBezTo>
                      <a:pt x="3909" y="1"/>
                      <a:pt x="2730" y="350"/>
                      <a:pt x="2111" y="1004"/>
                    </a:cubicBezTo>
                    <a:cubicBezTo>
                      <a:pt x="1" y="3227"/>
                      <a:pt x="1578" y="6120"/>
                      <a:pt x="3824" y="7569"/>
                    </a:cubicBezTo>
                    <a:cubicBezTo>
                      <a:pt x="2116" y="8426"/>
                      <a:pt x="1094" y="10476"/>
                      <a:pt x="2371" y="12240"/>
                    </a:cubicBezTo>
                    <a:cubicBezTo>
                      <a:pt x="2910" y="12989"/>
                      <a:pt x="3762" y="13314"/>
                      <a:pt x="4645" y="13314"/>
                    </a:cubicBezTo>
                    <a:cubicBezTo>
                      <a:pt x="5350" y="13314"/>
                      <a:pt x="6076" y="13107"/>
                      <a:pt x="6681" y="12745"/>
                    </a:cubicBezTo>
                    <a:lnTo>
                      <a:pt x="6681" y="12745"/>
                    </a:lnTo>
                    <a:cubicBezTo>
                      <a:pt x="6646" y="14700"/>
                      <a:pt x="7589" y="16716"/>
                      <a:pt x="9701" y="16716"/>
                    </a:cubicBezTo>
                    <a:cubicBezTo>
                      <a:pt x="9823" y="16716"/>
                      <a:pt x="9949" y="16710"/>
                      <a:pt x="10080" y="16696"/>
                    </a:cubicBezTo>
                    <a:cubicBezTo>
                      <a:pt x="12381" y="16454"/>
                      <a:pt x="11993" y="13319"/>
                      <a:pt x="11775" y="11401"/>
                    </a:cubicBezTo>
                    <a:lnTo>
                      <a:pt x="11775" y="11401"/>
                    </a:lnTo>
                    <a:cubicBezTo>
                      <a:pt x="12334" y="11609"/>
                      <a:pt x="12985" y="11724"/>
                      <a:pt x="13631" y="11724"/>
                    </a:cubicBezTo>
                    <a:cubicBezTo>
                      <a:pt x="15274" y="11724"/>
                      <a:pt x="16877" y="10980"/>
                      <a:pt x="16805" y="9142"/>
                    </a:cubicBezTo>
                    <a:cubicBezTo>
                      <a:pt x="16737" y="7479"/>
                      <a:pt x="15320" y="6074"/>
                      <a:pt x="13871" y="5916"/>
                    </a:cubicBezTo>
                    <a:cubicBezTo>
                      <a:pt x="14622" y="4280"/>
                      <a:pt x="14723" y="2129"/>
                      <a:pt x="13848" y="872"/>
                    </a:cubicBezTo>
                    <a:cubicBezTo>
                      <a:pt x="13525" y="406"/>
                      <a:pt x="13045" y="240"/>
                      <a:pt x="12541" y="240"/>
                    </a:cubicBezTo>
                    <a:cubicBezTo>
                      <a:pt x="12083" y="240"/>
                      <a:pt x="11604" y="377"/>
                      <a:pt x="11205" y="552"/>
                    </a:cubicBezTo>
                    <a:cubicBezTo>
                      <a:pt x="9829" y="1159"/>
                      <a:pt x="9296" y="3182"/>
                      <a:pt x="9314" y="4612"/>
                    </a:cubicBezTo>
                    <a:cubicBezTo>
                      <a:pt x="9241" y="4567"/>
                      <a:pt x="9169" y="4535"/>
                      <a:pt x="9096" y="4503"/>
                    </a:cubicBezTo>
                    <a:cubicBezTo>
                      <a:pt x="8900" y="2931"/>
                      <a:pt x="8112" y="1145"/>
                      <a:pt x="6690" y="366"/>
                    </a:cubicBezTo>
                    <a:cubicBezTo>
                      <a:pt x="6242" y="119"/>
                      <a:pt x="5636" y="1"/>
                      <a:pt x="500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6"/>
              <p:cNvSpPr/>
              <p:nvPr/>
            </p:nvSpPr>
            <p:spPr>
              <a:xfrm>
                <a:off x="1563740" y="2375789"/>
                <a:ext cx="48308" cy="61871"/>
              </a:xfrm>
              <a:custGeom>
                <a:avLst/>
                <a:gdLst/>
                <a:ahLst/>
                <a:cxnLst/>
                <a:rect l="l" t="t" r="r" b="b"/>
                <a:pathLst>
                  <a:path w="2080" h="2664" extrusionOk="0">
                    <a:moveTo>
                      <a:pt x="1723" y="1"/>
                    </a:moveTo>
                    <a:cubicBezTo>
                      <a:pt x="1685" y="1"/>
                      <a:pt x="1647" y="9"/>
                      <a:pt x="1611" y="25"/>
                    </a:cubicBezTo>
                    <a:cubicBezTo>
                      <a:pt x="1178" y="212"/>
                      <a:pt x="1001" y="727"/>
                      <a:pt x="814" y="1118"/>
                    </a:cubicBezTo>
                    <a:cubicBezTo>
                      <a:pt x="700" y="1351"/>
                      <a:pt x="585" y="1583"/>
                      <a:pt x="444" y="1797"/>
                    </a:cubicBezTo>
                    <a:cubicBezTo>
                      <a:pt x="381" y="1902"/>
                      <a:pt x="326" y="2007"/>
                      <a:pt x="257" y="2111"/>
                    </a:cubicBezTo>
                    <a:cubicBezTo>
                      <a:pt x="221" y="2148"/>
                      <a:pt x="194" y="2193"/>
                      <a:pt x="180" y="2248"/>
                    </a:cubicBezTo>
                    <a:cubicBezTo>
                      <a:pt x="175" y="2262"/>
                      <a:pt x="175" y="2267"/>
                      <a:pt x="175" y="2275"/>
                    </a:cubicBezTo>
                    <a:cubicBezTo>
                      <a:pt x="1" y="2383"/>
                      <a:pt x="125" y="2625"/>
                      <a:pt x="303" y="2625"/>
                    </a:cubicBezTo>
                    <a:cubicBezTo>
                      <a:pt x="315" y="2625"/>
                      <a:pt x="327" y="2624"/>
                      <a:pt x="339" y="2622"/>
                    </a:cubicBezTo>
                    <a:lnTo>
                      <a:pt x="339" y="2622"/>
                    </a:lnTo>
                    <a:cubicBezTo>
                      <a:pt x="225" y="2645"/>
                      <a:pt x="458" y="2663"/>
                      <a:pt x="494" y="2663"/>
                    </a:cubicBezTo>
                    <a:cubicBezTo>
                      <a:pt x="608" y="2663"/>
                      <a:pt x="717" y="2599"/>
                      <a:pt x="814" y="2549"/>
                    </a:cubicBezTo>
                    <a:cubicBezTo>
                      <a:pt x="1091" y="2412"/>
                      <a:pt x="1264" y="2125"/>
                      <a:pt x="1424" y="1875"/>
                    </a:cubicBezTo>
                    <a:cubicBezTo>
                      <a:pt x="1725" y="1410"/>
                      <a:pt x="2080" y="717"/>
                      <a:pt x="1925" y="153"/>
                    </a:cubicBezTo>
                    <a:cubicBezTo>
                      <a:pt x="1899" y="49"/>
                      <a:pt x="1814" y="1"/>
                      <a:pt x="1723"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6" name="Google Shape;226;p26"/>
            <p:cNvSpPr/>
            <p:nvPr/>
          </p:nvSpPr>
          <p:spPr>
            <a:xfrm>
              <a:off x="5410590" y="465056"/>
              <a:ext cx="373464" cy="419219"/>
            </a:xfrm>
            <a:custGeom>
              <a:avLst/>
              <a:gdLst/>
              <a:ahLst/>
              <a:cxnLst/>
              <a:rect l="l" t="t" r="r" b="b"/>
              <a:pathLst>
                <a:path w="14914" h="19684" extrusionOk="0">
                  <a:moveTo>
                    <a:pt x="11854" y="1664"/>
                  </a:moveTo>
                  <a:cubicBezTo>
                    <a:pt x="12302" y="1664"/>
                    <a:pt x="12739" y="1952"/>
                    <a:pt x="13041" y="2667"/>
                  </a:cubicBezTo>
                  <a:cubicBezTo>
                    <a:pt x="13483" y="3716"/>
                    <a:pt x="13515" y="4872"/>
                    <a:pt x="13465" y="5993"/>
                  </a:cubicBezTo>
                  <a:cubicBezTo>
                    <a:pt x="13364" y="8454"/>
                    <a:pt x="12521" y="11147"/>
                    <a:pt x="12016" y="13566"/>
                  </a:cubicBezTo>
                  <a:cubicBezTo>
                    <a:pt x="11848" y="14386"/>
                    <a:pt x="11487" y="15402"/>
                    <a:pt x="11524" y="16245"/>
                  </a:cubicBezTo>
                  <a:cubicBezTo>
                    <a:pt x="11547" y="16664"/>
                    <a:pt x="11588" y="17092"/>
                    <a:pt x="11592" y="17517"/>
                  </a:cubicBezTo>
                  <a:cubicBezTo>
                    <a:pt x="10557" y="15958"/>
                    <a:pt x="9478" y="14459"/>
                    <a:pt x="8184" y="13088"/>
                  </a:cubicBezTo>
                  <a:cubicBezTo>
                    <a:pt x="6626" y="11442"/>
                    <a:pt x="4703" y="10212"/>
                    <a:pt x="3167" y="8536"/>
                  </a:cubicBezTo>
                  <a:cubicBezTo>
                    <a:pt x="1956" y="7210"/>
                    <a:pt x="1577" y="5716"/>
                    <a:pt x="2301" y="4039"/>
                  </a:cubicBezTo>
                  <a:cubicBezTo>
                    <a:pt x="2584" y="3384"/>
                    <a:pt x="3012" y="3146"/>
                    <a:pt x="3483" y="3146"/>
                  </a:cubicBezTo>
                  <a:cubicBezTo>
                    <a:pt x="4175" y="3146"/>
                    <a:pt x="4959" y="3659"/>
                    <a:pt x="5510" y="4111"/>
                  </a:cubicBezTo>
                  <a:cubicBezTo>
                    <a:pt x="6881" y="5246"/>
                    <a:pt x="8029" y="6992"/>
                    <a:pt x="8412" y="8731"/>
                  </a:cubicBezTo>
                  <a:cubicBezTo>
                    <a:pt x="8458" y="8941"/>
                    <a:pt x="8631" y="9032"/>
                    <a:pt x="8808" y="9037"/>
                  </a:cubicBezTo>
                  <a:cubicBezTo>
                    <a:pt x="8841" y="9374"/>
                    <a:pt x="8872" y="9707"/>
                    <a:pt x="8904" y="10044"/>
                  </a:cubicBezTo>
                  <a:cubicBezTo>
                    <a:pt x="8931" y="10305"/>
                    <a:pt x="9126" y="10437"/>
                    <a:pt x="9317" y="10437"/>
                  </a:cubicBezTo>
                  <a:cubicBezTo>
                    <a:pt x="9507" y="10437"/>
                    <a:pt x="9695" y="10307"/>
                    <a:pt x="9715" y="10044"/>
                  </a:cubicBezTo>
                  <a:cubicBezTo>
                    <a:pt x="9888" y="7866"/>
                    <a:pt x="9655" y="5670"/>
                    <a:pt x="10080" y="3514"/>
                  </a:cubicBezTo>
                  <a:cubicBezTo>
                    <a:pt x="10278" y="2518"/>
                    <a:pt x="11082" y="1664"/>
                    <a:pt x="11854" y="1664"/>
                  </a:cubicBezTo>
                  <a:close/>
                  <a:moveTo>
                    <a:pt x="11674" y="0"/>
                  </a:moveTo>
                  <a:cubicBezTo>
                    <a:pt x="11040" y="0"/>
                    <a:pt x="10411" y="324"/>
                    <a:pt x="10025" y="982"/>
                  </a:cubicBezTo>
                  <a:cubicBezTo>
                    <a:pt x="8967" y="2795"/>
                    <a:pt x="8681" y="4750"/>
                    <a:pt x="8690" y="6754"/>
                  </a:cubicBezTo>
                  <a:cubicBezTo>
                    <a:pt x="7639" y="4541"/>
                    <a:pt x="5353" y="1744"/>
                    <a:pt x="3438" y="1744"/>
                  </a:cubicBezTo>
                  <a:cubicBezTo>
                    <a:pt x="2728" y="1744"/>
                    <a:pt x="2068" y="2129"/>
                    <a:pt x="1541" y="3073"/>
                  </a:cubicBezTo>
                  <a:cubicBezTo>
                    <a:pt x="1" y="5834"/>
                    <a:pt x="1222" y="8149"/>
                    <a:pt x="3268" y="10212"/>
                  </a:cubicBezTo>
                  <a:cubicBezTo>
                    <a:pt x="4562" y="11520"/>
                    <a:pt x="6088" y="12577"/>
                    <a:pt x="7392" y="13885"/>
                  </a:cubicBezTo>
                  <a:cubicBezTo>
                    <a:pt x="9009" y="15502"/>
                    <a:pt x="10216" y="17475"/>
                    <a:pt x="11428" y="19398"/>
                  </a:cubicBezTo>
                  <a:cubicBezTo>
                    <a:pt x="11551" y="19596"/>
                    <a:pt x="11728" y="19683"/>
                    <a:pt x="11904" y="19683"/>
                  </a:cubicBezTo>
                  <a:cubicBezTo>
                    <a:pt x="12145" y="19683"/>
                    <a:pt x="12386" y="19522"/>
                    <a:pt x="12494" y="19261"/>
                  </a:cubicBezTo>
                  <a:cubicBezTo>
                    <a:pt x="13095" y="17831"/>
                    <a:pt x="12799" y="16254"/>
                    <a:pt x="13095" y="14746"/>
                  </a:cubicBezTo>
                  <a:cubicBezTo>
                    <a:pt x="13492" y="12760"/>
                    <a:pt x="13888" y="10773"/>
                    <a:pt x="14326" y="8791"/>
                  </a:cubicBezTo>
                  <a:cubicBezTo>
                    <a:pt x="14914" y="6149"/>
                    <a:pt x="14900" y="3182"/>
                    <a:pt x="13305" y="885"/>
                  </a:cubicBezTo>
                  <a:cubicBezTo>
                    <a:pt x="12897" y="299"/>
                    <a:pt x="12283" y="0"/>
                    <a:pt x="11674"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6"/>
            <p:cNvSpPr/>
            <p:nvPr/>
          </p:nvSpPr>
          <p:spPr>
            <a:xfrm>
              <a:off x="6866530" y="602318"/>
              <a:ext cx="539305" cy="530627"/>
            </a:xfrm>
            <a:custGeom>
              <a:avLst/>
              <a:gdLst/>
              <a:ahLst/>
              <a:cxnLst/>
              <a:rect l="l" t="t" r="r" b="b"/>
              <a:pathLst>
                <a:path w="21999" h="21645" extrusionOk="0">
                  <a:moveTo>
                    <a:pt x="10270" y="7825"/>
                  </a:moveTo>
                  <a:cubicBezTo>
                    <a:pt x="10745" y="8140"/>
                    <a:pt x="11405" y="8052"/>
                    <a:pt x="11934" y="8294"/>
                  </a:cubicBezTo>
                  <a:cubicBezTo>
                    <a:pt x="12512" y="8563"/>
                    <a:pt x="12905" y="9097"/>
                    <a:pt x="13118" y="9679"/>
                  </a:cubicBezTo>
                  <a:cubicBezTo>
                    <a:pt x="13524" y="10786"/>
                    <a:pt x="13301" y="12186"/>
                    <a:pt x="12440" y="13015"/>
                  </a:cubicBezTo>
                  <a:cubicBezTo>
                    <a:pt x="12092" y="13350"/>
                    <a:pt x="11678" y="13492"/>
                    <a:pt x="11253" y="13492"/>
                  </a:cubicBezTo>
                  <a:cubicBezTo>
                    <a:pt x="10231" y="13492"/>
                    <a:pt x="9153" y="12667"/>
                    <a:pt x="8831" y="11743"/>
                  </a:cubicBezTo>
                  <a:cubicBezTo>
                    <a:pt x="8361" y="10399"/>
                    <a:pt x="8876" y="8363"/>
                    <a:pt x="10270" y="7825"/>
                  </a:cubicBezTo>
                  <a:close/>
                  <a:moveTo>
                    <a:pt x="7818" y="1139"/>
                  </a:moveTo>
                  <a:cubicBezTo>
                    <a:pt x="8882" y="1139"/>
                    <a:pt x="9970" y="1896"/>
                    <a:pt x="10590" y="2822"/>
                  </a:cubicBezTo>
                  <a:cubicBezTo>
                    <a:pt x="11378" y="3997"/>
                    <a:pt x="11660" y="5533"/>
                    <a:pt x="11555" y="6937"/>
                  </a:cubicBezTo>
                  <a:cubicBezTo>
                    <a:pt x="11382" y="6898"/>
                    <a:pt x="11208" y="6875"/>
                    <a:pt x="11042" y="6875"/>
                  </a:cubicBezTo>
                  <a:cubicBezTo>
                    <a:pt x="10679" y="6875"/>
                    <a:pt x="10348" y="6982"/>
                    <a:pt x="10121" y="7259"/>
                  </a:cubicBezTo>
                  <a:cubicBezTo>
                    <a:pt x="10121" y="7265"/>
                    <a:pt x="10116" y="7269"/>
                    <a:pt x="10116" y="7274"/>
                  </a:cubicBezTo>
                  <a:cubicBezTo>
                    <a:pt x="9843" y="7314"/>
                    <a:pt x="9597" y="7402"/>
                    <a:pt x="9368" y="7520"/>
                  </a:cubicBezTo>
                  <a:cubicBezTo>
                    <a:pt x="9273" y="7087"/>
                    <a:pt x="9040" y="6731"/>
                    <a:pt x="8821" y="6298"/>
                  </a:cubicBezTo>
                  <a:cubicBezTo>
                    <a:pt x="8462" y="5587"/>
                    <a:pt x="8216" y="4836"/>
                    <a:pt x="8039" y="4061"/>
                  </a:cubicBezTo>
                  <a:cubicBezTo>
                    <a:pt x="8003" y="3911"/>
                    <a:pt x="7855" y="3831"/>
                    <a:pt x="7712" y="3831"/>
                  </a:cubicBezTo>
                  <a:cubicBezTo>
                    <a:pt x="7574" y="3831"/>
                    <a:pt x="7441" y="3905"/>
                    <a:pt x="7418" y="4061"/>
                  </a:cubicBezTo>
                  <a:cubicBezTo>
                    <a:pt x="7305" y="4799"/>
                    <a:pt x="7450" y="5492"/>
                    <a:pt x="7705" y="6184"/>
                  </a:cubicBezTo>
                  <a:cubicBezTo>
                    <a:pt x="7947" y="6836"/>
                    <a:pt x="8197" y="7543"/>
                    <a:pt x="8735" y="7984"/>
                  </a:cubicBezTo>
                  <a:cubicBezTo>
                    <a:pt x="7974" y="8746"/>
                    <a:pt x="7610" y="9984"/>
                    <a:pt x="7683" y="11202"/>
                  </a:cubicBezTo>
                  <a:cubicBezTo>
                    <a:pt x="7136" y="11229"/>
                    <a:pt x="6672" y="11511"/>
                    <a:pt x="6157" y="11776"/>
                  </a:cubicBezTo>
                  <a:cubicBezTo>
                    <a:pt x="5391" y="12176"/>
                    <a:pt x="4685" y="12645"/>
                    <a:pt x="3970" y="13133"/>
                  </a:cubicBezTo>
                  <a:cubicBezTo>
                    <a:pt x="3644" y="13358"/>
                    <a:pt x="3832" y="13803"/>
                    <a:pt x="4153" y="13803"/>
                  </a:cubicBezTo>
                  <a:cubicBezTo>
                    <a:pt x="4210" y="13803"/>
                    <a:pt x="4271" y="13789"/>
                    <a:pt x="4334" y="13757"/>
                  </a:cubicBezTo>
                  <a:cubicBezTo>
                    <a:pt x="5067" y="13393"/>
                    <a:pt x="5842" y="13133"/>
                    <a:pt x="6598" y="12819"/>
                  </a:cubicBezTo>
                  <a:cubicBezTo>
                    <a:pt x="7049" y="12627"/>
                    <a:pt x="7523" y="12472"/>
                    <a:pt x="7883" y="12163"/>
                  </a:cubicBezTo>
                  <a:cubicBezTo>
                    <a:pt x="7978" y="12436"/>
                    <a:pt x="8106" y="12691"/>
                    <a:pt x="8266" y="12928"/>
                  </a:cubicBezTo>
                  <a:cubicBezTo>
                    <a:pt x="8188" y="12951"/>
                    <a:pt x="8115" y="12992"/>
                    <a:pt x="8060" y="13061"/>
                  </a:cubicBezTo>
                  <a:cubicBezTo>
                    <a:pt x="7130" y="14183"/>
                    <a:pt x="5222" y="15597"/>
                    <a:pt x="3525" y="15597"/>
                  </a:cubicBezTo>
                  <a:cubicBezTo>
                    <a:pt x="2970" y="15597"/>
                    <a:pt x="2438" y="15446"/>
                    <a:pt x="1969" y="15084"/>
                  </a:cubicBezTo>
                  <a:cubicBezTo>
                    <a:pt x="1" y="13562"/>
                    <a:pt x="3266" y="9853"/>
                    <a:pt x="5391" y="9853"/>
                  </a:cubicBezTo>
                  <a:cubicBezTo>
                    <a:pt x="5450" y="9853"/>
                    <a:pt x="5507" y="9856"/>
                    <a:pt x="5564" y="9862"/>
                  </a:cubicBezTo>
                  <a:cubicBezTo>
                    <a:pt x="5873" y="10089"/>
                    <a:pt x="6229" y="10272"/>
                    <a:pt x="6630" y="10390"/>
                  </a:cubicBezTo>
                  <a:cubicBezTo>
                    <a:pt x="6683" y="10406"/>
                    <a:pt x="6734" y="10413"/>
                    <a:pt x="6783" y="10413"/>
                  </a:cubicBezTo>
                  <a:cubicBezTo>
                    <a:pt x="7225" y="10413"/>
                    <a:pt x="7490" y="9829"/>
                    <a:pt x="7154" y="9488"/>
                  </a:cubicBezTo>
                  <a:cubicBezTo>
                    <a:pt x="6785" y="9110"/>
                    <a:pt x="6375" y="8887"/>
                    <a:pt x="5947" y="8786"/>
                  </a:cubicBezTo>
                  <a:cubicBezTo>
                    <a:pt x="4315" y="7259"/>
                    <a:pt x="4849" y="3619"/>
                    <a:pt x="6052" y="2065"/>
                  </a:cubicBezTo>
                  <a:cubicBezTo>
                    <a:pt x="6563" y="1406"/>
                    <a:pt x="7186" y="1139"/>
                    <a:pt x="7818" y="1139"/>
                  </a:cubicBezTo>
                  <a:close/>
                  <a:moveTo>
                    <a:pt x="17958" y="4686"/>
                  </a:moveTo>
                  <a:cubicBezTo>
                    <a:pt x="20160" y="4686"/>
                    <a:pt x="19215" y="7613"/>
                    <a:pt x="18545" y="8668"/>
                  </a:cubicBezTo>
                  <a:cubicBezTo>
                    <a:pt x="18076" y="9410"/>
                    <a:pt x="17224" y="10212"/>
                    <a:pt x="16295" y="10636"/>
                  </a:cubicBezTo>
                  <a:cubicBezTo>
                    <a:pt x="16170" y="10616"/>
                    <a:pt x="16045" y="10606"/>
                    <a:pt x="15920" y="10606"/>
                  </a:cubicBezTo>
                  <a:cubicBezTo>
                    <a:pt x="15503" y="10606"/>
                    <a:pt x="15087" y="10721"/>
                    <a:pt x="14690" y="10977"/>
                  </a:cubicBezTo>
                  <a:cubicBezTo>
                    <a:pt x="14367" y="11187"/>
                    <a:pt x="14508" y="11648"/>
                    <a:pt x="14882" y="11675"/>
                  </a:cubicBezTo>
                  <a:cubicBezTo>
                    <a:pt x="14962" y="11681"/>
                    <a:pt x="15043" y="11685"/>
                    <a:pt x="15124" y="11685"/>
                  </a:cubicBezTo>
                  <a:cubicBezTo>
                    <a:pt x="15502" y="11685"/>
                    <a:pt x="15894" y="11617"/>
                    <a:pt x="16280" y="11497"/>
                  </a:cubicBezTo>
                  <a:cubicBezTo>
                    <a:pt x="18486" y="12022"/>
                    <a:pt x="19949" y="16418"/>
                    <a:pt x="17464" y="16418"/>
                  </a:cubicBezTo>
                  <a:cubicBezTo>
                    <a:pt x="17315" y="16418"/>
                    <a:pt x="17151" y="16402"/>
                    <a:pt x="16973" y="16368"/>
                  </a:cubicBezTo>
                  <a:cubicBezTo>
                    <a:pt x="15611" y="16113"/>
                    <a:pt x="14226" y="15315"/>
                    <a:pt x="13141" y="14472"/>
                  </a:cubicBezTo>
                  <a:cubicBezTo>
                    <a:pt x="13016" y="14375"/>
                    <a:pt x="12864" y="14327"/>
                    <a:pt x="12718" y="14327"/>
                  </a:cubicBezTo>
                  <a:cubicBezTo>
                    <a:pt x="12429" y="14327"/>
                    <a:pt x="12161" y="14515"/>
                    <a:pt x="12161" y="14878"/>
                  </a:cubicBezTo>
                  <a:cubicBezTo>
                    <a:pt x="12166" y="16507"/>
                    <a:pt x="12277" y="20515"/>
                    <a:pt x="9955" y="20515"/>
                  </a:cubicBezTo>
                  <a:cubicBezTo>
                    <a:pt x="9835" y="20515"/>
                    <a:pt x="9708" y="20505"/>
                    <a:pt x="9574" y="20482"/>
                  </a:cubicBezTo>
                  <a:cubicBezTo>
                    <a:pt x="6316" y="19935"/>
                    <a:pt x="8247" y="15616"/>
                    <a:pt x="8931" y="13698"/>
                  </a:cubicBezTo>
                  <a:lnTo>
                    <a:pt x="8931" y="13698"/>
                  </a:lnTo>
                  <a:cubicBezTo>
                    <a:pt x="9259" y="13980"/>
                    <a:pt x="9633" y="14209"/>
                    <a:pt x="10039" y="14363"/>
                  </a:cubicBezTo>
                  <a:cubicBezTo>
                    <a:pt x="9952" y="14928"/>
                    <a:pt x="9870" y="15484"/>
                    <a:pt x="9815" y="16049"/>
                  </a:cubicBezTo>
                  <a:cubicBezTo>
                    <a:pt x="9747" y="16691"/>
                    <a:pt x="9583" y="17439"/>
                    <a:pt x="9833" y="18053"/>
                  </a:cubicBezTo>
                  <a:cubicBezTo>
                    <a:pt x="9881" y="18178"/>
                    <a:pt x="10001" y="18270"/>
                    <a:pt x="10125" y="18270"/>
                  </a:cubicBezTo>
                  <a:cubicBezTo>
                    <a:pt x="10192" y="18270"/>
                    <a:pt x="10259" y="18243"/>
                    <a:pt x="10316" y="18181"/>
                  </a:cubicBezTo>
                  <a:cubicBezTo>
                    <a:pt x="11136" y="17311"/>
                    <a:pt x="10872" y="15675"/>
                    <a:pt x="10690" y="14537"/>
                  </a:cubicBezTo>
                  <a:lnTo>
                    <a:pt x="10690" y="14537"/>
                  </a:lnTo>
                  <a:cubicBezTo>
                    <a:pt x="10881" y="14570"/>
                    <a:pt x="11075" y="14587"/>
                    <a:pt x="11272" y="14587"/>
                  </a:cubicBezTo>
                  <a:cubicBezTo>
                    <a:pt x="11619" y="14587"/>
                    <a:pt x="11971" y="14533"/>
                    <a:pt x="12321" y="14413"/>
                  </a:cubicBezTo>
                  <a:cubicBezTo>
                    <a:pt x="12845" y="14231"/>
                    <a:pt x="13255" y="13912"/>
                    <a:pt x="13578" y="13515"/>
                  </a:cubicBezTo>
                  <a:cubicBezTo>
                    <a:pt x="14259" y="14016"/>
                    <a:pt x="15540" y="15065"/>
                    <a:pt x="16568" y="15065"/>
                  </a:cubicBezTo>
                  <a:cubicBezTo>
                    <a:pt x="16943" y="15065"/>
                    <a:pt x="17285" y="14925"/>
                    <a:pt x="17552" y="14568"/>
                  </a:cubicBezTo>
                  <a:cubicBezTo>
                    <a:pt x="17638" y="14459"/>
                    <a:pt x="17607" y="14249"/>
                    <a:pt x="17502" y="14163"/>
                  </a:cubicBezTo>
                  <a:cubicBezTo>
                    <a:pt x="17005" y="13761"/>
                    <a:pt x="16326" y="13843"/>
                    <a:pt x="15734" y="13643"/>
                  </a:cubicBezTo>
                  <a:cubicBezTo>
                    <a:pt x="15132" y="13433"/>
                    <a:pt x="14545" y="13179"/>
                    <a:pt x="13938" y="12964"/>
                  </a:cubicBezTo>
                  <a:cubicBezTo>
                    <a:pt x="14426" y="12044"/>
                    <a:pt x="14539" y="10882"/>
                    <a:pt x="14375" y="9889"/>
                  </a:cubicBezTo>
                  <a:cubicBezTo>
                    <a:pt x="14316" y="9528"/>
                    <a:pt x="14194" y="9169"/>
                    <a:pt x="14026" y="8836"/>
                  </a:cubicBezTo>
                  <a:cubicBezTo>
                    <a:pt x="14490" y="8312"/>
                    <a:pt x="15174" y="7984"/>
                    <a:pt x="15784" y="7661"/>
                  </a:cubicBezTo>
                  <a:cubicBezTo>
                    <a:pt x="16385" y="7337"/>
                    <a:pt x="17451" y="6868"/>
                    <a:pt x="17437" y="6057"/>
                  </a:cubicBezTo>
                  <a:cubicBezTo>
                    <a:pt x="17433" y="5820"/>
                    <a:pt x="17251" y="5661"/>
                    <a:pt x="17027" y="5642"/>
                  </a:cubicBezTo>
                  <a:cubicBezTo>
                    <a:pt x="17008" y="5641"/>
                    <a:pt x="16989" y="5640"/>
                    <a:pt x="16970" y="5640"/>
                  </a:cubicBezTo>
                  <a:cubicBezTo>
                    <a:pt x="16576" y="5640"/>
                    <a:pt x="16242" y="5903"/>
                    <a:pt x="15929" y="6117"/>
                  </a:cubicBezTo>
                  <a:cubicBezTo>
                    <a:pt x="15529" y="6390"/>
                    <a:pt x="15119" y="6640"/>
                    <a:pt x="14718" y="6909"/>
                  </a:cubicBezTo>
                  <a:cubicBezTo>
                    <a:pt x="14299" y="7196"/>
                    <a:pt x="13756" y="7570"/>
                    <a:pt x="13496" y="8052"/>
                  </a:cubicBezTo>
                  <a:cubicBezTo>
                    <a:pt x="13342" y="7879"/>
                    <a:pt x="13173" y="7724"/>
                    <a:pt x="12991" y="7587"/>
                  </a:cubicBezTo>
                  <a:cubicBezTo>
                    <a:pt x="13014" y="6144"/>
                    <a:pt x="16854" y="4763"/>
                    <a:pt x="17734" y="4695"/>
                  </a:cubicBezTo>
                  <a:cubicBezTo>
                    <a:pt x="17812" y="4689"/>
                    <a:pt x="17886" y="4686"/>
                    <a:pt x="17958" y="4686"/>
                  </a:cubicBezTo>
                  <a:close/>
                  <a:moveTo>
                    <a:pt x="8063" y="0"/>
                  </a:moveTo>
                  <a:cubicBezTo>
                    <a:pt x="7382" y="0"/>
                    <a:pt x="6646" y="257"/>
                    <a:pt x="5869" y="858"/>
                  </a:cubicBezTo>
                  <a:cubicBezTo>
                    <a:pt x="3810" y="2453"/>
                    <a:pt x="3135" y="6499"/>
                    <a:pt x="4607" y="8832"/>
                  </a:cubicBezTo>
                  <a:cubicBezTo>
                    <a:pt x="2506" y="9402"/>
                    <a:pt x="411" y="12058"/>
                    <a:pt x="237" y="13839"/>
                  </a:cubicBezTo>
                  <a:cubicBezTo>
                    <a:pt x="69" y="15648"/>
                    <a:pt x="2138" y="16651"/>
                    <a:pt x="3604" y="16651"/>
                  </a:cubicBezTo>
                  <a:cubicBezTo>
                    <a:pt x="4853" y="16646"/>
                    <a:pt x="6174" y="16068"/>
                    <a:pt x="7277" y="15269"/>
                  </a:cubicBezTo>
                  <a:lnTo>
                    <a:pt x="7277" y="15269"/>
                  </a:lnTo>
                  <a:cubicBezTo>
                    <a:pt x="6485" y="17971"/>
                    <a:pt x="6180" y="21006"/>
                    <a:pt x="9751" y="21603"/>
                  </a:cubicBezTo>
                  <a:cubicBezTo>
                    <a:pt x="9918" y="21631"/>
                    <a:pt x="10078" y="21644"/>
                    <a:pt x="10229" y="21644"/>
                  </a:cubicBezTo>
                  <a:cubicBezTo>
                    <a:pt x="12659" y="21644"/>
                    <a:pt x="13162" y="18223"/>
                    <a:pt x="13273" y="15967"/>
                  </a:cubicBezTo>
                  <a:cubicBezTo>
                    <a:pt x="14481" y="16762"/>
                    <a:pt x="16181" y="17625"/>
                    <a:pt x="17586" y="17625"/>
                  </a:cubicBezTo>
                  <a:cubicBezTo>
                    <a:pt x="18492" y="17625"/>
                    <a:pt x="19276" y="17265"/>
                    <a:pt x="19725" y="16295"/>
                  </a:cubicBezTo>
                  <a:cubicBezTo>
                    <a:pt x="20495" y="14628"/>
                    <a:pt x="19132" y="12026"/>
                    <a:pt x="17365" y="11023"/>
                  </a:cubicBezTo>
                  <a:cubicBezTo>
                    <a:pt x="19998" y="9520"/>
                    <a:pt x="21998" y="5838"/>
                    <a:pt x="19105" y="3924"/>
                  </a:cubicBezTo>
                  <a:cubicBezTo>
                    <a:pt x="18817" y="3734"/>
                    <a:pt x="18420" y="3648"/>
                    <a:pt x="17961" y="3648"/>
                  </a:cubicBezTo>
                  <a:cubicBezTo>
                    <a:pt x="16180" y="3648"/>
                    <a:pt x="13459" y="4935"/>
                    <a:pt x="12535" y="6380"/>
                  </a:cubicBezTo>
                  <a:cubicBezTo>
                    <a:pt x="12427" y="3711"/>
                    <a:pt x="10649" y="0"/>
                    <a:pt x="8063"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6"/>
            <p:cNvSpPr/>
            <p:nvPr/>
          </p:nvSpPr>
          <p:spPr>
            <a:xfrm>
              <a:off x="7935979" y="3725872"/>
              <a:ext cx="413985" cy="409817"/>
            </a:xfrm>
            <a:custGeom>
              <a:avLst/>
              <a:gdLst/>
              <a:ahLst/>
              <a:cxnLst/>
              <a:rect l="l" t="t" r="r" b="b"/>
              <a:pathLst>
                <a:path w="16887" h="16717" extrusionOk="0">
                  <a:moveTo>
                    <a:pt x="12371" y="1386"/>
                  </a:moveTo>
                  <a:cubicBezTo>
                    <a:pt x="12912" y="1386"/>
                    <a:pt x="13363" y="1789"/>
                    <a:pt x="13429" y="2781"/>
                  </a:cubicBezTo>
                  <a:cubicBezTo>
                    <a:pt x="13493" y="3769"/>
                    <a:pt x="13228" y="5195"/>
                    <a:pt x="12572" y="6152"/>
                  </a:cubicBezTo>
                  <a:cubicBezTo>
                    <a:pt x="12317" y="6289"/>
                    <a:pt x="12071" y="6476"/>
                    <a:pt x="11848" y="6736"/>
                  </a:cubicBezTo>
                  <a:cubicBezTo>
                    <a:pt x="11434" y="6057"/>
                    <a:pt x="10755" y="5506"/>
                    <a:pt x="9989" y="5187"/>
                  </a:cubicBezTo>
                  <a:cubicBezTo>
                    <a:pt x="9957" y="5145"/>
                    <a:pt x="9920" y="5113"/>
                    <a:pt x="9884" y="5077"/>
                  </a:cubicBezTo>
                  <a:cubicBezTo>
                    <a:pt x="10016" y="4417"/>
                    <a:pt x="10225" y="3784"/>
                    <a:pt x="10426" y="3136"/>
                  </a:cubicBezTo>
                  <a:cubicBezTo>
                    <a:pt x="10748" y="2122"/>
                    <a:pt x="11641" y="1386"/>
                    <a:pt x="12371" y="1386"/>
                  </a:cubicBezTo>
                  <a:close/>
                  <a:moveTo>
                    <a:pt x="8674" y="5385"/>
                  </a:moveTo>
                  <a:cubicBezTo>
                    <a:pt x="8826" y="5385"/>
                    <a:pt x="8984" y="5404"/>
                    <a:pt x="9146" y="5441"/>
                  </a:cubicBezTo>
                  <a:cubicBezTo>
                    <a:pt x="10412" y="6253"/>
                    <a:pt x="11930" y="7351"/>
                    <a:pt x="11201" y="9050"/>
                  </a:cubicBezTo>
                  <a:cubicBezTo>
                    <a:pt x="10842" y="9891"/>
                    <a:pt x="9994" y="10281"/>
                    <a:pt x="9139" y="10281"/>
                  </a:cubicBezTo>
                  <a:cubicBezTo>
                    <a:pt x="8887" y="10281"/>
                    <a:pt x="8634" y="10247"/>
                    <a:pt x="8394" y="10181"/>
                  </a:cubicBezTo>
                  <a:cubicBezTo>
                    <a:pt x="6932" y="9779"/>
                    <a:pt x="6604" y="8158"/>
                    <a:pt x="6978" y="6873"/>
                  </a:cubicBezTo>
                  <a:cubicBezTo>
                    <a:pt x="7263" y="5884"/>
                    <a:pt x="7891" y="5385"/>
                    <a:pt x="8674" y="5385"/>
                  </a:cubicBezTo>
                  <a:close/>
                  <a:moveTo>
                    <a:pt x="13572" y="7022"/>
                  </a:moveTo>
                  <a:cubicBezTo>
                    <a:pt x="15072" y="7022"/>
                    <a:pt x="16886" y="9195"/>
                    <a:pt x="14837" y="10494"/>
                  </a:cubicBezTo>
                  <a:cubicBezTo>
                    <a:pt x="14456" y="10736"/>
                    <a:pt x="14016" y="10838"/>
                    <a:pt x="13566" y="10838"/>
                  </a:cubicBezTo>
                  <a:cubicBezTo>
                    <a:pt x="12810" y="10838"/>
                    <a:pt x="12027" y="10550"/>
                    <a:pt x="11455" y="10153"/>
                  </a:cubicBezTo>
                  <a:cubicBezTo>
                    <a:pt x="11647" y="9956"/>
                    <a:pt x="11816" y="9733"/>
                    <a:pt x="11948" y="9483"/>
                  </a:cubicBezTo>
                  <a:cubicBezTo>
                    <a:pt x="11985" y="9410"/>
                    <a:pt x="12012" y="9338"/>
                    <a:pt x="12044" y="9264"/>
                  </a:cubicBezTo>
                  <a:cubicBezTo>
                    <a:pt x="12463" y="9386"/>
                    <a:pt x="12952" y="9575"/>
                    <a:pt x="13406" y="9575"/>
                  </a:cubicBezTo>
                  <a:cubicBezTo>
                    <a:pt x="13593" y="9575"/>
                    <a:pt x="13775" y="9543"/>
                    <a:pt x="13943" y="9460"/>
                  </a:cubicBezTo>
                  <a:cubicBezTo>
                    <a:pt x="14208" y="9328"/>
                    <a:pt x="14167" y="8955"/>
                    <a:pt x="13943" y="8818"/>
                  </a:cubicBezTo>
                  <a:cubicBezTo>
                    <a:pt x="13670" y="8644"/>
                    <a:pt x="13342" y="8667"/>
                    <a:pt x="13024" y="8627"/>
                  </a:cubicBezTo>
                  <a:cubicBezTo>
                    <a:pt x="12943" y="8617"/>
                    <a:pt x="12863" y="8613"/>
                    <a:pt x="12783" y="8613"/>
                  </a:cubicBezTo>
                  <a:cubicBezTo>
                    <a:pt x="12598" y="8613"/>
                    <a:pt x="12417" y="8636"/>
                    <a:pt x="12235" y="8667"/>
                  </a:cubicBezTo>
                  <a:cubicBezTo>
                    <a:pt x="12290" y="8385"/>
                    <a:pt x="12294" y="8103"/>
                    <a:pt x="12258" y="7834"/>
                  </a:cubicBezTo>
                  <a:cubicBezTo>
                    <a:pt x="12582" y="7656"/>
                    <a:pt x="12873" y="7397"/>
                    <a:pt x="13133" y="7091"/>
                  </a:cubicBezTo>
                  <a:cubicBezTo>
                    <a:pt x="13273" y="7044"/>
                    <a:pt x="13421" y="7022"/>
                    <a:pt x="13572" y="7022"/>
                  </a:cubicBezTo>
                  <a:close/>
                  <a:moveTo>
                    <a:pt x="4743" y="995"/>
                  </a:moveTo>
                  <a:cubicBezTo>
                    <a:pt x="5737" y="995"/>
                    <a:pt x="6755" y="1466"/>
                    <a:pt x="7310" y="2297"/>
                  </a:cubicBezTo>
                  <a:cubicBezTo>
                    <a:pt x="7743" y="2945"/>
                    <a:pt x="7929" y="3669"/>
                    <a:pt x="8267" y="4343"/>
                  </a:cubicBezTo>
                  <a:cubicBezTo>
                    <a:pt x="7947" y="4362"/>
                    <a:pt x="7638" y="4476"/>
                    <a:pt x="7350" y="4663"/>
                  </a:cubicBezTo>
                  <a:cubicBezTo>
                    <a:pt x="7068" y="4389"/>
                    <a:pt x="6709" y="4184"/>
                    <a:pt x="6403" y="3952"/>
                  </a:cubicBezTo>
                  <a:cubicBezTo>
                    <a:pt x="5838" y="3528"/>
                    <a:pt x="5474" y="2972"/>
                    <a:pt x="4963" y="2507"/>
                  </a:cubicBezTo>
                  <a:cubicBezTo>
                    <a:pt x="4930" y="2478"/>
                    <a:pt x="4886" y="2463"/>
                    <a:pt x="4842" y="2463"/>
                  </a:cubicBezTo>
                  <a:cubicBezTo>
                    <a:pt x="4771" y="2463"/>
                    <a:pt x="4702" y="2502"/>
                    <a:pt x="4686" y="2581"/>
                  </a:cubicBezTo>
                  <a:cubicBezTo>
                    <a:pt x="4549" y="3259"/>
                    <a:pt x="5123" y="3828"/>
                    <a:pt x="5573" y="4261"/>
                  </a:cubicBezTo>
                  <a:cubicBezTo>
                    <a:pt x="5906" y="4581"/>
                    <a:pt x="6303" y="4968"/>
                    <a:pt x="6745" y="5232"/>
                  </a:cubicBezTo>
                  <a:cubicBezTo>
                    <a:pt x="6599" y="5424"/>
                    <a:pt x="6471" y="5637"/>
                    <a:pt x="6366" y="5883"/>
                  </a:cubicBezTo>
                  <a:cubicBezTo>
                    <a:pt x="5916" y="6913"/>
                    <a:pt x="5897" y="8120"/>
                    <a:pt x="6321" y="9123"/>
                  </a:cubicBezTo>
                  <a:cubicBezTo>
                    <a:pt x="5760" y="9292"/>
                    <a:pt x="5365" y="9952"/>
                    <a:pt x="5119" y="10454"/>
                  </a:cubicBezTo>
                  <a:cubicBezTo>
                    <a:pt x="5037" y="10627"/>
                    <a:pt x="5160" y="10802"/>
                    <a:pt x="5324" y="10802"/>
                  </a:cubicBezTo>
                  <a:cubicBezTo>
                    <a:pt x="5362" y="10802"/>
                    <a:pt x="5401" y="10793"/>
                    <a:pt x="5441" y="10772"/>
                  </a:cubicBezTo>
                  <a:cubicBezTo>
                    <a:pt x="5720" y="10631"/>
                    <a:pt x="5966" y="10458"/>
                    <a:pt x="6230" y="10290"/>
                  </a:cubicBezTo>
                  <a:cubicBezTo>
                    <a:pt x="6425" y="10166"/>
                    <a:pt x="6627" y="10076"/>
                    <a:pt x="6814" y="9952"/>
                  </a:cubicBezTo>
                  <a:cubicBezTo>
                    <a:pt x="7064" y="10263"/>
                    <a:pt x="7369" y="10526"/>
                    <a:pt x="7738" y="10732"/>
                  </a:cubicBezTo>
                  <a:cubicBezTo>
                    <a:pt x="8120" y="10946"/>
                    <a:pt x="8530" y="11060"/>
                    <a:pt x="8950" y="11091"/>
                  </a:cubicBezTo>
                  <a:cubicBezTo>
                    <a:pt x="8927" y="11247"/>
                    <a:pt x="8940" y="11420"/>
                    <a:pt x="8963" y="11575"/>
                  </a:cubicBezTo>
                  <a:cubicBezTo>
                    <a:pt x="8896" y="11884"/>
                    <a:pt x="8927" y="12198"/>
                    <a:pt x="8955" y="12536"/>
                  </a:cubicBezTo>
                  <a:cubicBezTo>
                    <a:pt x="8991" y="12964"/>
                    <a:pt x="9037" y="13324"/>
                    <a:pt x="9274" y="13697"/>
                  </a:cubicBezTo>
                  <a:cubicBezTo>
                    <a:pt x="9318" y="13762"/>
                    <a:pt x="9389" y="13797"/>
                    <a:pt x="9459" y="13797"/>
                  </a:cubicBezTo>
                  <a:cubicBezTo>
                    <a:pt x="9528" y="13797"/>
                    <a:pt x="9596" y="13765"/>
                    <a:pt x="9638" y="13697"/>
                  </a:cubicBezTo>
                  <a:cubicBezTo>
                    <a:pt x="9843" y="13346"/>
                    <a:pt x="9848" y="12996"/>
                    <a:pt x="9802" y="12614"/>
                  </a:cubicBezTo>
                  <a:cubicBezTo>
                    <a:pt x="9815" y="12591"/>
                    <a:pt x="9834" y="12568"/>
                    <a:pt x="9838" y="12540"/>
                  </a:cubicBezTo>
                  <a:cubicBezTo>
                    <a:pt x="9925" y="12194"/>
                    <a:pt x="9925" y="11876"/>
                    <a:pt x="9848" y="11520"/>
                  </a:cubicBezTo>
                  <a:cubicBezTo>
                    <a:pt x="9821" y="11383"/>
                    <a:pt x="9788" y="11210"/>
                    <a:pt x="9733" y="11050"/>
                  </a:cubicBezTo>
                  <a:cubicBezTo>
                    <a:pt x="10080" y="10991"/>
                    <a:pt x="10422" y="10877"/>
                    <a:pt x="10732" y="10704"/>
                  </a:cubicBezTo>
                  <a:cubicBezTo>
                    <a:pt x="10963" y="12044"/>
                    <a:pt x="11205" y="13434"/>
                    <a:pt x="10919" y="14782"/>
                  </a:cubicBezTo>
                  <a:cubicBezTo>
                    <a:pt x="10475" y="15488"/>
                    <a:pt x="10011" y="15841"/>
                    <a:pt x="9526" y="15841"/>
                  </a:cubicBezTo>
                  <a:cubicBezTo>
                    <a:pt x="9058" y="15841"/>
                    <a:pt x="8571" y="15513"/>
                    <a:pt x="8066" y="14855"/>
                  </a:cubicBezTo>
                  <a:cubicBezTo>
                    <a:pt x="7792" y="14313"/>
                    <a:pt x="7642" y="13735"/>
                    <a:pt x="7615" y="13128"/>
                  </a:cubicBezTo>
                  <a:cubicBezTo>
                    <a:pt x="7579" y="12818"/>
                    <a:pt x="7701" y="12181"/>
                    <a:pt x="7670" y="11853"/>
                  </a:cubicBezTo>
                  <a:cubicBezTo>
                    <a:pt x="7765" y="11716"/>
                    <a:pt x="7852" y="11575"/>
                    <a:pt x="7920" y="11424"/>
                  </a:cubicBezTo>
                  <a:cubicBezTo>
                    <a:pt x="8057" y="11119"/>
                    <a:pt x="7897" y="10795"/>
                    <a:pt x="7546" y="10777"/>
                  </a:cubicBezTo>
                  <a:cubicBezTo>
                    <a:pt x="7497" y="10772"/>
                    <a:pt x="7442" y="10768"/>
                    <a:pt x="7388" y="10763"/>
                  </a:cubicBezTo>
                  <a:cubicBezTo>
                    <a:pt x="7379" y="10763"/>
                    <a:pt x="7371" y="10763"/>
                    <a:pt x="7363" y="10763"/>
                  </a:cubicBezTo>
                  <a:cubicBezTo>
                    <a:pt x="7173" y="10763"/>
                    <a:pt x="7020" y="10916"/>
                    <a:pt x="6963" y="11087"/>
                  </a:cubicBezTo>
                  <a:cubicBezTo>
                    <a:pt x="6896" y="11292"/>
                    <a:pt x="6841" y="11502"/>
                    <a:pt x="6795" y="11720"/>
                  </a:cubicBezTo>
                  <a:cubicBezTo>
                    <a:pt x="6393" y="12214"/>
                    <a:pt x="5790" y="12375"/>
                    <a:pt x="5174" y="12375"/>
                  </a:cubicBezTo>
                  <a:cubicBezTo>
                    <a:pt x="4813" y="12375"/>
                    <a:pt x="4448" y="12320"/>
                    <a:pt x="4116" y="12244"/>
                  </a:cubicBezTo>
                  <a:cubicBezTo>
                    <a:pt x="812" y="11474"/>
                    <a:pt x="3752" y="8294"/>
                    <a:pt x="5323" y="8253"/>
                  </a:cubicBezTo>
                  <a:cubicBezTo>
                    <a:pt x="5956" y="8240"/>
                    <a:pt x="6038" y="7387"/>
                    <a:pt x="5468" y="7187"/>
                  </a:cubicBezTo>
                  <a:cubicBezTo>
                    <a:pt x="3478" y="6485"/>
                    <a:pt x="375" y="3401"/>
                    <a:pt x="3178" y="1460"/>
                  </a:cubicBezTo>
                  <a:cubicBezTo>
                    <a:pt x="3634" y="1143"/>
                    <a:pt x="4185" y="995"/>
                    <a:pt x="4743" y="995"/>
                  </a:cubicBezTo>
                  <a:close/>
                  <a:moveTo>
                    <a:pt x="5000" y="1"/>
                  </a:moveTo>
                  <a:cubicBezTo>
                    <a:pt x="3909" y="1"/>
                    <a:pt x="2730" y="350"/>
                    <a:pt x="2111" y="1004"/>
                  </a:cubicBezTo>
                  <a:cubicBezTo>
                    <a:pt x="1" y="3227"/>
                    <a:pt x="1578" y="6120"/>
                    <a:pt x="3824" y="7569"/>
                  </a:cubicBezTo>
                  <a:cubicBezTo>
                    <a:pt x="2116" y="8426"/>
                    <a:pt x="1094" y="10476"/>
                    <a:pt x="2371" y="12240"/>
                  </a:cubicBezTo>
                  <a:cubicBezTo>
                    <a:pt x="2910" y="12989"/>
                    <a:pt x="3762" y="13314"/>
                    <a:pt x="4645" y="13314"/>
                  </a:cubicBezTo>
                  <a:cubicBezTo>
                    <a:pt x="5350" y="13314"/>
                    <a:pt x="6076" y="13107"/>
                    <a:pt x="6681" y="12745"/>
                  </a:cubicBezTo>
                  <a:lnTo>
                    <a:pt x="6681" y="12745"/>
                  </a:lnTo>
                  <a:cubicBezTo>
                    <a:pt x="6646" y="14700"/>
                    <a:pt x="7589" y="16716"/>
                    <a:pt x="9701" y="16716"/>
                  </a:cubicBezTo>
                  <a:cubicBezTo>
                    <a:pt x="9823" y="16716"/>
                    <a:pt x="9949" y="16710"/>
                    <a:pt x="10080" y="16696"/>
                  </a:cubicBezTo>
                  <a:cubicBezTo>
                    <a:pt x="12381" y="16454"/>
                    <a:pt x="11993" y="13319"/>
                    <a:pt x="11775" y="11401"/>
                  </a:cubicBezTo>
                  <a:lnTo>
                    <a:pt x="11775" y="11401"/>
                  </a:lnTo>
                  <a:cubicBezTo>
                    <a:pt x="12334" y="11609"/>
                    <a:pt x="12985" y="11724"/>
                    <a:pt x="13631" y="11724"/>
                  </a:cubicBezTo>
                  <a:cubicBezTo>
                    <a:pt x="15274" y="11724"/>
                    <a:pt x="16877" y="10980"/>
                    <a:pt x="16805" y="9142"/>
                  </a:cubicBezTo>
                  <a:cubicBezTo>
                    <a:pt x="16737" y="7479"/>
                    <a:pt x="15320" y="6074"/>
                    <a:pt x="13871" y="5916"/>
                  </a:cubicBezTo>
                  <a:cubicBezTo>
                    <a:pt x="14622" y="4280"/>
                    <a:pt x="14723" y="2129"/>
                    <a:pt x="13848" y="872"/>
                  </a:cubicBezTo>
                  <a:cubicBezTo>
                    <a:pt x="13525" y="406"/>
                    <a:pt x="13045" y="240"/>
                    <a:pt x="12541" y="240"/>
                  </a:cubicBezTo>
                  <a:cubicBezTo>
                    <a:pt x="12083" y="240"/>
                    <a:pt x="11604" y="377"/>
                    <a:pt x="11205" y="552"/>
                  </a:cubicBezTo>
                  <a:cubicBezTo>
                    <a:pt x="9829" y="1159"/>
                    <a:pt x="9296" y="3182"/>
                    <a:pt x="9314" y="4612"/>
                  </a:cubicBezTo>
                  <a:cubicBezTo>
                    <a:pt x="9241" y="4567"/>
                    <a:pt x="9169" y="4535"/>
                    <a:pt x="9096" y="4503"/>
                  </a:cubicBezTo>
                  <a:cubicBezTo>
                    <a:pt x="8900" y="2931"/>
                    <a:pt x="8112" y="1145"/>
                    <a:pt x="6690" y="366"/>
                  </a:cubicBezTo>
                  <a:cubicBezTo>
                    <a:pt x="6242" y="119"/>
                    <a:pt x="5636" y="1"/>
                    <a:pt x="500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9" name="Google Shape;229;p26"/>
            <p:cNvGrpSpPr/>
            <p:nvPr/>
          </p:nvGrpSpPr>
          <p:grpSpPr>
            <a:xfrm>
              <a:off x="7014262" y="1153463"/>
              <a:ext cx="848587" cy="1192385"/>
              <a:chOff x="7014262" y="1153463"/>
              <a:chExt cx="848587" cy="1192385"/>
            </a:xfrm>
          </p:grpSpPr>
          <p:sp>
            <p:nvSpPr>
              <p:cNvPr id="230" name="Google Shape;230;p26"/>
              <p:cNvSpPr/>
              <p:nvPr/>
            </p:nvSpPr>
            <p:spPr>
              <a:xfrm>
                <a:off x="7069652" y="1596481"/>
                <a:ext cx="717411" cy="612759"/>
              </a:xfrm>
              <a:custGeom>
                <a:avLst/>
                <a:gdLst/>
                <a:ahLst/>
                <a:cxnLst/>
                <a:rect l="l" t="t" r="r" b="b"/>
                <a:pathLst>
                  <a:path w="19379" h="19408" extrusionOk="0">
                    <a:moveTo>
                      <a:pt x="8356" y="1"/>
                    </a:moveTo>
                    <a:cubicBezTo>
                      <a:pt x="8333" y="1"/>
                      <a:pt x="8316" y="12"/>
                      <a:pt x="8298" y="25"/>
                    </a:cubicBezTo>
                    <a:cubicBezTo>
                      <a:pt x="8209" y="94"/>
                      <a:pt x="8209" y="94"/>
                      <a:pt x="8898" y="1113"/>
                    </a:cubicBezTo>
                    <a:cubicBezTo>
                      <a:pt x="12498" y="6432"/>
                      <a:pt x="15023" y="10170"/>
                      <a:pt x="16458" y="12302"/>
                    </a:cubicBezTo>
                    <a:cubicBezTo>
                      <a:pt x="14674" y="9973"/>
                      <a:pt x="11788" y="6096"/>
                      <a:pt x="9961" y="3646"/>
                    </a:cubicBezTo>
                    <a:cubicBezTo>
                      <a:pt x="9296" y="2752"/>
                      <a:pt x="8724" y="1986"/>
                      <a:pt x="8319" y="1442"/>
                    </a:cubicBezTo>
                    <a:cubicBezTo>
                      <a:pt x="7756" y="688"/>
                      <a:pt x="7637" y="531"/>
                      <a:pt x="7561" y="531"/>
                    </a:cubicBezTo>
                    <a:cubicBezTo>
                      <a:pt x="7541" y="531"/>
                      <a:pt x="7524" y="542"/>
                      <a:pt x="7502" y="556"/>
                    </a:cubicBezTo>
                    <a:cubicBezTo>
                      <a:pt x="7473" y="573"/>
                      <a:pt x="7456" y="604"/>
                      <a:pt x="7449" y="635"/>
                    </a:cubicBezTo>
                    <a:cubicBezTo>
                      <a:pt x="7449" y="646"/>
                      <a:pt x="7446" y="656"/>
                      <a:pt x="7491" y="739"/>
                    </a:cubicBezTo>
                    <a:lnTo>
                      <a:pt x="7484" y="743"/>
                    </a:lnTo>
                    <a:cubicBezTo>
                      <a:pt x="7491" y="746"/>
                      <a:pt x="7498" y="756"/>
                      <a:pt x="7508" y="770"/>
                    </a:cubicBezTo>
                    <a:cubicBezTo>
                      <a:pt x="7764" y="1214"/>
                      <a:pt x="9061" y="3203"/>
                      <a:pt x="15564" y="12748"/>
                    </a:cubicBezTo>
                    <a:cubicBezTo>
                      <a:pt x="14483" y="11304"/>
                      <a:pt x="13076" y="9374"/>
                      <a:pt x="11832" y="7669"/>
                    </a:cubicBezTo>
                    <a:cubicBezTo>
                      <a:pt x="7359" y="1535"/>
                      <a:pt x="6798" y="830"/>
                      <a:pt x="6607" y="830"/>
                    </a:cubicBezTo>
                    <a:cubicBezTo>
                      <a:pt x="6581" y="830"/>
                      <a:pt x="6562" y="843"/>
                      <a:pt x="6541" y="857"/>
                    </a:cubicBezTo>
                    <a:cubicBezTo>
                      <a:pt x="6514" y="874"/>
                      <a:pt x="6496" y="902"/>
                      <a:pt x="6490" y="933"/>
                    </a:cubicBezTo>
                    <a:cubicBezTo>
                      <a:pt x="6483" y="967"/>
                      <a:pt x="6490" y="999"/>
                      <a:pt x="6507" y="1027"/>
                    </a:cubicBezTo>
                    <a:lnTo>
                      <a:pt x="13281" y="11068"/>
                    </a:lnTo>
                    <a:cubicBezTo>
                      <a:pt x="12637" y="10198"/>
                      <a:pt x="11946" y="9273"/>
                      <a:pt x="11257" y="8348"/>
                    </a:cubicBezTo>
                    <a:cubicBezTo>
                      <a:pt x="7238" y="2963"/>
                      <a:pt x="6171" y="1612"/>
                      <a:pt x="5831" y="1314"/>
                    </a:cubicBezTo>
                    <a:lnTo>
                      <a:pt x="5814" y="1290"/>
                    </a:lnTo>
                    <a:lnTo>
                      <a:pt x="5807" y="1293"/>
                    </a:lnTo>
                    <a:cubicBezTo>
                      <a:pt x="5755" y="1251"/>
                      <a:pt x="5722" y="1237"/>
                      <a:pt x="5698" y="1237"/>
                    </a:cubicBezTo>
                    <a:cubicBezTo>
                      <a:pt x="5677" y="1237"/>
                      <a:pt x="5662" y="1247"/>
                      <a:pt x="5647" y="1259"/>
                    </a:cubicBezTo>
                    <a:cubicBezTo>
                      <a:pt x="5592" y="1293"/>
                      <a:pt x="5578" y="1370"/>
                      <a:pt x="5613" y="1425"/>
                    </a:cubicBezTo>
                    <a:lnTo>
                      <a:pt x="13118" y="12551"/>
                    </a:lnTo>
                    <a:cubicBezTo>
                      <a:pt x="12293" y="11453"/>
                      <a:pt x="11368" y="10215"/>
                      <a:pt x="10440" y="8982"/>
                    </a:cubicBezTo>
                    <a:cubicBezTo>
                      <a:pt x="9040" y="7114"/>
                      <a:pt x="7640" y="5250"/>
                      <a:pt x="6587" y="3854"/>
                    </a:cubicBezTo>
                    <a:cubicBezTo>
                      <a:pt x="5460" y="2365"/>
                      <a:pt x="5031" y="1792"/>
                      <a:pt x="4837" y="1588"/>
                    </a:cubicBezTo>
                    <a:cubicBezTo>
                      <a:pt x="4837" y="1585"/>
                      <a:pt x="4833" y="1581"/>
                      <a:pt x="4833" y="1578"/>
                    </a:cubicBezTo>
                    <a:lnTo>
                      <a:pt x="4830" y="1578"/>
                    </a:lnTo>
                    <a:cubicBezTo>
                      <a:pt x="4763" y="1509"/>
                      <a:pt x="4727" y="1488"/>
                      <a:pt x="4699" y="1488"/>
                    </a:cubicBezTo>
                    <a:cubicBezTo>
                      <a:pt x="4681" y="1488"/>
                      <a:pt x="4666" y="1497"/>
                      <a:pt x="4649" y="1508"/>
                    </a:cubicBezTo>
                    <a:cubicBezTo>
                      <a:pt x="4625" y="1525"/>
                      <a:pt x="4605" y="1554"/>
                      <a:pt x="4598" y="1585"/>
                    </a:cubicBezTo>
                    <a:cubicBezTo>
                      <a:pt x="4598" y="1599"/>
                      <a:pt x="4595" y="1609"/>
                      <a:pt x="4639" y="1692"/>
                    </a:cubicBezTo>
                    <a:lnTo>
                      <a:pt x="4636" y="1695"/>
                    </a:lnTo>
                    <a:cubicBezTo>
                      <a:pt x="4639" y="1695"/>
                      <a:pt x="4639" y="1699"/>
                      <a:pt x="4643" y="1703"/>
                    </a:cubicBezTo>
                    <a:cubicBezTo>
                      <a:pt x="4862" y="2111"/>
                      <a:pt x="6101" y="4055"/>
                      <a:pt x="13000" y="14148"/>
                    </a:cubicBezTo>
                    <a:cubicBezTo>
                      <a:pt x="10308" y="10579"/>
                      <a:pt x="6036" y="4810"/>
                      <a:pt x="3995" y="2042"/>
                    </a:cubicBezTo>
                    <a:cubicBezTo>
                      <a:pt x="3972" y="2010"/>
                      <a:pt x="3936" y="1994"/>
                      <a:pt x="3899" y="1994"/>
                    </a:cubicBezTo>
                    <a:cubicBezTo>
                      <a:pt x="3875" y="1994"/>
                      <a:pt x="3850" y="2001"/>
                      <a:pt x="3829" y="2014"/>
                    </a:cubicBezTo>
                    <a:cubicBezTo>
                      <a:pt x="3776" y="2053"/>
                      <a:pt x="3749" y="2069"/>
                      <a:pt x="3808" y="2181"/>
                    </a:cubicBezTo>
                    <a:lnTo>
                      <a:pt x="3801" y="2187"/>
                    </a:lnTo>
                    <a:cubicBezTo>
                      <a:pt x="3801" y="2187"/>
                      <a:pt x="3815" y="2205"/>
                      <a:pt x="3835" y="2232"/>
                    </a:cubicBezTo>
                    <a:cubicBezTo>
                      <a:pt x="3901" y="2347"/>
                      <a:pt x="4026" y="2534"/>
                      <a:pt x="4238" y="2856"/>
                    </a:cubicBezTo>
                    <a:cubicBezTo>
                      <a:pt x="4521" y="3283"/>
                      <a:pt x="4931" y="3889"/>
                      <a:pt x="5423" y="4616"/>
                    </a:cubicBezTo>
                    <a:cubicBezTo>
                      <a:pt x="6403" y="6075"/>
                      <a:pt x="7713" y="8015"/>
                      <a:pt x="9026" y="9956"/>
                    </a:cubicBezTo>
                    <a:cubicBezTo>
                      <a:pt x="9934" y="11300"/>
                      <a:pt x="10841" y="12641"/>
                      <a:pt x="11639" y="13823"/>
                    </a:cubicBezTo>
                    <a:lnTo>
                      <a:pt x="3479" y="3005"/>
                    </a:lnTo>
                    <a:cubicBezTo>
                      <a:pt x="3455" y="2973"/>
                      <a:pt x="3419" y="2956"/>
                      <a:pt x="3382" y="2956"/>
                    </a:cubicBezTo>
                    <a:cubicBezTo>
                      <a:pt x="3359" y="2956"/>
                      <a:pt x="3336" y="2963"/>
                      <a:pt x="3316" y="2977"/>
                    </a:cubicBezTo>
                    <a:cubicBezTo>
                      <a:pt x="3288" y="2995"/>
                      <a:pt x="3267" y="3022"/>
                      <a:pt x="3264" y="3054"/>
                    </a:cubicBezTo>
                    <a:cubicBezTo>
                      <a:pt x="3261" y="3075"/>
                      <a:pt x="3257" y="3088"/>
                      <a:pt x="3285" y="3150"/>
                    </a:cubicBezTo>
                    <a:lnTo>
                      <a:pt x="3288" y="3150"/>
                    </a:lnTo>
                    <a:cubicBezTo>
                      <a:pt x="3413" y="3400"/>
                      <a:pt x="4075" y="4381"/>
                      <a:pt x="7356" y="9166"/>
                    </a:cubicBezTo>
                    <a:cubicBezTo>
                      <a:pt x="8936" y="11466"/>
                      <a:pt x="10755" y="14117"/>
                      <a:pt x="11940" y="15881"/>
                    </a:cubicBezTo>
                    <a:cubicBezTo>
                      <a:pt x="9542" y="12738"/>
                      <a:pt x="4812" y="6411"/>
                      <a:pt x="2675" y="3539"/>
                    </a:cubicBezTo>
                    <a:cubicBezTo>
                      <a:pt x="2652" y="3507"/>
                      <a:pt x="2615" y="3489"/>
                      <a:pt x="2578" y="3489"/>
                    </a:cubicBezTo>
                    <a:cubicBezTo>
                      <a:pt x="2554" y="3489"/>
                      <a:pt x="2530" y="3496"/>
                      <a:pt x="2508" y="3511"/>
                    </a:cubicBezTo>
                    <a:cubicBezTo>
                      <a:pt x="2484" y="3529"/>
                      <a:pt x="2460" y="3563"/>
                      <a:pt x="2453" y="3598"/>
                    </a:cubicBezTo>
                    <a:cubicBezTo>
                      <a:pt x="2388" y="3951"/>
                      <a:pt x="7300" y="11075"/>
                      <a:pt x="10637" y="15860"/>
                    </a:cubicBezTo>
                    <a:cubicBezTo>
                      <a:pt x="8437" y="13001"/>
                      <a:pt x="4695" y="7943"/>
                      <a:pt x="1951" y="4194"/>
                    </a:cubicBezTo>
                    <a:cubicBezTo>
                      <a:pt x="1927" y="4160"/>
                      <a:pt x="1891" y="4142"/>
                      <a:pt x="1854" y="4142"/>
                    </a:cubicBezTo>
                    <a:cubicBezTo>
                      <a:pt x="1831" y="4142"/>
                      <a:pt x="1808" y="4149"/>
                      <a:pt x="1788" y="4162"/>
                    </a:cubicBezTo>
                    <a:cubicBezTo>
                      <a:pt x="1760" y="4183"/>
                      <a:pt x="1736" y="4218"/>
                      <a:pt x="1732" y="4249"/>
                    </a:cubicBezTo>
                    <a:cubicBezTo>
                      <a:pt x="1670" y="4585"/>
                      <a:pt x="5914" y="10770"/>
                      <a:pt x="9206" y="15503"/>
                    </a:cubicBezTo>
                    <a:cubicBezTo>
                      <a:pt x="6819" y="12371"/>
                      <a:pt x="3406" y="7825"/>
                      <a:pt x="1718" y="5569"/>
                    </a:cubicBezTo>
                    <a:cubicBezTo>
                      <a:pt x="1694" y="5538"/>
                      <a:pt x="1658" y="5522"/>
                      <a:pt x="1622" y="5522"/>
                    </a:cubicBezTo>
                    <a:cubicBezTo>
                      <a:pt x="1597" y="5522"/>
                      <a:pt x="1571" y="5530"/>
                      <a:pt x="1549" y="5545"/>
                    </a:cubicBezTo>
                    <a:cubicBezTo>
                      <a:pt x="1497" y="5583"/>
                      <a:pt x="1483" y="5656"/>
                      <a:pt x="1521" y="5712"/>
                    </a:cubicBezTo>
                    <a:cubicBezTo>
                      <a:pt x="3496" y="8625"/>
                      <a:pt x="6604" y="13220"/>
                      <a:pt x="8641" y="16241"/>
                    </a:cubicBezTo>
                    <a:cubicBezTo>
                      <a:pt x="6413" y="13324"/>
                      <a:pt x="3021" y="8864"/>
                      <a:pt x="866" y="6033"/>
                    </a:cubicBezTo>
                    <a:cubicBezTo>
                      <a:pt x="844" y="6003"/>
                      <a:pt x="808" y="5985"/>
                      <a:pt x="770" y="5985"/>
                    </a:cubicBezTo>
                    <a:cubicBezTo>
                      <a:pt x="760" y="5985"/>
                      <a:pt x="751" y="5986"/>
                      <a:pt x="741" y="5988"/>
                    </a:cubicBezTo>
                    <a:cubicBezTo>
                      <a:pt x="696" y="6003"/>
                      <a:pt x="662" y="6037"/>
                      <a:pt x="651" y="6086"/>
                    </a:cubicBezTo>
                    <a:cubicBezTo>
                      <a:pt x="648" y="6102"/>
                      <a:pt x="645" y="6116"/>
                      <a:pt x="679" y="6179"/>
                    </a:cubicBezTo>
                    <a:lnTo>
                      <a:pt x="672" y="6179"/>
                    </a:lnTo>
                    <a:cubicBezTo>
                      <a:pt x="672" y="6179"/>
                      <a:pt x="683" y="6190"/>
                      <a:pt x="696" y="6210"/>
                    </a:cubicBezTo>
                    <a:cubicBezTo>
                      <a:pt x="838" y="6460"/>
                      <a:pt x="1417" y="7305"/>
                      <a:pt x="3627" y="10538"/>
                    </a:cubicBezTo>
                    <a:cubicBezTo>
                      <a:pt x="4886" y="12377"/>
                      <a:pt x="6400" y="14595"/>
                      <a:pt x="7523" y="16255"/>
                    </a:cubicBezTo>
                    <a:lnTo>
                      <a:pt x="482" y="7191"/>
                    </a:lnTo>
                    <a:cubicBezTo>
                      <a:pt x="461" y="7162"/>
                      <a:pt x="427" y="7144"/>
                      <a:pt x="392" y="7144"/>
                    </a:cubicBezTo>
                    <a:cubicBezTo>
                      <a:pt x="381" y="7144"/>
                      <a:pt x="371" y="7146"/>
                      <a:pt x="360" y="7149"/>
                    </a:cubicBezTo>
                    <a:cubicBezTo>
                      <a:pt x="312" y="7159"/>
                      <a:pt x="277" y="7194"/>
                      <a:pt x="267" y="7242"/>
                    </a:cubicBezTo>
                    <a:cubicBezTo>
                      <a:pt x="267" y="7257"/>
                      <a:pt x="263" y="7267"/>
                      <a:pt x="301" y="7333"/>
                    </a:cubicBezTo>
                    <a:lnTo>
                      <a:pt x="291" y="7340"/>
                    </a:lnTo>
                    <a:lnTo>
                      <a:pt x="354" y="7420"/>
                    </a:lnTo>
                    <a:cubicBezTo>
                      <a:pt x="562" y="7749"/>
                      <a:pt x="1237" y="8750"/>
                      <a:pt x="3420" y="11972"/>
                    </a:cubicBezTo>
                    <a:cubicBezTo>
                      <a:pt x="4470" y="13524"/>
                      <a:pt x="5647" y="15264"/>
                      <a:pt x="6594" y="16663"/>
                    </a:cubicBezTo>
                    <a:lnTo>
                      <a:pt x="232" y="8545"/>
                    </a:lnTo>
                    <a:cubicBezTo>
                      <a:pt x="208" y="8514"/>
                      <a:pt x="172" y="8498"/>
                      <a:pt x="136" y="8498"/>
                    </a:cubicBezTo>
                    <a:cubicBezTo>
                      <a:pt x="111" y="8498"/>
                      <a:pt x="87" y="8506"/>
                      <a:pt x="66" y="8521"/>
                    </a:cubicBezTo>
                    <a:cubicBezTo>
                      <a:pt x="14" y="8560"/>
                      <a:pt x="0" y="8632"/>
                      <a:pt x="34" y="8684"/>
                    </a:cubicBezTo>
                    <a:lnTo>
                      <a:pt x="5634" y="16982"/>
                    </a:lnTo>
                    <a:cubicBezTo>
                      <a:pt x="4633" y="15769"/>
                      <a:pt x="3257" y="14061"/>
                      <a:pt x="2276" y="12845"/>
                    </a:cubicBezTo>
                    <a:cubicBezTo>
                      <a:pt x="1771" y="12222"/>
                      <a:pt x="1327" y="11667"/>
                      <a:pt x="1005" y="11275"/>
                    </a:cubicBezTo>
                    <a:cubicBezTo>
                      <a:pt x="738" y="10946"/>
                      <a:pt x="592" y="10767"/>
                      <a:pt x="506" y="10676"/>
                    </a:cubicBezTo>
                    <a:cubicBezTo>
                      <a:pt x="499" y="10669"/>
                      <a:pt x="496" y="10663"/>
                      <a:pt x="488" y="10652"/>
                    </a:cubicBezTo>
                    <a:lnTo>
                      <a:pt x="485" y="10655"/>
                    </a:lnTo>
                    <a:cubicBezTo>
                      <a:pt x="438" y="10610"/>
                      <a:pt x="409" y="10593"/>
                      <a:pt x="385" y="10593"/>
                    </a:cubicBezTo>
                    <a:cubicBezTo>
                      <a:pt x="364" y="10593"/>
                      <a:pt x="346" y="10605"/>
                      <a:pt x="322" y="10621"/>
                    </a:cubicBezTo>
                    <a:cubicBezTo>
                      <a:pt x="295" y="10639"/>
                      <a:pt x="277" y="10666"/>
                      <a:pt x="270" y="10701"/>
                    </a:cubicBezTo>
                    <a:cubicBezTo>
                      <a:pt x="267" y="10732"/>
                      <a:pt x="274" y="10763"/>
                      <a:pt x="291" y="10791"/>
                    </a:cubicBezTo>
                    <a:cubicBezTo>
                      <a:pt x="1625" y="12734"/>
                      <a:pt x="3437" y="15385"/>
                      <a:pt x="4435" y="16879"/>
                    </a:cubicBezTo>
                    <a:cubicBezTo>
                      <a:pt x="2359" y="14630"/>
                      <a:pt x="1681" y="13951"/>
                      <a:pt x="1427" y="13767"/>
                    </a:cubicBezTo>
                    <a:cubicBezTo>
                      <a:pt x="1424" y="13764"/>
                      <a:pt x="1421" y="13760"/>
                      <a:pt x="1417" y="13757"/>
                    </a:cubicBezTo>
                    <a:lnTo>
                      <a:pt x="1414" y="13760"/>
                    </a:lnTo>
                    <a:cubicBezTo>
                      <a:pt x="1357" y="13720"/>
                      <a:pt x="1323" y="13707"/>
                      <a:pt x="1298" y="13707"/>
                    </a:cubicBezTo>
                    <a:cubicBezTo>
                      <a:pt x="1278" y="13707"/>
                      <a:pt x="1265" y="13716"/>
                      <a:pt x="1251" y="13725"/>
                    </a:cubicBezTo>
                    <a:cubicBezTo>
                      <a:pt x="1227" y="13743"/>
                      <a:pt x="1206" y="13770"/>
                      <a:pt x="1203" y="13802"/>
                    </a:cubicBezTo>
                    <a:cubicBezTo>
                      <a:pt x="1195" y="13833"/>
                      <a:pt x="1203" y="13867"/>
                      <a:pt x="1219" y="13895"/>
                    </a:cubicBezTo>
                    <a:cubicBezTo>
                      <a:pt x="1653" y="14519"/>
                      <a:pt x="2353" y="15541"/>
                      <a:pt x="2425" y="15673"/>
                    </a:cubicBezTo>
                    <a:cubicBezTo>
                      <a:pt x="2429" y="15683"/>
                      <a:pt x="2436" y="15694"/>
                      <a:pt x="2443" y="15704"/>
                    </a:cubicBezTo>
                    <a:cubicBezTo>
                      <a:pt x="2467" y="15739"/>
                      <a:pt x="2505" y="15757"/>
                      <a:pt x="2544" y="15757"/>
                    </a:cubicBezTo>
                    <a:cubicBezTo>
                      <a:pt x="2566" y="15757"/>
                      <a:pt x="2589" y="15751"/>
                      <a:pt x="2609" y="15738"/>
                    </a:cubicBezTo>
                    <a:cubicBezTo>
                      <a:pt x="2637" y="15718"/>
                      <a:pt x="2654" y="15690"/>
                      <a:pt x="2661" y="15659"/>
                    </a:cubicBezTo>
                    <a:cubicBezTo>
                      <a:pt x="2671" y="15610"/>
                      <a:pt x="2675" y="15586"/>
                      <a:pt x="2100" y="14744"/>
                    </a:cubicBezTo>
                    <a:lnTo>
                      <a:pt x="2100" y="14744"/>
                    </a:lnTo>
                    <a:cubicBezTo>
                      <a:pt x="2938" y="15617"/>
                      <a:pt x="4238" y="17017"/>
                      <a:pt x="5197" y="18063"/>
                    </a:cubicBezTo>
                    <a:cubicBezTo>
                      <a:pt x="5222" y="18088"/>
                      <a:pt x="5255" y="18102"/>
                      <a:pt x="5288" y="18102"/>
                    </a:cubicBezTo>
                    <a:cubicBezTo>
                      <a:pt x="5310" y="18102"/>
                      <a:pt x="5333" y="18095"/>
                      <a:pt x="5353" y="18081"/>
                    </a:cubicBezTo>
                    <a:cubicBezTo>
                      <a:pt x="5381" y="18063"/>
                      <a:pt x="5398" y="18035"/>
                      <a:pt x="5405" y="18001"/>
                    </a:cubicBezTo>
                    <a:cubicBezTo>
                      <a:pt x="5409" y="17990"/>
                      <a:pt x="5412" y="17977"/>
                      <a:pt x="5374" y="17901"/>
                    </a:cubicBezTo>
                    <a:cubicBezTo>
                      <a:pt x="5374" y="17897"/>
                      <a:pt x="5370" y="17894"/>
                      <a:pt x="5367" y="17890"/>
                    </a:cubicBezTo>
                    <a:cubicBezTo>
                      <a:pt x="5225" y="17627"/>
                      <a:pt x="4625" y="16695"/>
                      <a:pt x="2151" y="13077"/>
                    </a:cubicBezTo>
                    <a:lnTo>
                      <a:pt x="2151" y="13077"/>
                    </a:lnTo>
                    <a:cubicBezTo>
                      <a:pt x="5530" y="17266"/>
                      <a:pt x="6445" y="18379"/>
                      <a:pt x="6746" y="18635"/>
                    </a:cubicBezTo>
                    <a:lnTo>
                      <a:pt x="6757" y="18652"/>
                    </a:lnTo>
                    <a:lnTo>
                      <a:pt x="6763" y="18649"/>
                    </a:lnTo>
                    <a:cubicBezTo>
                      <a:pt x="6815" y="18692"/>
                      <a:pt x="6847" y="18706"/>
                      <a:pt x="6872" y="18706"/>
                    </a:cubicBezTo>
                    <a:cubicBezTo>
                      <a:pt x="6893" y="18706"/>
                      <a:pt x="6908" y="18695"/>
                      <a:pt x="6926" y="18684"/>
                    </a:cubicBezTo>
                    <a:cubicBezTo>
                      <a:pt x="6950" y="18666"/>
                      <a:pt x="6968" y="18638"/>
                      <a:pt x="6975" y="18607"/>
                    </a:cubicBezTo>
                    <a:cubicBezTo>
                      <a:pt x="6982" y="18576"/>
                      <a:pt x="6975" y="18542"/>
                      <a:pt x="6957" y="18518"/>
                    </a:cubicBezTo>
                    <a:lnTo>
                      <a:pt x="2127" y="11355"/>
                    </a:lnTo>
                    <a:lnTo>
                      <a:pt x="8399" y="19359"/>
                    </a:lnTo>
                    <a:cubicBezTo>
                      <a:pt x="8423" y="19391"/>
                      <a:pt x="8458" y="19407"/>
                      <a:pt x="8495" y="19407"/>
                    </a:cubicBezTo>
                    <a:cubicBezTo>
                      <a:pt x="8506" y="19407"/>
                      <a:pt x="8513" y="19404"/>
                      <a:pt x="8524" y="19404"/>
                    </a:cubicBezTo>
                    <a:cubicBezTo>
                      <a:pt x="8569" y="19394"/>
                      <a:pt x="8604" y="19356"/>
                      <a:pt x="8614" y="19311"/>
                    </a:cubicBezTo>
                    <a:cubicBezTo>
                      <a:pt x="8617" y="19293"/>
                      <a:pt x="8620" y="19283"/>
                      <a:pt x="8583" y="19217"/>
                    </a:cubicBezTo>
                    <a:lnTo>
                      <a:pt x="8589" y="19214"/>
                    </a:lnTo>
                    <a:lnTo>
                      <a:pt x="8548" y="19158"/>
                    </a:lnTo>
                    <a:cubicBezTo>
                      <a:pt x="8326" y="18791"/>
                      <a:pt x="7398" y="17419"/>
                      <a:pt x="3618" y="11837"/>
                    </a:cubicBezTo>
                    <a:cubicBezTo>
                      <a:pt x="3233" y="11266"/>
                      <a:pt x="2852" y="10701"/>
                      <a:pt x="2495" y="10177"/>
                    </a:cubicBezTo>
                    <a:lnTo>
                      <a:pt x="2495" y="10177"/>
                    </a:lnTo>
                    <a:lnTo>
                      <a:pt x="9144" y="18735"/>
                    </a:lnTo>
                    <a:cubicBezTo>
                      <a:pt x="9167" y="18767"/>
                      <a:pt x="9203" y="18783"/>
                      <a:pt x="9239" y="18783"/>
                    </a:cubicBezTo>
                    <a:cubicBezTo>
                      <a:pt x="9262" y="18783"/>
                      <a:pt x="9286" y="18777"/>
                      <a:pt x="9306" y="18763"/>
                    </a:cubicBezTo>
                    <a:cubicBezTo>
                      <a:pt x="9334" y="18746"/>
                      <a:pt x="9352" y="18715"/>
                      <a:pt x="9359" y="18684"/>
                    </a:cubicBezTo>
                    <a:cubicBezTo>
                      <a:pt x="9376" y="18583"/>
                      <a:pt x="9386" y="18538"/>
                      <a:pt x="3825" y="10402"/>
                    </a:cubicBezTo>
                    <a:cubicBezTo>
                      <a:pt x="3645" y="10140"/>
                      <a:pt x="3469" y="9879"/>
                      <a:pt x="3295" y="9623"/>
                    </a:cubicBezTo>
                    <a:lnTo>
                      <a:pt x="3295" y="9623"/>
                    </a:lnTo>
                    <a:cubicBezTo>
                      <a:pt x="4026" y="10586"/>
                      <a:pt x="4847" y="11664"/>
                      <a:pt x="5672" y="12745"/>
                    </a:cubicBezTo>
                    <a:cubicBezTo>
                      <a:pt x="6923" y="14384"/>
                      <a:pt x="8174" y="16026"/>
                      <a:pt x="9112" y="17256"/>
                    </a:cubicBezTo>
                    <a:cubicBezTo>
                      <a:pt x="9581" y="17869"/>
                      <a:pt x="9976" y="18382"/>
                      <a:pt x="10249" y="18739"/>
                    </a:cubicBezTo>
                    <a:cubicBezTo>
                      <a:pt x="10464" y="19020"/>
                      <a:pt x="10588" y="19179"/>
                      <a:pt x="10665" y="19266"/>
                    </a:cubicBezTo>
                    <a:cubicBezTo>
                      <a:pt x="10668" y="19269"/>
                      <a:pt x="10672" y="19276"/>
                      <a:pt x="10675" y="19276"/>
                    </a:cubicBezTo>
                    <a:cubicBezTo>
                      <a:pt x="10729" y="19332"/>
                      <a:pt x="10761" y="19352"/>
                      <a:pt x="10787" y="19352"/>
                    </a:cubicBezTo>
                    <a:cubicBezTo>
                      <a:pt x="10808" y="19352"/>
                      <a:pt x="10826" y="19340"/>
                      <a:pt x="10849" y="19324"/>
                    </a:cubicBezTo>
                    <a:cubicBezTo>
                      <a:pt x="10876" y="19307"/>
                      <a:pt x="10894" y="19279"/>
                      <a:pt x="10900" y="19248"/>
                    </a:cubicBezTo>
                    <a:cubicBezTo>
                      <a:pt x="10904" y="19234"/>
                      <a:pt x="10904" y="19224"/>
                      <a:pt x="10859" y="19148"/>
                    </a:cubicBezTo>
                    <a:lnTo>
                      <a:pt x="10870" y="19141"/>
                    </a:lnTo>
                    <a:cubicBezTo>
                      <a:pt x="10862" y="19134"/>
                      <a:pt x="10845" y="19116"/>
                      <a:pt x="10824" y="19085"/>
                    </a:cubicBezTo>
                    <a:cubicBezTo>
                      <a:pt x="10558" y="18649"/>
                      <a:pt x="9403" y="16923"/>
                      <a:pt x="4501" y="9678"/>
                    </a:cubicBezTo>
                    <a:lnTo>
                      <a:pt x="4501" y="9678"/>
                    </a:lnTo>
                    <a:cubicBezTo>
                      <a:pt x="5142" y="10535"/>
                      <a:pt x="5839" y="11459"/>
                      <a:pt x="6535" y="12377"/>
                    </a:cubicBezTo>
                    <a:cubicBezTo>
                      <a:pt x="10204" y="17235"/>
                      <a:pt x="11247" y="18583"/>
                      <a:pt x="11593" y="18922"/>
                    </a:cubicBezTo>
                    <a:cubicBezTo>
                      <a:pt x="11607" y="18940"/>
                      <a:pt x="11621" y="18957"/>
                      <a:pt x="11631" y="18975"/>
                    </a:cubicBezTo>
                    <a:lnTo>
                      <a:pt x="11645" y="18967"/>
                    </a:lnTo>
                    <a:cubicBezTo>
                      <a:pt x="11697" y="19011"/>
                      <a:pt x="11728" y="19026"/>
                      <a:pt x="11752" y="19026"/>
                    </a:cubicBezTo>
                    <a:cubicBezTo>
                      <a:pt x="11770" y="19026"/>
                      <a:pt x="11784" y="19016"/>
                      <a:pt x="11798" y="19006"/>
                    </a:cubicBezTo>
                    <a:cubicBezTo>
                      <a:pt x="11826" y="18988"/>
                      <a:pt x="11842" y="18961"/>
                      <a:pt x="11850" y="18929"/>
                    </a:cubicBezTo>
                    <a:cubicBezTo>
                      <a:pt x="11857" y="18898"/>
                      <a:pt x="11850" y="18863"/>
                      <a:pt x="11829" y="18836"/>
                    </a:cubicBezTo>
                    <a:cubicBezTo>
                      <a:pt x="9071" y="14900"/>
                      <a:pt x="5340" y="9512"/>
                      <a:pt x="3351" y="6508"/>
                    </a:cubicBezTo>
                    <a:lnTo>
                      <a:pt x="3351" y="6508"/>
                    </a:lnTo>
                    <a:cubicBezTo>
                      <a:pt x="4324" y="7832"/>
                      <a:pt x="5631" y="9599"/>
                      <a:pt x="6936" y="11352"/>
                    </a:cubicBezTo>
                    <a:cubicBezTo>
                      <a:pt x="11608" y="17629"/>
                      <a:pt x="12228" y="18294"/>
                      <a:pt x="12410" y="18294"/>
                    </a:cubicBezTo>
                    <a:cubicBezTo>
                      <a:pt x="12433" y="18294"/>
                      <a:pt x="12450" y="18283"/>
                      <a:pt x="12466" y="18271"/>
                    </a:cubicBezTo>
                    <a:cubicBezTo>
                      <a:pt x="12494" y="18254"/>
                      <a:pt x="12512" y="18226"/>
                      <a:pt x="12518" y="18195"/>
                    </a:cubicBezTo>
                    <a:cubicBezTo>
                      <a:pt x="12525" y="18160"/>
                      <a:pt x="12515" y="18129"/>
                      <a:pt x="12498" y="18102"/>
                    </a:cubicBezTo>
                    <a:cubicBezTo>
                      <a:pt x="9680" y="14079"/>
                      <a:pt x="5845" y="8535"/>
                      <a:pt x="3912" y="5600"/>
                    </a:cubicBezTo>
                    <a:lnTo>
                      <a:pt x="3912" y="5600"/>
                    </a:lnTo>
                    <a:cubicBezTo>
                      <a:pt x="4934" y="6969"/>
                      <a:pt x="6375" y="8899"/>
                      <a:pt x="7809" y="10811"/>
                    </a:cubicBezTo>
                    <a:cubicBezTo>
                      <a:pt x="9362" y="12880"/>
                      <a:pt x="10606" y="14522"/>
                      <a:pt x="11500" y="15700"/>
                    </a:cubicBezTo>
                    <a:cubicBezTo>
                      <a:pt x="12971" y="17627"/>
                      <a:pt x="13213" y="17940"/>
                      <a:pt x="13328" y="17940"/>
                    </a:cubicBezTo>
                    <a:cubicBezTo>
                      <a:pt x="13350" y="17940"/>
                      <a:pt x="13368" y="17929"/>
                      <a:pt x="13388" y="17915"/>
                    </a:cubicBezTo>
                    <a:cubicBezTo>
                      <a:pt x="13416" y="17897"/>
                      <a:pt x="13437" y="17866"/>
                      <a:pt x="13440" y="17835"/>
                    </a:cubicBezTo>
                    <a:cubicBezTo>
                      <a:pt x="13468" y="17699"/>
                      <a:pt x="12990" y="16948"/>
                      <a:pt x="7557" y="9027"/>
                    </a:cubicBezTo>
                    <a:cubicBezTo>
                      <a:pt x="6999" y="8216"/>
                      <a:pt x="6434" y="7395"/>
                      <a:pt x="5914" y="6633"/>
                    </a:cubicBezTo>
                    <a:lnTo>
                      <a:pt x="5914" y="6633"/>
                    </a:lnTo>
                    <a:lnTo>
                      <a:pt x="14279" y="17720"/>
                    </a:lnTo>
                    <a:cubicBezTo>
                      <a:pt x="14301" y="17751"/>
                      <a:pt x="14337" y="17767"/>
                      <a:pt x="14374" y="17767"/>
                    </a:cubicBezTo>
                    <a:cubicBezTo>
                      <a:pt x="14399" y="17767"/>
                      <a:pt x="14424" y="17760"/>
                      <a:pt x="14445" y="17744"/>
                    </a:cubicBezTo>
                    <a:cubicBezTo>
                      <a:pt x="14497" y="17707"/>
                      <a:pt x="14511" y="17634"/>
                      <a:pt x="14473" y="17582"/>
                    </a:cubicBezTo>
                    <a:cubicBezTo>
                      <a:pt x="12383" y="14491"/>
                      <a:pt x="9186" y="9765"/>
                      <a:pt x="6874" y="6339"/>
                    </a:cubicBezTo>
                    <a:lnTo>
                      <a:pt x="6874" y="6339"/>
                    </a:lnTo>
                    <a:cubicBezTo>
                      <a:pt x="7675" y="7423"/>
                      <a:pt x="8565" y="8622"/>
                      <a:pt x="9456" y="9814"/>
                    </a:cubicBezTo>
                    <a:cubicBezTo>
                      <a:pt x="13630" y="15420"/>
                      <a:pt x="14788" y="16938"/>
                      <a:pt x="15162" y="17308"/>
                    </a:cubicBezTo>
                    <a:cubicBezTo>
                      <a:pt x="15176" y="17328"/>
                      <a:pt x="15189" y="17349"/>
                      <a:pt x="15204" y="17370"/>
                    </a:cubicBezTo>
                    <a:lnTo>
                      <a:pt x="15218" y="17360"/>
                    </a:lnTo>
                    <a:cubicBezTo>
                      <a:pt x="15269" y="17406"/>
                      <a:pt x="15301" y="17420"/>
                      <a:pt x="15325" y="17420"/>
                    </a:cubicBezTo>
                    <a:cubicBezTo>
                      <a:pt x="15344" y="17420"/>
                      <a:pt x="15358" y="17411"/>
                      <a:pt x="15373" y="17402"/>
                    </a:cubicBezTo>
                    <a:cubicBezTo>
                      <a:pt x="15397" y="17384"/>
                      <a:pt x="15418" y="17357"/>
                      <a:pt x="15422" y="17325"/>
                    </a:cubicBezTo>
                    <a:cubicBezTo>
                      <a:pt x="15429" y="17294"/>
                      <a:pt x="15422" y="17259"/>
                      <a:pt x="15405" y="17235"/>
                    </a:cubicBezTo>
                    <a:cubicBezTo>
                      <a:pt x="13353" y="14238"/>
                      <a:pt x="8953" y="7797"/>
                      <a:pt x="6525" y="4173"/>
                    </a:cubicBezTo>
                    <a:lnTo>
                      <a:pt x="6525" y="4173"/>
                    </a:lnTo>
                    <a:cubicBezTo>
                      <a:pt x="8970" y="7420"/>
                      <a:pt x="13229" y="13098"/>
                      <a:pt x="15845" y="16591"/>
                    </a:cubicBezTo>
                    <a:cubicBezTo>
                      <a:pt x="15868" y="16622"/>
                      <a:pt x="15904" y="16640"/>
                      <a:pt x="15942" y="16640"/>
                    </a:cubicBezTo>
                    <a:cubicBezTo>
                      <a:pt x="15965" y="16640"/>
                      <a:pt x="15990" y="16633"/>
                      <a:pt x="16011" y="16618"/>
                    </a:cubicBezTo>
                    <a:cubicBezTo>
                      <a:pt x="16063" y="16580"/>
                      <a:pt x="16077" y="16508"/>
                      <a:pt x="16042" y="16452"/>
                    </a:cubicBezTo>
                    <a:lnTo>
                      <a:pt x="7339" y="3549"/>
                    </a:lnTo>
                    <a:lnTo>
                      <a:pt x="7339" y="3549"/>
                    </a:lnTo>
                    <a:cubicBezTo>
                      <a:pt x="9552" y="6439"/>
                      <a:pt x="13492" y="11740"/>
                      <a:pt x="16371" y="15649"/>
                    </a:cubicBezTo>
                    <a:cubicBezTo>
                      <a:pt x="16396" y="15682"/>
                      <a:pt x="16433" y="15699"/>
                      <a:pt x="16469" y="15699"/>
                    </a:cubicBezTo>
                    <a:cubicBezTo>
                      <a:pt x="16493" y="15699"/>
                      <a:pt x="16517" y="15691"/>
                      <a:pt x="16537" y="15676"/>
                    </a:cubicBezTo>
                    <a:cubicBezTo>
                      <a:pt x="16593" y="15638"/>
                      <a:pt x="16607" y="15565"/>
                      <a:pt x="16569" y="15510"/>
                    </a:cubicBezTo>
                    <a:lnTo>
                      <a:pt x="8381" y="3369"/>
                    </a:lnTo>
                    <a:lnTo>
                      <a:pt x="8381" y="3369"/>
                    </a:lnTo>
                    <a:cubicBezTo>
                      <a:pt x="9331" y="4644"/>
                      <a:pt x="10519" y="6279"/>
                      <a:pt x="11639" y="7811"/>
                    </a:cubicBezTo>
                    <a:cubicBezTo>
                      <a:pt x="16474" y="14448"/>
                      <a:pt x="17084" y="15194"/>
                      <a:pt x="17287" y="15194"/>
                    </a:cubicBezTo>
                    <a:cubicBezTo>
                      <a:pt x="17314" y="15194"/>
                      <a:pt x="17334" y="15181"/>
                      <a:pt x="17356" y="15166"/>
                    </a:cubicBezTo>
                    <a:cubicBezTo>
                      <a:pt x="17383" y="15150"/>
                      <a:pt x="17401" y="15121"/>
                      <a:pt x="17407" y="15087"/>
                    </a:cubicBezTo>
                    <a:cubicBezTo>
                      <a:pt x="17414" y="15056"/>
                      <a:pt x="17407" y="15025"/>
                      <a:pt x="17386" y="14997"/>
                    </a:cubicBezTo>
                    <a:cubicBezTo>
                      <a:pt x="15318" y="11962"/>
                      <a:pt x="12068" y="7180"/>
                      <a:pt x="9906" y="3972"/>
                    </a:cubicBezTo>
                    <a:lnTo>
                      <a:pt x="9906" y="3972"/>
                    </a:lnTo>
                    <a:cubicBezTo>
                      <a:pt x="16070" y="12249"/>
                      <a:pt x="17470" y="14058"/>
                      <a:pt x="17861" y="14405"/>
                    </a:cubicBezTo>
                    <a:cubicBezTo>
                      <a:pt x="17865" y="14405"/>
                      <a:pt x="17865" y="14408"/>
                      <a:pt x="17865" y="14408"/>
                    </a:cubicBezTo>
                    <a:lnTo>
                      <a:pt x="17868" y="14408"/>
                    </a:lnTo>
                    <a:cubicBezTo>
                      <a:pt x="17928" y="14460"/>
                      <a:pt x="17965" y="14477"/>
                      <a:pt x="17991" y="14477"/>
                    </a:cubicBezTo>
                    <a:cubicBezTo>
                      <a:pt x="18012" y="14477"/>
                      <a:pt x="18026" y="14467"/>
                      <a:pt x="18042" y="14456"/>
                    </a:cubicBezTo>
                    <a:cubicBezTo>
                      <a:pt x="18069" y="14439"/>
                      <a:pt x="18087" y="14411"/>
                      <a:pt x="18093" y="14381"/>
                    </a:cubicBezTo>
                    <a:cubicBezTo>
                      <a:pt x="18107" y="14307"/>
                      <a:pt x="18107" y="14290"/>
                      <a:pt x="9729" y="1910"/>
                    </a:cubicBezTo>
                    <a:lnTo>
                      <a:pt x="9729" y="1910"/>
                    </a:lnTo>
                    <a:cubicBezTo>
                      <a:pt x="11770" y="4527"/>
                      <a:pt x="15589" y="9654"/>
                      <a:pt x="18346" y="13399"/>
                    </a:cubicBezTo>
                    <a:cubicBezTo>
                      <a:pt x="18370" y="13432"/>
                      <a:pt x="18409" y="13450"/>
                      <a:pt x="18451" y="13450"/>
                    </a:cubicBezTo>
                    <a:cubicBezTo>
                      <a:pt x="18457" y="13450"/>
                      <a:pt x="18464" y="13449"/>
                      <a:pt x="18471" y="13448"/>
                    </a:cubicBezTo>
                    <a:cubicBezTo>
                      <a:pt x="18516" y="13438"/>
                      <a:pt x="18554" y="13399"/>
                      <a:pt x="18565" y="13351"/>
                    </a:cubicBezTo>
                    <a:cubicBezTo>
                      <a:pt x="18568" y="13330"/>
                      <a:pt x="18568" y="13320"/>
                      <a:pt x="18536" y="13261"/>
                    </a:cubicBezTo>
                    <a:lnTo>
                      <a:pt x="18541" y="13258"/>
                    </a:lnTo>
                    <a:cubicBezTo>
                      <a:pt x="18541" y="13254"/>
                      <a:pt x="18523" y="13230"/>
                      <a:pt x="18488" y="13185"/>
                    </a:cubicBezTo>
                    <a:cubicBezTo>
                      <a:pt x="18419" y="13081"/>
                      <a:pt x="18294" y="12897"/>
                      <a:pt x="18062" y="12564"/>
                    </a:cubicBezTo>
                    <a:cubicBezTo>
                      <a:pt x="13596" y="6117"/>
                      <a:pt x="11479" y="2988"/>
                      <a:pt x="10558" y="1564"/>
                    </a:cubicBezTo>
                    <a:lnTo>
                      <a:pt x="10558" y="1564"/>
                    </a:lnTo>
                    <a:cubicBezTo>
                      <a:pt x="11881" y="3227"/>
                      <a:pt x="14535" y="6737"/>
                      <a:pt x="16295" y="9062"/>
                    </a:cubicBezTo>
                    <a:cubicBezTo>
                      <a:pt x="16991" y="9983"/>
                      <a:pt x="17605" y="10794"/>
                      <a:pt x="18045" y="11373"/>
                    </a:cubicBezTo>
                    <a:cubicBezTo>
                      <a:pt x="18661" y="12181"/>
                      <a:pt x="18790" y="12348"/>
                      <a:pt x="18869" y="12348"/>
                    </a:cubicBezTo>
                    <a:cubicBezTo>
                      <a:pt x="18889" y="12348"/>
                      <a:pt x="18907" y="12337"/>
                      <a:pt x="18928" y="12322"/>
                    </a:cubicBezTo>
                    <a:cubicBezTo>
                      <a:pt x="18956" y="12305"/>
                      <a:pt x="18977" y="12273"/>
                      <a:pt x="18981" y="12243"/>
                    </a:cubicBezTo>
                    <a:cubicBezTo>
                      <a:pt x="18990" y="12190"/>
                      <a:pt x="19019" y="12041"/>
                      <a:pt x="13689" y="4263"/>
                    </a:cubicBezTo>
                    <a:lnTo>
                      <a:pt x="13689" y="4263"/>
                    </a:lnTo>
                    <a:cubicBezTo>
                      <a:pt x="18445" y="10499"/>
                      <a:pt x="19055" y="11160"/>
                      <a:pt x="19236" y="11160"/>
                    </a:cubicBezTo>
                    <a:cubicBezTo>
                      <a:pt x="19259" y="11160"/>
                      <a:pt x="19275" y="11149"/>
                      <a:pt x="19292" y="11137"/>
                    </a:cubicBezTo>
                    <a:cubicBezTo>
                      <a:pt x="19320" y="11117"/>
                      <a:pt x="19341" y="11088"/>
                      <a:pt x="19344" y="11058"/>
                    </a:cubicBezTo>
                    <a:cubicBezTo>
                      <a:pt x="19355" y="11002"/>
                      <a:pt x="19379" y="10877"/>
                      <a:pt x="14251" y="3390"/>
                    </a:cubicBezTo>
                    <a:lnTo>
                      <a:pt x="14251" y="3390"/>
                    </a:lnTo>
                    <a:cubicBezTo>
                      <a:pt x="14646" y="3889"/>
                      <a:pt x="15065" y="4415"/>
                      <a:pt x="15480" y="4938"/>
                    </a:cubicBezTo>
                    <a:cubicBezTo>
                      <a:pt x="18024" y="8126"/>
                      <a:pt x="18769" y="9024"/>
                      <a:pt x="19035" y="9241"/>
                    </a:cubicBezTo>
                    <a:lnTo>
                      <a:pt x="19043" y="9252"/>
                    </a:lnTo>
                    <a:lnTo>
                      <a:pt x="19043" y="9249"/>
                    </a:lnTo>
                    <a:cubicBezTo>
                      <a:pt x="19096" y="9292"/>
                      <a:pt x="19129" y="9305"/>
                      <a:pt x="19154" y="9305"/>
                    </a:cubicBezTo>
                    <a:cubicBezTo>
                      <a:pt x="19176" y="9305"/>
                      <a:pt x="19191" y="9295"/>
                      <a:pt x="19209" y="9283"/>
                    </a:cubicBezTo>
                    <a:cubicBezTo>
                      <a:pt x="19264" y="9246"/>
                      <a:pt x="19278" y="9172"/>
                      <a:pt x="19240" y="9117"/>
                    </a:cubicBezTo>
                    <a:lnTo>
                      <a:pt x="15031" y="2870"/>
                    </a:lnTo>
                    <a:lnTo>
                      <a:pt x="18523" y="6754"/>
                    </a:lnTo>
                    <a:cubicBezTo>
                      <a:pt x="18546" y="6781"/>
                      <a:pt x="18579" y="6795"/>
                      <a:pt x="18612" y="6795"/>
                    </a:cubicBezTo>
                    <a:cubicBezTo>
                      <a:pt x="18638" y="6795"/>
                      <a:pt x="18664" y="6786"/>
                      <a:pt x="18686" y="6768"/>
                    </a:cubicBezTo>
                    <a:cubicBezTo>
                      <a:pt x="18738" y="6730"/>
                      <a:pt x="18749" y="6660"/>
                      <a:pt x="18710" y="6605"/>
                    </a:cubicBezTo>
                    <a:cubicBezTo>
                      <a:pt x="17612" y="5001"/>
                      <a:pt x="15955" y="2572"/>
                      <a:pt x="15841" y="2360"/>
                    </a:cubicBezTo>
                    <a:cubicBezTo>
                      <a:pt x="15838" y="2347"/>
                      <a:pt x="15831" y="2336"/>
                      <a:pt x="15824" y="2326"/>
                    </a:cubicBezTo>
                    <a:cubicBezTo>
                      <a:pt x="15802" y="2292"/>
                      <a:pt x="15765" y="2273"/>
                      <a:pt x="15726" y="2273"/>
                    </a:cubicBezTo>
                    <a:cubicBezTo>
                      <a:pt x="15703" y="2273"/>
                      <a:pt x="15679" y="2280"/>
                      <a:pt x="15658" y="2295"/>
                    </a:cubicBezTo>
                    <a:cubicBezTo>
                      <a:pt x="15630" y="2312"/>
                      <a:pt x="15613" y="2340"/>
                      <a:pt x="15605" y="2374"/>
                    </a:cubicBezTo>
                    <a:cubicBezTo>
                      <a:pt x="15595" y="2430"/>
                      <a:pt x="15589" y="2468"/>
                      <a:pt x="17484" y="5240"/>
                    </a:cubicBezTo>
                    <a:lnTo>
                      <a:pt x="14050" y="1425"/>
                    </a:lnTo>
                    <a:cubicBezTo>
                      <a:pt x="14027" y="1397"/>
                      <a:pt x="13993" y="1384"/>
                      <a:pt x="13959" y="1384"/>
                    </a:cubicBezTo>
                    <a:cubicBezTo>
                      <a:pt x="13934" y="1384"/>
                      <a:pt x="13908" y="1392"/>
                      <a:pt x="13887" y="1408"/>
                    </a:cubicBezTo>
                    <a:cubicBezTo>
                      <a:pt x="13838" y="1450"/>
                      <a:pt x="13825" y="1519"/>
                      <a:pt x="13863" y="1570"/>
                    </a:cubicBezTo>
                    <a:lnTo>
                      <a:pt x="17906" y="7568"/>
                    </a:lnTo>
                    <a:cubicBezTo>
                      <a:pt x="16427" y="5756"/>
                      <a:pt x="13995" y="2690"/>
                      <a:pt x="12203" y="406"/>
                    </a:cubicBezTo>
                    <a:cubicBezTo>
                      <a:pt x="12179" y="376"/>
                      <a:pt x="12144" y="360"/>
                      <a:pt x="12109" y="360"/>
                    </a:cubicBezTo>
                    <a:cubicBezTo>
                      <a:pt x="12084" y="360"/>
                      <a:pt x="12058" y="368"/>
                      <a:pt x="12037" y="385"/>
                    </a:cubicBezTo>
                    <a:cubicBezTo>
                      <a:pt x="11985" y="424"/>
                      <a:pt x="11971" y="497"/>
                      <a:pt x="12009" y="548"/>
                    </a:cubicBezTo>
                    <a:cubicBezTo>
                      <a:pt x="14123" y="3625"/>
                      <a:pt x="17050" y="7908"/>
                      <a:pt x="18391" y="9932"/>
                    </a:cubicBezTo>
                    <a:cubicBezTo>
                      <a:pt x="16853" y="8036"/>
                      <a:pt x="13734" y="3927"/>
                      <a:pt x="12200" y="1903"/>
                    </a:cubicBezTo>
                    <a:cubicBezTo>
                      <a:pt x="11815" y="1397"/>
                      <a:pt x="11493" y="975"/>
                      <a:pt x="11268" y="681"/>
                    </a:cubicBezTo>
                    <a:cubicBezTo>
                      <a:pt x="11105" y="465"/>
                      <a:pt x="11004" y="334"/>
                      <a:pt x="10939" y="257"/>
                    </a:cubicBezTo>
                    <a:cubicBezTo>
                      <a:pt x="10928" y="247"/>
                      <a:pt x="10921" y="233"/>
                      <a:pt x="10914" y="223"/>
                    </a:cubicBezTo>
                    <a:lnTo>
                      <a:pt x="10911" y="227"/>
                    </a:lnTo>
                    <a:cubicBezTo>
                      <a:pt x="10864" y="179"/>
                      <a:pt x="10836" y="162"/>
                      <a:pt x="10811" y="162"/>
                    </a:cubicBezTo>
                    <a:cubicBezTo>
                      <a:pt x="10791" y="162"/>
                      <a:pt x="10773" y="174"/>
                      <a:pt x="10748" y="192"/>
                    </a:cubicBezTo>
                    <a:cubicBezTo>
                      <a:pt x="10720" y="209"/>
                      <a:pt x="10703" y="237"/>
                      <a:pt x="10696" y="268"/>
                    </a:cubicBezTo>
                    <a:cubicBezTo>
                      <a:pt x="10689" y="302"/>
                      <a:pt x="10696" y="334"/>
                      <a:pt x="10717" y="361"/>
                    </a:cubicBezTo>
                    <a:cubicBezTo>
                      <a:pt x="12771" y="3345"/>
                      <a:pt x="15501" y="7329"/>
                      <a:pt x="17189" y="9844"/>
                    </a:cubicBezTo>
                    <a:cubicBezTo>
                      <a:pt x="16967" y="9550"/>
                      <a:pt x="16728" y="9238"/>
                      <a:pt x="16486" y="8916"/>
                    </a:cubicBezTo>
                    <a:cubicBezTo>
                      <a:pt x="10626" y="1166"/>
                      <a:pt x="9982" y="403"/>
                      <a:pt x="9796" y="403"/>
                    </a:cubicBezTo>
                    <a:cubicBezTo>
                      <a:pt x="9774" y="403"/>
                      <a:pt x="9759" y="413"/>
                      <a:pt x="9743" y="424"/>
                    </a:cubicBezTo>
                    <a:cubicBezTo>
                      <a:pt x="9715" y="444"/>
                      <a:pt x="9695" y="476"/>
                      <a:pt x="9688" y="507"/>
                    </a:cubicBezTo>
                    <a:cubicBezTo>
                      <a:pt x="9670" y="604"/>
                      <a:pt x="9643" y="753"/>
                      <a:pt x="14330" y="7586"/>
                    </a:cubicBezTo>
                    <a:cubicBezTo>
                      <a:pt x="14088" y="7257"/>
                      <a:pt x="13838" y="6924"/>
                      <a:pt x="13593" y="6595"/>
                    </a:cubicBezTo>
                    <a:cubicBezTo>
                      <a:pt x="9784" y="1515"/>
                      <a:pt x="8794" y="302"/>
                      <a:pt x="8475" y="57"/>
                    </a:cubicBezTo>
                    <a:cubicBezTo>
                      <a:pt x="8471" y="57"/>
                      <a:pt x="8471" y="53"/>
                      <a:pt x="8471" y="53"/>
                    </a:cubicBezTo>
                    <a:lnTo>
                      <a:pt x="8471" y="57"/>
                    </a:lnTo>
                    <a:cubicBezTo>
                      <a:pt x="8417" y="15"/>
                      <a:pt x="8382" y="1"/>
                      <a:pt x="835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6"/>
              <p:cNvSpPr/>
              <p:nvPr/>
            </p:nvSpPr>
            <p:spPr>
              <a:xfrm>
                <a:off x="7014262" y="1153463"/>
                <a:ext cx="848587" cy="1192385"/>
              </a:xfrm>
              <a:custGeom>
                <a:avLst/>
                <a:gdLst/>
                <a:ahLst/>
                <a:cxnLst/>
                <a:rect l="l" t="t" r="r" b="b"/>
                <a:pathLst>
                  <a:path w="34615" h="48639" extrusionOk="0">
                    <a:moveTo>
                      <a:pt x="23898" y="544"/>
                    </a:moveTo>
                    <a:cubicBezTo>
                      <a:pt x="24303" y="2103"/>
                      <a:pt x="24417" y="3756"/>
                      <a:pt x="24190" y="5356"/>
                    </a:cubicBezTo>
                    <a:cubicBezTo>
                      <a:pt x="24162" y="5342"/>
                      <a:pt x="24131" y="5333"/>
                      <a:pt x="24099" y="5333"/>
                    </a:cubicBezTo>
                    <a:cubicBezTo>
                      <a:pt x="23679" y="5346"/>
                      <a:pt x="23279" y="5724"/>
                      <a:pt x="22905" y="5880"/>
                    </a:cubicBezTo>
                    <a:cubicBezTo>
                      <a:pt x="22595" y="6006"/>
                      <a:pt x="22299" y="6149"/>
                      <a:pt x="22021" y="6317"/>
                    </a:cubicBezTo>
                    <a:cubicBezTo>
                      <a:pt x="22381" y="5684"/>
                      <a:pt x="22709" y="5036"/>
                      <a:pt x="22968" y="4339"/>
                    </a:cubicBezTo>
                    <a:cubicBezTo>
                      <a:pt x="23361" y="3278"/>
                      <a:pt x="23798" y="1870"/>
                      <a:pt x="23711" y="736"/>
                    </a:cubicBezTo>
                    <a:cubicBezTo>
                      <a:pt x="23706" y="690"/>
                      <a:pt x="23683" y="658"/>
                      <a:pt x="23652" y="644"/>
                    </a:cubicBezTo>
                    <a:cubicBezTo>
                      <a:pt x="23734" y="603"/>
                      <a:pt x="23811" y="566"/>
                      <a:pt x="23898" y="544"/>
                    </a:cubicBezTo>
                    <a:close/>
                    <a:moveTo>
                      <a:pt x="23483" y="744"/>
                    </a:moveTo>
                    <a:lnTo>
                      <a:pt x="23483" y="744"/>
                    </a:lnTo>
                    <a:cubicBezTo>
                      <a:pt x="23042" y="1842"/>
                      <a:pt x="22873" y="3081"/>
                      <a:pt x="22495" y="4208"/>
                    </a:cubicBezTo>
                    <a:cubicBezTo>
                      <a:pt x="22213" y="5059"/>
                      <a:pt x="21765" y="5848"/>
                      <a:pt x="21301" y="6613"/>
                    </a:cubicBezTo>
                    <a:cubicBezTo>
                      <a:pt x="21338" y="6313"/>
                      <a:pt x="21342" y="5998"/>
                      <a:pt x="21328" y="5661"/>
                    </a:cubicBezTo>
                    <a:cubicBezTo>
                      <a:pt x="21301" y="5095"/>
                      <a:pt x="21311" y="4431"/>
                      <a:pt x="21164" y="3852"/>
                    </a:cubicBezTo>
                    <a:cubicBezTo>
                      <a:pt x="21351" y="3583"/>
                      <a:pt x="21534" y="3314"/>
                      <a:pt x="21711" y="3036"/>
                    </a:cubicBezTo>
                    <a:cubicBezTo>
                      <a:pt x="22093" y="2431"/>
                      <a:pt x="22727" y="1250"/>
                      <a:pt x="23483" y="744"/>
                    </a:cubicBezTo>
                    <a:close/>
                    <a:moveTo>
                      <a:pt x="20758" y="4431"/>
                    </a:moveTo>
                    <a:cubicBezTo>
                      <a:pt x="20786" y="4744"/>
                      <a:pt x="20850" y="5059"/>
                      <a:pt x="20877" y="5360"/>
                    </a:cubicBezTo>
                    <a:cubicBezTo>
                      <a:pt x="20945" y="6057"/>
                      <a:pt x="20918" y="6744"/>
                      <a:pt x="20800" y="7428"/>
                    </a:cubicBezTo>
                    <a:cubicBezTo>
                      <a:pt x="20690" y="7606"/>
                      <a:pt x="20586" y="7779"/>
                      <a:pt x="20485" y="7953"/>
                    </a:cubicBezTo>
                    <a:cubicBezTo>
                      <a:pt x="20253" y="8349"/>
                      <a:pt x="20011" y="8759"/>
                      <a:pt x="19780" y="9183"/>
                    </a:cubicBezTo>
                    <a:cubicBezTo>
                      <a:pt x="19788" y="8759"/>
                      <a:pt x="19797" y="8330"/>
                      <a:pt x="19820" y="7907"/>
                    </a:cubicBezTo>
                    <a:cubicBezTo>
                      <a:pt x="19866" y="7182"/>
                      <a:pt x="19984" y="6426"/>
                      <a:pt x="19883" y="5701"/>
                    </a:cubicBezTo>
                    <a:cubicBezTo>
                      <a:pt x="20167" y="5274"/>
                      <a:pt x="20467" y="4854"/>
                      <a:pt x="20758" y="4431"/>
                    </a:cubicBezTo>
                    <a:close/>
                    <a:moveTo>
                      <a:pt x="24037" y="5760"/>
                    </a:moveTo>
                    <a:lnTo>
                      <a:pt x="24037" y="5760"/>
                    </a:lnTo>
                    <a:cubicBezTo>
                      <a:pt x="24051" y="5768"/>
                      <a:pt x="24066" y="5774"/>
                      <a:pt x="24083" y="5774"/>
                    </a:cubicBezTo>
                    <a:cubicBezTo>
                      <a:pt x="24091" y="5774"/>
                      <a:pt x="24099" y="5772"/>
                      <a:pt x="24108" y="5770"/>
                    </a:cubicBezTo>
                    <a:cubicBezTo>
                      <a:pt x="24112" y="5770"/>
                      <a:pt x="24121" y="5766"/>
                      <a:pt x="24126" y="5766"/>
                    </a:cubicBezTo>
                    <a:cubicBezTo>
                      <a:pt x="23971" y="6608"/>
                      <a:pt x="23721" y="7433"/>
                      <a:pt x="23365" y="8212"/>
                    </a:cubicBezTo>
                    <a:cubicBezTo>
                      <a:pt x="22340" y="8298"/>
                      <a:pt x="21242" y="8986"/>
                      <a:pt x="20326" y="9328"/>
                    </a:cubicBezTo>
                    <a:cubicBezTo>
                      <a:pt x="20231" y="9365"/>
                      <a:pt x="20256" y="9501"/>
                      <a:pt x="20344" y="9501"/>
                    </a:cubicBezTo>
                    <a:cubicBezTo>
                      <a:pt x="20352" y="9501"/>
                      <a:pt x="20361" y="9500"/>
                      <a:pt x="20371" y="9497"/>
                    </a:cubicBezTo>
                    <a:cubicBezTo>
                      <a:pt x="20964" y="9314"/>
                      <a:pt x="21561" y="9156"/>
                      <a:pt x="22148" y="8954"/>
                    </a:cubicBezTo>
                    <a:cubicBezTo>
                      <a:pt x="22463" y="8850"/>
                      <a:pt x="22804" y="8777"/>
                      <a:pt x="23132" y="8685"/>
                    </a:cubicBezTo>
                    <a:lnTo>
                      <a:pt x="23132" y="8685"/>
                    </a:lnTo>
                    <a:cubicBezTo>
                      <a:pt x="22444" y="9976"/>
                      <a:pt x="21256" y="10918"/>
                      <a:pt x="20152" y="11848"/>
                    </a:cubicBezTo>
                    <a:cubicBezTo>
                      <a:pt x="19688" y="12245"/>
                      <a:pt x="19123" y="12687"/>
                      <a:pt x="18659" y="13187"/>
                    </a:cubicBezTo>
                    <a:cubicBezTo>
                      <a:pt x="18877" y="12458"/>
                      <a:pt x="19114" y="11734"/>
                      <a:pt x="19424" y="11028"/>
                    </a:cubicBezTo>
                    <a:cubicBezTo>
                      <a:pt x="19984" y="9757"/>
                      <a:pt x="20695" y="8559"/>
                      <a:pt x="21401" y="7369"/>
                    </a:cubicBezTo>
                    <a:cubicBezTo>
                      <a:pt x="21475" y="7246"/>
                      <a:pt x="21547" y="7127"/>
                      <a:pt x="21620" y="7009"/>
                    </a:cubicBezTo>
                    <a:cubicBezTo>
                      <a:pt x="22076" y="6754"/>
                      <a:pt x="22522" y="6481"/>
                      <a:pt x="23014" y="6280"/>
                    </a:cubicBezTo>
                    <a:cubicBezTo>
                      <a:pt x="23246" y="6189"/>
                      <a:pt x="23437" y="6107"/>
                      <a:pt x="23643" y="5975"/>
                    </a:cubicBezTo>
                    <a:cubicBezTo>
                      <a:pt x="23729" y="5916"/>
                      <a:pt x="23826" y="5870"/>
                      <a:pt x="23916" y="5825"/>
                    </a:cubicBezTo>
                    <a:cubicBezTo>
                      <a:pt x="23998" y="5783"/>
                      <a:pt x="24039" y="5775"/>
                      <a:pt x="24057" y="5770"/>
                    </a:cubicBezTo>
                    <a:cubicBezTo>
                      <a:pt x="24051" y="5770"/>
                      <a:pt x="24045" y="5765"/>
                      <a:pt x="24037" y="5760"/>
                    </a:cubicBezTo>
                    <a:close/>
                    <a:moveTo>
                      <a:pt x="19524" y="6267"/>
                    </a:moveTo>
                    <a:lnTo>
                      <a:pt x="19524" y="6267"/>
                    </a:lnTo>
                    <a:cubicBezTo>
                      <a:pt x="19479" y="6813"/>
                      <a:pt x="19483" y="7369"/>
                      <a:pt x="19456" y="7907"/>
                    </a:cubicBezTo>
                    <a:cubicBezTo>
                      <a:pt x="19424" y="8536"/>
                      <a:pt x="19387" y="9169"/>
                      <a:pt x="19446" y="9793"/>
                    </a:cubicBezTo>
                    <a:cubicBezTo>
                      <a:pt x="18731" y="11156"/>
                      <a:pt x="18116" y="12636"/>
                      <a:pt x="17993" y="14113"/>
                    </a:cubicBezTo>
                    <a:cubicBezTo>
                      <a:pt x="17980" y="14144"/>
                      <a:pt x="17961" y="14176"/>
                      <a:pt x="17948" y="14208"/>
                    </a:cubicBezTo>
                    <a:cubicBezTo>
                      <a:pt x="17938" y="14153"/>
                      <a:pt x="17925" y="14098"/>
                      <a:pt x="17915" y="14044"/>
                    </a:cubicBezTo>
                    <a:cubicBezTo>
                      <a:pt x="17852" y="13219"/>
                      <a:pt x="17860" y="12376"/>
                      <a:pt x="17883" y="11602"/>
                    </a:cubicBezTo>
                    <a:cubicBezTo>
                      <a:pt x="17929" y="9720"/>
                      <a:pt x="18476" y="8021"/>
                      <a:pt x="19437" y="6412"/>
                    </a:cubicBezTo>
                    <a:cubicBezTo>
                      <a:pt x="19465" y="6362"/>
                      <a:pt x="19496" y="6317"/>
                      <a:pt x="19524" y="6267"/>
                    </a:cubicBezTo>
                    <a:close/>
                    <a:moveTo>
                      <a:pt x="10115" y="8075"/>
                    </a:moveTo>
                    <a:lnTo>
                      <a:pt x="10115" y="8075"/>
                    </a:lnTo>
                    <a:cubicBezTo>
                      <a:pt x="10899" y="8353"/>
                      <a:pt x="11578" y="8918"/>
                      <a:pt x="12256" y="9374"/>
                    </a:cubicBezTo>
                    <a:cubicBezTo>
                      <a:pt x="13232" y="10035"/>
                      <a:pt x="14098" y="10769"/>
                      <a:pt x="14895" y="11638"/>
                    </a:cubicBezTo>
                    <a:cubicBezTo>
                      <a:pt x="16344" y="13210"/>
                      <a:pt x="17068" y="15092"/>
                      <a:pt x="17778" y="17042"/>
                    </a:cubicBezTo>
                    <a:lnTo>
                      <a:pt x="17778" y="17061"/>
                    </a:lnTo>
                    <a:cubicBezTo>
                      <a:pt x="17505" y="16504"/>
                      <a:pt x="17200" y="15980"/>
                      <a:pt x="16758" y="15484"/>
                    </a:cubicBezTo>
                    <a:cubicBezTo>
                      <a:pt x="16020" y="14651"/>
                      <a:pt x="14950" y="14131"/>
                      <a:pt x="14129" y="13383"/>
                    </a:cubicBezTo>
                    <a:cubicBezTo>
                      <a:pt x="13145" y="12481"/>
                      <a:pt x="12325" y="11397"/>
                      <a:pt x="11627" y="10258"/>
                    </a:cubicBezTo>
                    <a:cubicBezTo>
                      <a:pt x="11305" y="9734"/>
                      <a:pt x="10912" y="9246"/>
                      <a:pt x="10548" y="8750"/>
                    </a:cubicBezTo>
                    <a:cubicBezTo>
                      <a:pt x="10388" y="8536"/>
                      <a:pt x="10261" y="8298"/>
                      <a:pt x="10115" y="8075"/>
                    </a:cubicBezTo>
                    <a:close/>
                    <a:moveTo>
                      <a:pt x="10060" y="8964"/>
                    </a:moveTo>
                    <a:cubicBezTo>
                      <a:pt x="10384" y="9419"/>
                      <a:pt x="10785" y="9848"/>
                      <a:pt x="11059" y="10235"/>
                    </a:cubicBezTo>
                    <a:cubicBezTo>
                      <a:pt x="11732" y="11201"/>
                      <a:pt x="12344" y="12157"/>
                      <a:pt x="13141" y="13032"/>
                    </a:cubicBezTo>
                    <a:cubicBezTo>
                      <a:pt x="13892" y="13862"/>
                      <a:pt x="14771" y="14477"/>
                      <a:pt x="15679" y="15120"/>
                    </a:cubicBezTo>
                    <a:cubicBezTo>
                      <a:pt x="16708" y="15853"/>
                      <a:pt x="17324" y="16838"/>
                      <a:pt x="17888" y="17921"/>
                    </a:cubicBezTo>
                    <a:cubicBezTo>
                      <a:pt x="17898" y="18003"/>
                      <a:pt x="17906" y="18081"/>
                      <a:pt x="17915" y="18163"/>
                    </a:cubicBezTo>
                    <a:cubicBezTo>
                      <a:pt x="17282" y="17366"/>
                      <a:pt x="16248" y="16783"/>
                      <a:pt x="15460" y="16163"/>
                    </a:cubicBezTo>
                    <a:cubicBezTo>
                      <a:pt x="14494" y="15402"/>
                      <a:pt x="13578" y="14582"/>
                      <a:pt x="12781" y="13643"/>
                    </a:cubicBezTo>
                    <a:cubicBezTo>
                      <a:pt x="11669" y="12331"/>
                      <a:pt x="10407" y="10718"/>
                      <a:pt x="10060" y="8964"/>
                    </a:cubicBezTo>
                    <a:close/>
                    <a:moveTo>
                      <a:pt x="23950" y="16052"/>
                    </a:moveTo>
                    <a:cubicBezTo>
                      <a:pt x="25571" y="16052"/>
                      <a:pt x="27222" y="16484"/>
                      <a:pt x="28418" y="17197"/>
                    </a:cubicBezTo>
                    <a:cubicBezTo>
                      <a:pt x="32551" y="19667"/>
                      <a:pt x="33703" y="25458"/>
                      <a:pt x="32997" y="29850"/>
                    </a:cubicBezTo>
                    <a:cubicBezTo>
                      <a:pt x="31748" y="37619"/>
                      <a:pt x="25101" y="43360"/>
                      <a:pt x="17547" y="44180"/>
                    </a:cubicBezTo>
                    <a:cubicBezTo>
                      <a:pt x="17517" y="44169"/>
                      <a:pt x="17484" y="44163"/>
                      <a:pt x="17452" y="44163"/>
                    </a:cubicBezTo>
                    <a:cubicBezTo>
                      <a:pt x="17404" y="44163"/>
                      <a:pt x="17357" y="44175"/>
                      <a:pt x="17319" y="44203"/>
                    </a:cubicBezTo>
                    <a:cubicBezTo>
                      <a:pt x="16772" y="44255"/>
                      <a:pt x="16221" y="44282"/>
                      <a:pt x="15667" y="44282"/>
                    </a:cubicBezTo>
                    <a:cubicBezTo>
                      <a:pt x="15112" y="44282"/>
                      <a:pt x="14555" y="44255"/>
                      <a:pt x="13997" y="44197"/>
                    </a:cubicBezTo>
                    <a:cubicBezTo>
                      <a:pt x="10384" y="43842"/>
                      <a:pt x="7067" y="42157"/>
                      <a:pt x="4574" y="39541"/>
                    </a:cubicBezTo>
                    <a:cubicBezTo>
                      <a:pt x="1909" y="36740"/>
                      <a:pt x="902" y="32967"/>
                      <a:pt x="1043" y="29171"/>
                    </a:cubicBezTo>
                    <a:cubicBezTo>
                      <a:pt x="1207" y="24833"/>
                      <a:pt x="3295" y="21216"/>
                      <a:pt x="6853" y="18779"/>
                    </a:cubicBezTo>
                    <a:cubicBezTo>
                      <a:pt x="8633" y="17555"/>
                      <a:pt x="10797" y="16757"/>
                      <a:pt x="12888" y="16757"/>
                    </a:cubicBezTo>
                    <a:cubicBezTo>
                      <a:pt x="14083" y="16757"/>
                      <a:pt x="15254" y="17017"/>
                      <a:pt x="16316" y="17607"/>
                    </a:cubicBezTo>
                    <a:cubicBezTo>
                      <a:pt x="16640" y="17862"/>
                      <a:pt x="16968" y="18095"/>
                      <a:pt x="17305" y="18281"/>
                    </a:cubicBezTo>
                    <a:cubicBezTo>
                      <a:pt x="17414" y="18377"/>
                      <a:pt x="17524" y="18472"/>
                      <a:pt x="17633" y="18573"/>
                    </a:cubicBezTo>
                    <a:cubicBezTo>
                      <a:pt x="17601" y="18623"/>
                      <a:pt x="17587" y="18691"/>
                      <a:pt x="17614" y="18773"/>
                    </a:cubicBezTo>
                    <a:cubicBezTo>
                      <a:pt x="17879" y="19694"/>
                      <a:pt x="17515" y="20796"/>
                      <a:pt x="17324" y="21713"/>
                    </a:cubicBezTo>
                    <a:cubicBezTo>
                      <a:pt x="17296" y="21826"/>
                      <a:pt x="17109" y="22200"/>
                      <a:pt x="17063" y="22487"/>
                    </a:cubicBezTo>
                    <a:cubicBezTo>
                      <a:pt x="15783" y="22428"/>
                      <a:pt x="13519" y="21585"/>
                      <a:pt x="13168" y="20337"/>
                    </a:cubicBezTo>
                    <a:cubicBezTo>
                      <a:pt x="13143" y="20250"/>
                      <a:pt x="13064" y="20209"/>
                      <a:pt x="12986" y="20209"/>
                    </a:cubicBezTo>
                    <a:cubicBezTo>
                      <a:pt x="12892" y="20209"/>
                      <a:pt x="12800" y="20270"/>
                      <a:pt x="12813" y="20382"/>
                    </a:cubicBezTo>
                    <a:cubicBezTo>
                      <a:pt x="13000" y="21908"/>
                      <a:pt x="15305" y="22861"/>
                      <a:pt x="16617" y="23088"/>
                    </a:cubicBezTo>
                    <a:cubicBezTo>
                      <a:pt x="16861" y="23131"/>
                      <a:pt x="17105" y="23151"/>
                      <a:pt x="17348" y="23151"/>
                    </a:cubicBezTo>
                    <a:cubicBezTo>
                      <a:pt x="18203" y="23151"/>
                      <a:pt x="19047" y="22905"/>
                      <a:pt x="19834" y="22564"/>
                    </a:cubicBezTo>
                    <a:cubicBezTo>
                      <a:pt x="20809" y="22141"/>
                      <a:pt x="22085" y="21348"/>
                      <a:pt x="22577" y="20369"/>
                    </a:cubicBezTo>
                    <a:cubicBezTo>
                      <a:pt x="22659" y="20209"/>
                      <a:pt x="22543" y="20055"/>
                      <a:pt x="22394" y="20055"/>
                    </a:cubicBezTo>
                    <a:cubicBezTo>
                      <a:pt x="22360" y="20055"/>
                      <a:pt x="22325" y="20063"/>
                      <a:pt x="22289" y="20081"/>
                    </a:cubicBezTo>
                    <a:cubicBezTo>
                      <a:pt x="21534" y="20446"/>
                      <a:pt x="20932" y="21111"/>
                      <a:pt x="20221" y="21567"/>
                    </a:cubicBezTo>
                    <a:cubicBezTo>
                      <a:pt x="19542" y="22004"/>
                      <a:pt x="18804" y="22295"/>
                      <a:pt x="18024" y="22419"/>
                    </a:cubicBezTo>
                    <a:cubicBezTo>
                      <a:pt x="18398" y="21772"/>
                      <a:pt x="18531" y="20888"/>
                      <a:pt x="18613" y="20241"/>
                    </a:cubicBezTo>
                    <a:cubicBezTo>
                      <a:pt x="18667" y="19817"/>
                      <a:pt x="18681" y="19393"/>
                      <a:pt x="18667" y="18970"/>
                    </a:cubicBezTo>
                    <a:cubicBezTo>
                      <a:pt x="19500" y="16889"/>
                      <a:pt x="21696" y="16052"/>
                      <a:pt x="23950" y="16052"/>
                    </a:cubicBezTo>
                    <a:close/>
                    <a:moveTo>
                      <a:pt x="24106" y="0"/>
                    </a:moveTo>
                    <a:cubicBezTo>
                      <a:pt x="24099" y="0"/>
                      <a:pt x="24092" y="1"/>
                      <a:pt x="24085" y="2"/>
                    </a:cubicBezTo>
                    <a:cubicBezTo>
                      <a:pt x="23037" y="93"/>
                      <a:pt x="22340" y="1123"/>
                      <a:pt x="21780" y="1906"/>
                    </a:cubicBezTo>
                    <a:cubicBezTo>
                      <a:pt x="20859" y="3191"/>
                      <a:pt x="19957" y="4536"/>
                      <a:pt x="19128" y="5880"/>
                    </a:cubicBezTo>
                    <a:cubicBezTo>
                      <a:pt x="18102" y="7547"/>
                      <a:pt x="17538" y="9328"/>
                      <a:pt x="17414" y="11278"/>
                    </a:cubicBezTo>
                    <a:cubicBezTo>
                      <a:pt x="17401" y="11484"/>
                      <a:pt x="17387" y="11698"/>
                      <a:pt x="17383" y="11917"/>
                    </a:cubicBezTo>
                    <a:cubicBezTo>
                      <a:pt x="17177" y="11228"/>
                      <a:pt x="16950" y="10550"/>
                      <a:pt x="16695" y="9884"/>
                    </a:cubicBezTo>
                    <a:cubicBezTo>
                      <a:pt x="16034" y="8157"/>
                      <a:pt x="15368" y="6294"/>
                      <a:pt x="14361" y="4740"/>
                    </a:cubicBezTo>
                    <a:cubicBezTo>
                      <a:pt x="14322" y="4677"/>
                      <a:pt x="14261" y="4649"/>
                      <a:pt x="14202" y="4649"/>
                    </a:cubicBezTo>
                    <a:cubicBezTo>
                      <a:pt x="14090" y="4649"/>
                      <a:pt x="13980" y="4746"/>
                      <a:pt x="14016" y="4886"/>
                    </a:cubicBezTo>
                    <a:cubicBezTo>
                      <a:pt x="14416" y="6444"/>
                      <a:pt x="15181" y="7934"/>
                      <a:pt x="15778" y="9424"/>
                    </a:cubicBezTo>
                    <a:cubicBezTo>
                      <a:pt x="16375" y="10905"/>
                      <a:pt x="16836" y="12422"/>
                      <a:pt x="17196" y="13976"/>
                    </a:cubicBezTo>
                    <a:cubicBezTo>
                      <a:pt x="17259" y="14254"/>
                      <a:pt x="17319" y="14536"/>
                      <a:pt x="17378" y="14815"/>
                    </a:cubicBezTo>
                    <a:cubicBezTo>
                      <a:pt x="16840" y="13570"/>
                      <a:pt x="16166" y="12399"/>
                      <a:pt x="15219" y="11315"/>
                    </a:cubicBezTo>
                    <a:cubicBezTo>
                      <a:pt x="14421" y="10408"/>
                      <a:pt x="13496" y="9629"/>
                      <a:pt x="12489" y="8977"/>
                    </a:cubicBezTo>
                    <a:cubicBezTo>
                      <a:pt x="11633" y="8422"/>
                      <a:pt x="10830" y="7697"/>
                      <a:pt x="9801" y="7501"/>
                    </a:cubicBezTo>
                    <a:cubicBezTo>
                      <a:pt x="9783" y="7498"/>
                      <a:pt x="9766" y="7497"/>
                      <a:pt x="9748" y="7497"/>
                    </a:cubicBezTo>
                    <a:cubicBezTo>
                      <a:pt x="9716" y="7497"/>
                      <a:pt x="9686" y="7501"/>
                      <a:pt x="9659" y="7510"/>
                    </a:cubicBezTo>
                    <a:cubicBezTo>
                      <a:pt x="9648" y="7506"/>
                      <a:pt x="9636" y="7504"/>
                      <a:pt x="9624" y="7504"/>
                    </a:cubicBezTo>
                    <a:cubicBezTo>
                      <a:pt x="9570" y="7504"/>
                      <a:pt x="9518" y="7543"/>
                      <a:pt x="9518" y="7606"/>
                    </a:cubicBezTo>
                    <a:lnTo>
                      <a:pt x="9518" y="7661"/>
                    </a:lnTo>
                    <a:cubicBezTo>
                      <a:pt x="9514" y="7679"/>
                      <a:pt x="9509" y="7701"/>
                      <a:pt x="9505" y="7724"/>
                    </a:cubicBezTo>
                    <a:cubicBezTo>
                      <a:pt x="9345" y="9866"/>
                      <a:pt x="10717" y="11802"/>
                      <a:pt x="11961" y="13411"/>
                    </a:cubicBezTo>
                    <a:cubicBezTo>
                      <a:pt x="12744" y="14422"/>
                      <a:pt x="13623" y="15315"/>
                      <a:pt x="14594" y="16140"/>
                    </a:cubicBezTo>
                    <a:cubicBezTo>
                      <a:pt x="14681" y="16213"/>
                      <a:pt x="14767" y="16291"/>
                      <a:pt x="14853" y="16363"/>
                    </a:cubicBezTo>
                    <a:cubicBezTo>
                      <a:pt x="14235" y="16194"/>
                      <a:pt x="13587" y="16117"/>
                      <a:pt x="12928" y="16117"/>
                    </a:cubicBezTo>
                    <a:cubicBezTo>
                      <a:pt x="10990" y="16117"/>
                      <a:pt x="8954" y="16783"/>
                      <a:pt x="7281" y="17734"/>
                    </a:cubicBezTo>
                    <a:cubicBezTo>
                      <a:pt x="3190" y="20058"/>
                      <a:pt x="820" y="23982"/>
                      <a:pt x="397" y="28610"/>
                    </a:cubicBezTo>
                    <a:cubicBezTo>
                      <a:pt x="0" y="32898"/>
                      <a:pt x="1244" y="37117"/>
                      <a:pt x="4201" y="40275"/>
                    </a:cubicBezTo>
                    <a:cubicBezTo>
                      <a:pt x="6999" y="43259"/>
                      <a:pt x="10912" y="44849"/>
                      <a:pt x="14958" y="45072"/>
                    </a:cubicBezTo>
                    <a:cubicBezTo>
                      <a:pt x="15268" y="45090"/>
                      <a:pt x="15575" y="45098"/>
                      <a:pt x="15880" y="45098"/>
                    </a:cubicBezTo>
                    <a:cubicBezTo>
                      <a:pt x="16205" y="45098"/>
                      <a:pt x="16528" y="45089"/>
                      <a:pt x="16849" y="45072"/>
                    </a:cubicBezTo>
                    <a:lnTo>
                      <a:pt x="16849" y="45072"/>
                    </a:lnTo>
                    <a:cubicBezTo>
                      <a:pt x="16676" y="45446"/>
                      <a:pt x="16531" y="45829"/>
                      <a:pt x="16403" y="46226"/>
                    </a:cubicBezTo>
                    <a:cubicBezTo>
                      <a:pt x="16234" y="46767"/>
                      <a:pt x="15957" y="47692"/>
                      <a:pt x="16330" y="48198"/>
                    </a:cubicBezTo>
                    <a:cubicBezTo>
                      <a:pt x="16372" y="48256"/>
                      <a:pt x="16435" y="48287"/>
                      <a:pt x="16497" y="48287"/>
                    </a:cubicBezTo>
                    <a:cubicBezTo>
                      <a:pt x="16571" y="48287"/>
                      <a:pt x="16642" y="48244"/>
                      <a:pt x="16672" y="48153"/>
                    </a:cubicBezTo>
                    <a:cubicBezTo>
                      <a:pt x="16845" y="47593"/>
                      <a:pt x="16772" y="46954"/>
                      <a:pt x="16931" y="46371"/>
                    </a:cubicBezTo>
                    <a:cubicBezTo>
                      <a:pt x="17027" y="46025"/>
                      <a:pt x="17150" y="45688"/>
                      <a:pt x="17282" y="45355"/>
                    </a:cubicBezTo>
                    <a:lnTo>
                      <a:pt x="17282" y="45355"/>
                    </a:lnTo>
                    <a:cubicBezTo>
                      <a:pt x="17160" y="45997"/>
                      <a:pt x="17100" y="46640"/>
                      <a:pt x="17177" y="47296"/>
                    </a:cubicBezTo>
                    <a:cubicBezTo>
                      <a:pt x="17234" y="47761"/>
                      <a:pt x="17430" y="48638"/>
                      <a:pt x="18012" y="48638"/>
                    </a:cubicBezTo>
                    <a:cubicBezTo>
                      <a:pt x="18041" y="48638"/>
                      <a:pt x="18071" y="48636"/>
                      <a:pt x="18102" y="48632"/>
                    </a:cubicBezTo>
                    <a:cubicBezTo>
                      <a:pt x="18180" y="48617"/>
                      <a:pt x="18216" y="48535"/>
                      <a:pt x="18226" y="48467"/>
                    </a:cubicBezTo>
                    <a:cubicBezTo>
                      <a:pt x="18253" y="48258"/>
                      <a:pt x="18161" y="48116"/>
                      <a:pt x="18062" y="47938"/>
                    </a:cubicBezTo>
                    <a:cubicBezTo>
                      <a:pt x="17888" y="47633"/>
                      <a:pt x="17843" y="47269"/>
                      <a:pt x="17811" y="46922"/>
                    </a:cubicBezTo>
                    <a:cubicBezTo>
                      <a:pt x="17770" y="46422"/>
                      <a:pt x="17797" y="45902"/>
                      <a:pt x="17860" y="45391"/>
                    </a:cubicBezTo>
                    <a:cubicBezTo>
                      <a:pt x="17952" y="45847"/>
                      <a:pt x="18161" y="46275"/>
                      <a:pt x="18390" y="46691"/>
                    </a:cubicBezTo>
                    <a:cubicBezTo>
                      <a:pt x="18708" y="47273"/>
                      <a:pt x="19086" y="48062"/>
                      <a:pt x="19616" y="48476"/>
                    </a:cubicBezTo>
                    <a:cubicBezTo>
                      <a:pt x="19656" y="48506"/>
                      <a:pt x="19703" y="48521"/>
                      <a:pt x="19747" y="48521"/>
                    </a:cubicBezTo>
                    <a:cubicBezTo>
                      <a:pt x="19839" y="48521"/>
                      <a:pt x="19922" y="48460"/>
                      <a:pt x="19925" y="48344"/>
                    </a:cubicBezTo>
                    <a:cubicBezTo>
                      <a:pt x="19944" y="47747"/>
                      <a:pt x="19483" y="47227"/>
                      <a:pt x="19173" y="46750"/>
                    </a:cubicBezTo>
                    <a:cubicBezTo>
                      <a:pt x="18795" y="46171"/>
                      <a:pt x="18499" y="45583"/>
                      <a:pt x="18339" y="44922"/>
                    </a:cubicBezTo>
                    <a:cubicBezTo>
                      <a:pt x="25357" y="43929"/>
                      <a:pt x="31398" y="38717"/>
                      <a:pt x="33384" y="31809"/>
                    </a:cubicBezTo>
                    <a:cubicBezTo>
                      <a:pt x="34614" y="27531"/>
                      <a:pt x="34086" y="22674"/>
                      <a:pt x="31470" y="19006"/>
                    </a:cubicBezTo>
                    <a:cubicBezTo>
                      <a:pt x="29722" y="16553"/>
                      <a:pt x="27005" y="15276"/>
                      <a:pt x="24137" y="15276"/>
                    </a:cubicBezTo>
                    <a:cubicBezTo>
                      <a:pt x="23351" y="15276"/>
                      <a:pt x="22553" y="15372"/>
                      <a:pt x="21761" y="15566"/>
                    </a:cubicBezTo>
                    <a:cubicBezTo>
                      <a:pt x="20472" y="15885"/>
                      <a:pt x="19273" y="16582"/>
                      <a:pt x="18549" y="17635"/>
                    </a:cubicBezTo>
                    <a:cubicBezTo>
                      <a:pt x="18430" y="16783"/>
                      <a:pt x="18257" y="15940"/>
                      <a:pt x="18116" y="15105"/>
                    </a:cubicBezTo>
                    <a:cubicBezTo>
                      <a:pt x="18107" y="15042"/>
                      <a:pt x="18093" y="14979"/>
                      <a:pt x="18079" y="14914"/>
                    </a:cubicBezTo>
                    <a:cubicBezTo>
                      <a:pt x="18107" y="14905"/>
                      <a:pt x="18129" y="14891"/>
                      <a:pt x="18139" y="14859"/>
                    </a:cubicBezTo>
                    <a:cubicBezTo>
                      <a:pt x="18171" y="14769"/>
                      <a:pt x="18198" y="14672"/>
                      <a:pt x="18230" y="14582"/>
                    </a:cubicBezTo>
                    <a:lnTo>
                      <a:pt x="18230" y="14577"/>
                    </a:lnTo>
                    <a:cubicBezTo>
                      <a:pt x="18996" y="13411"/>
                      <a:pt x="20198" y="12527"/>
                      <a:pt x="21242" y="11625"/>
                    </a:cubicBezTo>
                    <a:cubicBezTo>
                      <a:pt x="22404" y="10626"/>
                      <a:pt x="23355" y="9560"/>
                      <a:pt x="23967" y="8149"/>
                    </a:cubicBezTo>
                    <a:cubicBezTo>
                      <a:pt x="25028" y="5684"/>
                      <a:pt x="25033" y="2744"/>
                      <a:pt x="24326" y="183"/>
                    </a:cubicBezTo>
                    <a:cubicBezTo>
                      <a:pt x="24301" y="91"/>
                      <a:pt x="24208" y="0"/>
                      <a:pt x="24106"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32" name="Google Shape;232;p26"/>
          <p:cNvSpPr txBox="1">
            <a:spLocks noGrp="1"/>
          </p:cNvSpPr>
          <p:nvPr>
            <p:ph type="title"/>
          </p:nvPr>
        </p:nvSpPr>
        <p:spPr>
          <a:xfrm>
            <a:off x="2322237" y="1505082"/>
            <a:ext cx="4322124" cy="7185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zh-CN" altLang="en-US" sz="4000" b="1" dirty="0">
                <a:latin typeface="仿宋" panose="02010609060101010101" pitchFamily="49" charset="-122"/>
                <a:ea typeface="仿宋" panose="02010609060101010101" pitchFamily="49" charset="-122"/>
              </a:rPr>
              <a:t>脆脆杀的大学生活</a:t>
            </a:r>
            <a:endParaRPr sz="4000" b="1" dirty="0">
              <a:latin typeface="仿宋" panose="02010609060101010101" pitchFamily="49" charset="-122"/>
              <a:ea typeface="仿宋" panose="02010609060101010101" pitchFamily="49" charset="-122"/>
            </a:endParaRPr>
          </a:p>
        </p:txBody>
      </p:sp>
      <p:sp>
        <p:nvSpPr>
          <p:cNvPr id="233" name="Google Shape;233;p26"/>
          <p:cNvSpPr txBox="1">
            <a:spLocks noGrp="1"/>
          </p:cNvSpPr>
          <p:nvPr>
            <p:ph type="subTitle" idx="1"/>
          </p:nvPr>
        </p:nvSpPr>
        <p:spPr>
          <a:xfrm>
            <a:off x="3423517" y="2594519"/>
            <a:ext cx="3014100" cy="2892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US" altLang="zh-CN" b="1" dirty="0">
                <a:latin typeface="仿宋" panose="02010609060101010101" pitchFamily="49" charset="-122"/>
                <a:ea typeface="仿宋" panose="02010609060101010101" pitchFamily="49" charset="-122"/>
              </a:rPr>
              <a:t>Jason</a:t>
            </a:r>
            <a:r>
              <a:rPr lang="zh-CN" altLang="en-US" b="1" dirty="0">
                <a:latin typeface="仿宋" panose="02010609060101010101" pitchFamily="49" charset="-122"/>
                <a:ea typeface="仿宋" panose="02010609060101010101" pitchFamily="49" charset="-122"/>
              </a:rPr>
              <a:t>哥</a:t>
            </a:r>
            <a:r>
              <a:rPr lang="en-US" altLang="zh-CN" b="1" dirty="0">
                <a:latin typeface="仿宋" panose="02010609060101010101" pitchFamily="49" charset="-122"/>
                <a:ea typeface="仿宋" panose="02010609060101010101" pitchFamily="49" charset="-122"/>
              </a:rPr>
              <a:t>NO.1</a:t>
            </a:r>
            <a:r>
              <a:rPr lang="zh-CN" altLang="en-US" b="1" dirty="0">
                <a:latin typeface="仿宋" panose="02010609060101010101" pitchFamily="49" charset="-122"/>
                <a:ea typeface="仿宋" panose="02010609060101010101" pitchFamily="49" charset="-122"/>
              </a:rPr>
              <a:t>后援会</a:t>
            </a:r>
            <a:endParaRPr b="1" dirty="0">
              <a:latin typeface="仿宋" panose="02010609060101010101" pitchFamily="49" charset="-122"/>
              <a:ea typeface="仿宋" panose="02010609060101010101" pitchFamily="49" charset="-122"/>
            </a:endParaRPr>
          </a:p>
        </p:txBody>
      </p:sp>
      <p:sp>
        <p:nvSpPr>
          <p:cNvPr id="2" name="Google Shape;14661;p73">
            <a:extLst>
              <a:ext uri="{FF2B5EF4-FFF2-40B4-BE49-F238E27FC236}">
                <a16:creationId xmlns:a16="http://schemas.microsoft.com/office/drawing/2014/main" id="{C8A7BEDC-B7E2-A996-D00A-949C03A34C9E}"/>
              </a:ext>
            </a:extLst>
          </p:cNvPr>
          <p:cNvSpPr/>
          <p:nvPr/>
        </p:nvSpPr>
        <p:spPr>
          <a:xfrm>
            <a:off x="6328386" y="3479254"/>
            <a:ext cx="1346288" cy="1427633"/>
          </a:xfrm>
          <a:custGeom>
            <a:avLst/>
            <a:gdLst/>
            <a:ahLst/>
            <a:cxnLst/>
            <a:rect l="l" t="t" r="r" b="b"/>
            <a:pathLst>
              <a:path w="11086" h="10318" extrusionOk="0">
                <a:moveTo>
                  <a:pt x="3811" y="745"/>
                </a:moveTo>
                <a:cubicBezTo>
                  <a:pt x="3906" y="745"/>
                  <a:pt x="3989" y="829"/>
                  <a:pt x="3989" y="924"/>
                </a:cubicBezTo>
                <a:cubicBezTo>
                  <a:pt x="3989" y="1031"/>
                  <a:pt x="3906" y="1102"/>
                  <a:pt x="3811" y="1102"/>
                </a:cubicBezTo>
                <a:cubicBezTo>
                  <a:pt x="3727" y="1102"/>
                  <a:pt x="3632" y="1031"/>
                  <a:pt x="3632" y="924"/>
                </a:cubicBezTo>
                <a:cubicBezTo>
                  <a:pt x="3632" y="817"/>
                  <a:pt x="3727" y="745"/>
                  <a:pt x="3811" y="745"/>
                </a:cubicBezTo>
                <a:close/>
                <a:moveTo>
                  <a:pt x="8742" y="532"/>
                </a:moveTo>
                <a:cubicBezTo>
                  <a:pt x="9296" y="532"/>
                  <a:pt x="9880" y="576"/>
                  <a:pt x="10347" y="709"/>
                </a:cubicBezTo>
                <a:cubicBezTo>
                  <a:pt x="10073" y="924"/>
                  <a:pt x="9657" y="1269"/>
                  <a:pt x="9335" y="1686"/>
                </a:cubicBezTo>
                <a:cubicBezTo>
                  <a:pt x="8847" y="1245"/>
                  <a:pt x="8252" y="876"/>
                  <a:pt x="7561" y="590"/>
                </a:cubicBezTo>
                <a:cubicBezTo>
                  <a:pt x="7890" y="559"/>
                  <a:pt x="8307" y="532"/>
                  <a:pt x="8742" y="532"/>
                </a:cubicBezTo>
                <a:close/>
                <a:moveTo>
                  <a:pt x="4519" y="339"/>
                </a:moveTo>
                <a:cubicBezTo>
                  <a:pt x="5432" y="339"/>
                  <a:pt x="6383" y="508"/>
                  <a:pt x="7240" y="829"/>
                </a:cubicBezTo>
                <a:cubicBezTo>
                  <a:pt x="8252" y="1221"/>
                  <a:pt x="9085" y="1781"/>
                  <a:pt x="9692" y="2507"/>
                </a:cubicBezTo>
                <a:cubicBezTo>
                  <a:pt x="9323" y="2305"/>
                  <a:pt x="8859" y="2114"/>
                  <a:pt x="8335" y="1995"/>
                </a:cubicBezTo>
                <a:cubicBezTo>
                  <a:pt x="8013" y="1722"/>
                  <a:pt x="7668" y="1495"/>
                  <a:pt x="7323" y="1317"/>
                </a:cubicBezTo>
                <a:cubicBezTo>
                  <a:pt x="6740" y="1043"/>
                  <a:pt x="6073" y="817"/>
                  <a:pt x="5311" y="686"/>
                </a:cubicBezTo>
                <a:cubicBezTo>
                  <a:pt x="5298" y="682"/>
                  <a:pt x="5286" y="680"/>
                  <a:pt x="5273" y="680"/>
                </a:cubicBezTo>
                <a:cubicBezTo>
                  <a:pt x="5201" y="680"/>
                  <a:pt x="5130" y="736"/>
                  <a:pt x="5120" y="817"/>
                </a:cubicBezTo>
                <a:cubicBezTo>
                  <a:pt x="5108" y="900"/>
                  <a:pt x="5168" y="995"/>
                  <a:pt x="5251" y="1007"/>
                </a:cubicBezTo>
                <a:cubicBezTo>
                  <a:pt x="5537" y="1055"/>
                  <a:pt x="5787" y="1114"/>
                  <a:pt x="6049" y="1186"/>
                </a:cubicBezTo>
                <a:cubicBezTo>
                  <a:pt x="5966" y="1531"/>
                  <a:pt x="5656" y="1757"/>
                  <a:pt x="5656" y="1757"/>
                </a:cubicBezTo>
                <a:cubicBezTo>
                  <a:pt x="5585" y="1793"/>
                  <a:pt x="5573" y="1900"/>
                  <a:pt x="5608" y="1972"/>
                </a:cubicBezTo>
                <a:cubicBezTo>
                  <a:pt x="5644" y="2019"/>
                  <a:pt x="5704" y="2055"/>
                  <a:pt x="5751" y="2055"/>
                </a:cubicBezTo>
                <a:cubicBezTo>
                  <a:pt x="5775" y="2055"/>
                  <a:pt x="5811" y="2031"/>
                  <a:pt x="5835" y="2019"/>
                </a:cubicBezTo>
                <a:cubicBezTo>
                  <a:pt x="5847" y="2007"/>
                  <a:pt x="6239" y="1733"/>
                  <a:pt x="6359" y="1281"/>
                </a:cubicBezTo>
                <a:cubicBezTo>
                  <a:pt x="6466" y="1305"/>
                  <a:pt x="6561" y="1352"/>
                  <a:pt x="6656" y="1376"/>
                </a:cubicBezTo>
                <a:cubicBezTo>
                  <a:pt x="6644" y="1662"/>
                  <a:pt x="6406" y="1876"/>
                  <a:pt x="6406" y="1888"/>
                </a:cubicBezTo>
                <a:cubicBezTo>
                  <a:pt x="6347" y="1948"/>
                  <a:pt x="6323" y="2055"/>
                  <a:pt x="6382" y="2114"/>
                </a:cubicBezTo>
                <a:cubicBezTo>
                  <a:pt x="6418" y="2138"/>
                  <a:pt x="6466" y="2174"/>
                  <a:pt x="6501" y="2174"/>
                </a:cubicBezTo>
                <a:cubicBezTo>
                  <a:pt x="6549" y="2174"/>
                  <a:pt x="6585" y="2150"/>
                  <a:pt x="6609" y="2126"/>
                </a:cubicBezTo>
                <a:cubicBezTo>
                  <a:pt x="6620" y="2114"/>
                  <a:pt x="6894" y="1876"/>
                  <a:pt x="6954" y="1519"/>
                </a:cubicBezTo>
                <a:cubicBezTo>
                  <a:pt x="7025" y="1543"/>
                  <a:pt x="7085" y="1579"/>
                  <a:pt x="7156" y="1602"/>
                </a:cubicBezTo>
                <a:cubicBezTo>
                  <a:pt x="7192" y="1614"/>
                  <a:pt x="7216" y="1638"/>
                  <a:pt x="7263" y="1650"/>
                </a:cubicBezTo>
                <a:cubicBezTo>
                  <a:pt x="7240" y="1829"/>
                  <a:pt x="7085" y="1972"/>
                  <a:pt x="7085" y="1972"/>
                </a:cubicBezTo>
                <a:cubicBezTo>
                  <a:pt x="7025" y="2031"/>
                  <a:pt x="7013" y="2138"/>
                  <a:pt x="7073" y="2198"/>
                </a:cubicBezTo>
                <a:cubicBezTo>
                  <a:pt x="7097" y="2233"/>
                  <a:pt x="7144" y="2257"/>
                  <a:pt x="7192" y="2257"/>
                </a:cubicBezTo>
                <a:cubicBezTo>
                  <a:pt x="7240" y="2257"/>
                  <a:pt x="7263" y="2245"/>
                  <a:pt x="7299" y="2210"/>
                </a:cubicBezTo>
                <a:cubicBezTo>
                  <a:pt x="7311" y="2198"/>
                  <a:pt x="7478" y="2055"/>
                  <a:pt x="7549" y="1817"/>
                </a:cubicBezTo>
                <a:cubicBezTo>
                  <a:pt x="7740" y="1936"/>
                  <a:pt x="7930" y="2079"/>
                  <a:pt x="8133" y="2245"/>
                </a:cubicBezTo>
                <a:cubicBezTo>
                  <a:pt x="8144" y="2257"/>
                  <a:pt x="8168" y="2269"/>
                  <a:pt x="8204" y="2269"/>
                </a:cubicBezTo>
                <a:cubicBezTo>
                  <a:pt x="9395" y="2543"/>
                  <a:pt x="10216" y="3198"/>
                  <a:pt x="10573" y="3555"/>
                </a:cubicBezTo>
                <a:lnTo>
                  <a:pt x="9621" y="3615"/>
                </a:lnTo>
                <a:cubicBezTo>
                  <a:pt x="9561" y="3615"/>
                  <a:pt x="9514" y="3638"/>
                  <a:pt x="9478" y="3698"/>
                </a:cubicBezTo>
                <a:cubicBezTo>
                  <a:pt x="9454" y="3746"/>
                  <a:pt x="9454" y="3805"/>
                  <a:pt x="9478" y="3865"/>
                </a:cubicBezTo>
                <a:cubicBezTo>
                  <a:pt x="9537" y="3960"/>
                  <a:pt x="9585" y="4055"/>
                  <a:pt x="9645" y="4150"/>
                </a:cubicBezTo>
                <a:cubicBezTo>
                  <a:pt x="9680" y="4210"/>
                  <a:pt x="9740" y="4234"/>
                  <a:pt x="9799" y="4234"/>
                </a:cubicBezTo>
                <a:cubicBezTo>
                  <a:pt x="9823" y="4234"/>
                  <a:pt x="9835" y="4234"/>
                  <a:pt x="9871" y="4222"/>
                </a:cubicBezTo>
                <a:cubicBezTo>
                  <a:pt x="9942" y="4174"/>
                  <a:pt x="9978" y="4091"/>
                  <a:pt x="9942" y="3996"/>
                </a:cubicBezTo>
                <a:cubicBezTo>
                  <a:pt x="9930" y="3972"/>
                  <a:pt x="9918" y="3960"/>
                  <a:pt x="9895" y="3924"/>
                </a:cubicBezTo>
                <a:lnTo>
                  <a:pt x="10466" y="3900"/>
                </a:lnTo>
                <a:cubicBezTo>
                  <a:pt x="10657" y="4436"/>
                  <a:pt x="10752" y="4996"/>
                  <a:pt x="10752" y="5603"/>
                </a:cubicBezTo>
                <a:cubicBezTo>
                  <a:pt x="10752" y="6329"/>
                  <a:pt x="10597" y="6960"/>
                  <a:pt x="10299" y="7484"/>
                </a:cubicBezTo>
                <a:cubicBezTo>
                  <a:pt x="10359" y="7317"/>
                  <a:pt x="10419" y="7163"/>
                  <a:pt x="10454" y="6996"/>
                </a:cubicBezTo>
                <a:cubicBezTo>
                  <a:pt x="10597" y="6282"/>
                  <a:pt x="10526" y="5472"/>
                  <a:pt x="10228" y="4674"/>
                </a:cubicBezTo>
                <a:cubicBezTo>
                  <a:pt x="10201" y="4603"/>
                  <a:pt x="10148" y="4565"/>
                  <a:pt x="10084" y="4565"/>
                </a:cubicBezTo>
                <a:cubicBezTo>
                  <a:pt x="10062" y="4565"/>
                  <a:pt x="10038" y="4570"/>
                  <a:pt x="10014" y="4579"/>
                </a:cubicBezTo>
                <a:cubicBezTo>
                  <a:pt x="9930" y="4615"/>
                  <a:pt x="9883" y="4698"/>
                  <a:pt x="9930" y="4793"/>
                </a:cubicBezTo>
                <a:cubicBezTo>
                  <a:pt x="10216" y="5532"/>
                  <a:pt x="10276" y="6282"/>
                  <a:pt x="10133" y="6936"/>
                </a:cubicBezTo>
                <a:cubicBezTo>
                  <a:pt x="9978" y="7663"/>
                  <a:pt x="9573" y="8270"/>
                  <a:pt x="8906" y="8746"/>
                </a:cubicBezTo>
                <a:cubicBezTo>
                  <a:pt x="8454" y="8972"/>
                  <a:pt x="7966" y="9103"/>
                  <a:pt x="7502" y="9199"/>
                </a:cubicBezTo>
                <a:cubicBezTo>
                  <a:pt x="7621" y="9139"/>
                  <a:pt x="7740" y="9056"/>
                  <a:pt x="7859" y="8996"/>
                </a:cubicBezTo>
                <a:cubicBezTo>
                  <a:pt x="8990" y="8318"/>
                  <a:pt x="9478" y="7353"/>
                  <a:pt x="9287" y="6234"/>
                </a:cubicBezTo>
                <a:cubicBezTo>
                  <a:pt x="9276" y="6055"/>
                  <a:pt x="9228" y="5877"/>
                  <a:pt x="9156" y="5698"/>
                </a:cubicBezTo>
                <a:cubicBezTo>
                  <a:pt x="8930" y="5091"/>
                  <a:pt x="8454" y="4555"/>
                  <a:pt x="7799" y="4138"/>
                </a:cubicBezTo>
                <a:cubicBezTo>
                  <a:pt x="7097" y="3686"/>
                  <a:pt x="6192" y="3400"/>
                  <a:pt x="5192" y="3305"/>
                </a:cubicBezTo>
                <a:cubicBezTo>
                  <a:pt x="3977" y="3186"/>
                  <a:pt x="2572" y="2984"/>
                  <a:pt x="2179" y="2543"/>
                </a:cubicBezTo>
                <a:cubicBezTo>
                  <a:pt x="2509" y="2503"/>
                  <a:pt x="2897" y="2463"/>
                  <a:pt x="3382" y="2463"/>
                </a:cubicBezTo>
                <a:cubicBezTo>
                  <a:pt x="3616" y="2463"/>
                  <a:pt x="3873" y="2472"/>
                  <a:pt x="4156" y="2495"/>
                </a:cubicBezTo>
                <a:cubicBezTo>
                  <a:pt x="4162" y="2496"/>
                  <a:pt x="4168" y="2497"/>
                  <a:pt x="4174" y="2497"/>
                </a:cubicBezTo>
                <a:cubicBezTo>
                  <a:pt x="4251" y="2497"/>
                  <a:pt x="4323" y="2430"/>
                  <a:pt x="4334" y="2353"/>
                </a:cubicBezTo>
                <a:cubicBezTo>
                  <a:pt x="4346" y="2257"/>
                  <a:pt x="4275" y="2186"/>
                  <a:pt x="4180" y="2174"/>
                </a:cubicBezTo>
                <a:cubicBezTo>
                  <a:pt x="3861" y="2140"/>
                  <a:pt x="3573" y="2128"/>
                  <a:pt x="3313" y="2128"/>
                </a:cubicBezTo>
                <a:cubicBezTo>
                  <a:pt x="2834" y="2128"/>
                  <a:pt x="2448" y="2171"/>
                  <a:pt x="2132" y="2210"/>
                </a:cubicBezTo>
                <a:cubicBezTo>
                  <a:pt x="1890" y="2235"/>
                  <a:pt x="1689" y="2261"/>
                  <a:pt x="1516" y="2261"/>
                </a:cubicBezTo>
                <a:cubicBezTo>
                  <a:pt x="1365" y="2261"/>
                  <a:pt x="1236" y="2241"/>
                  <a:pt x="1120" y="2186"/>
                </a:cubicBezTo>
                <a:cubicBezTo>
                  <a:pt x="632" y="1960"/>
                  <a:pt x="346" y="1650"/>
                  <a:pt x="346" y="1471"/>
                </a:cubicBezTo>
                <a:cubicBezTo>
                  <a:pt x="346" y="1436"/>
                  <a:pt x="370" y="1400"/>
                  <a:pt x="417" y="1341"/>
                </a:cubicBezTo>
                <a:cubicBezTo>
                  <a:pt x="644" y="1138"/>
                  <a:pt x="1763" y="829"/>
                  <a:pt x="3334" y="829"/>
                </a:cubicBezTo>
                <a:cubicBezTo>
                  <a:pt x="3322" y="864"/>
                  <a:pt x="3322" y="900"/>
                  <a:pt x="3322" y="936"/>
                </a:cubicBezTo>
                <a:cubicBezTo>
                  <a:pt x="3322" y="1221"/>
                  <a:pt x="3549" y="1436"/>
                  <a:pt x="3822" y="1436"/>
                </a:cubicBezTo>
                <a:cubicBezTo>
                  <a:pt x="4108" y="1436"/>
                  <a:pt x="4334" y="1221"/>
                  <a:pt x="4334" y="936"/>
                </a:cubicBezTo>
                <a:lnTo>
                  <a:pt x="4334" y="876"/>
                </a:lnTo>
                <a:cubicBezTo>
                  <a:pt x="4418" y="876"/>
                  <a:pt x="4501" y="888"/>
                  <a:pt x="4584" y="900"/>
                </a:cubicBezTo>
                <a:lnTo>
                  <a:pt x="4596" y="900"/>
                </a:lnTo>
                <a:cubicBezTo>
                  <a:pt x="4680" y="900"/>
                  <a:pt x="4751" y="840"/>
                  <a:pt x="4763" y="757"/>
                </a:cubicBezTo>
                <a:cubicBezTo>
                  <a:pt x="4775" y="662"/>
                  <a:pt x="4704" y="590"/>
                  <a:pt x="4620" y="579"/>
                </a:cubicBezTo>
                <a:cubicBezTo>
                  <a:pt x="4454" y="567"/>
                  <a:pt x="4299" y="543"/>
                  <a:pt x="4144" y="531"/>
                </a:cubicBezTo>
                <a:cubicBezTo>
                  <a:pt x="4049" y="471"/>
                  <a:pt x="3942" y="424"/>
                  <a:pt x="3822" y="424"/>
                </a:cubicBezTo>
                <a:cubicBezTo>
                  <a:pt x="3727" y="424"/>
                  <a:pt x="3632" y="459"/>
                  <a:pt x="3561" y="507"/>
                </a:cubicBezTo>
                <a:cubicBezTo>
                  <a:pt x="3322" y="507"/>
                  <a:pt x="3084" y="507"/>
                  <a:pt x="2858" y="519"/>
                </a:cubicBezTo>
                <a:cubicBezTo>
                  <a:pt x="3072" y="471"/>
                  <a:pt x="3287" y="448"/>
                  <a:pt x="3513" y="412"/>
                </a:cubicBezTo>
                <a:cubicBezTo>
                  <a:pt x="3838" y="363"/>
                  <a:pt x="4176" y="339"/>
                  <a:pt x="4519" y="339"/>
                </a:cubicBezTo>
                <a:close/>
                <a:moveTo>
                  <a:pt x="8228" y="8306"/>
                </a:moveTo>
                <a:lnTo>
                  <a:pt x="8228" y="8306"/>
                </a:lnTo>
                <a:cubicBezTo>
                  <a:pt x="8085" y="8437"/>
                  <a:pt x="7906" y="8568"/>
                  <a:pt x="7692" y="8687"/>
                </a:cubicBezTo>
                <a:cubicBezTo>
                  <a:pt x="6906" y="9187"/>
                  <a:pt x="6049" y="9365"/>
                  <a:pt x="6025" y="9365"/>
                </a:cubicBezTo>
                <a:cubicBezTo>
                  <a:pt x="6013" y="9365"/>
                  <a:pt x="6001" y="9365"/>
                  <a:pt x="5989" y="9377"/>
                </a:cubicBezTo>
                <a:cubicBezTo>
                  <a:pt x="4977" y="9865"/>
                  <a:pt x="3727" y="9973"/>
                  <a:pt x="2953" y="9984"/>
                </a:cubicBezTo>
                <a:lnTo>
                  <a:pt x="4215" y="9401"/>
                </a:lnTo>
                <a:cubicBezTo>
                  <a:pt x="4275" y="9377"/>
                  <a:pt x="4299" y="9318"/>
                  <a:pt x="4299" y="9258"/>
                </a:cubicBezTo>
                <a:cubicBezTo>
                  <a:pt x="4299" y="9199"/>
                  <a:pt x="4251" y="9139"/>
                  <a:pt x="4215" y="9103"/>
                </a:cubicBezTo>
                <a:lnTo>
                  <a:pt x="2930" y="8532"/>
                </a:lnTo>
                <a:lnTo>
                  <a:pt x="2953" y="8532"/>
                </a:lnTo>
                <a:cubicBezTo>
                  <a:pt x="3692" y="8532"/>
                  <a:pt x="4894" y="8603"/>
                  <a:pt x="5966" y="9020"/>
                </a:cubicBezTo>
                <a:cubicBezTo>
                  <a:pt x="6001" y="9032"/>
                  <a:pt x="6025" y="9032"/>
                  <a:pt x="6061" y="9032"/>
                </a:cubicBezTo>
                <a:cubicBezTo>
                  <a:pt x="7144" y="8853"/>
                  <a:pt x="7811" y="8568"/>
                  <a:pt x="8228" y="8306"/>
                </a:cubicBezTo>
                <a:close/>
                <a:moveTo>
                  <a:pt x="4495" y="1"/>
                </a:moveTo>
                <a:cubicBezTo>
                  <a:pt x="4135" y="1"/>
                  <a:pt x="3780" y="26"/>
                  <a:pt x="3441" y="78"/>
                </a:cubicBezTo>
                <a:cubicBezTo>
                  <a:pt x="2549" y="209"/>
                  <a:pt x="1739" y="388"/>
                  <a:pt x="1167" y="579"/>
                </a:cubicBezTo>
                <a:cubicBezTo>
                  <a:pt x="370" y="852"/>
                  <a:pt x="1" y="1114"/>
                  <a:pt x="1" y="1448"/>
                </a:cubicBezTo>
                <a:cubicBezTo>
                  <a:pt x="1" y="1781"/>
                  <a:pt x="393" y="2186"/>
                  <a:pt x="965" y="2460"/>
                </a:cubicBezTo>
                <a:cubicBezTo>
                  <a:pt x="1151" y="2527"/>
                  <a:pt x="1330" y="2559"/>
                  <a:pt x="1533" y="2559"/>
                </a:cubicBezTo>
                <a:cubicBezTo>
                  <a:pt x="1617" y="2559"/>
                  <a:pt x="1705" y="2553"/>
                  <a:pt x="1798" y="2543"/>
                </a:cubicBezTo>
                <a:cubicBezTo>
                  <a:pt x="1953" y="2829"/>
                  <a:pt x="2275" y="3031"/>
                  <a:pt x="2846" y="3210"/>
                </a:cubicBezTo>
                <a:cubicBezTo>
                  <a:pt x="3382" y="3376"/>
                  <a:pt x="4108" y="3496"/>
                  <a:pt x="5168" y="3603"/>
                </a:cubicBezTo>
                <a:cubicBezTo>
                  <a:pt x="6120" y="3686"/>
                  <a:pt x="6966" y="3972"/>
                  <a:pt x="7632" y="4389"/>
                </a:cubicBezTo>
                <a:cubicBezTo>
                  <a:pt x="8252" y="4781"/>
                  <a:pt x="8668" y="5258"/>
                  <a:pt x="8871" y="5793"/>
                </a:cubicBezTo>
                <a:cubicBezTo>
                  <a:pt x="9121" y="6484"/>
                  <a:pt x="8978" y="7186"/>
                  <a:pt x="8430" y="7770"/>
                </a:cubicBezTo>
                <a:cubicBezTo>
                  <a:pt x="7894" y="8329"/>
                  <a:pt x="6728" y="8603"/>
                  <a:pt x="6061" y="8722"/>
                </a:cubicBezTo>
                <a:cubicBezTo>
                  <a:pt x="4959" y="8297"/>
                  <a:pt x="3741" y="8216"/>
                  <a:pt x="2985" y="8216"/>
                </a:cubicBezTo>
                <a:cubicBezTo>
                  <a:pt x="2557" y="8216"/>
                  <a:pt x="2277" y="8242"/>
                  <a:pt x="2251" y="8246"/>
                </a:cubicBezTo>
                <a:cubicBezTo>
                  <a:pt x="2179" y="8246"/>
                  <a:pt x="2120" y="8306"/>
                  <a:pt x="2096" y="8377"/>
                </a:cubicBezTo>
                <a:cubicBezTo>
                  <a:pt x="2084" y="8449"/>
                  <a:pt x="2132" y="8532"/>
                  <a:pt x="2191" y="8556"/>
                </a:cubicBezTo>
                <a:lnTo>
                  <a:pt x="3763" y="9270"/>
                </a:lnTo>
                <a:lnTo>
                  <a:pt x="2191" y="9984"/>
                </a:lnTo>
                <a:cubicBezTo>
                  <a:pt x="2120" y="10020"/>
                  <a:pt x="2084" y="10092"/>
                  <a:pt x="2096" y="10163"/>
                </a:cubicBezTo>
                <a:cubicBezTo>
                  <a:pt x="2120" y="10234"/>
                  <a:pt x="2179" y="10294"/>
                  <a:pt x="2251" y="10294"/>
                </a:cubicBezTo>
                <a:cubicBezTo>
                  <a:pt x="2275" y="10294"/>
                  <a:pt x="2513" y="10318"/>
                  <a:pt x="2870" y="10318"/>
                </a:cubicBezTo>
                <a:cubicBezTo>
                  <a:pt x="3644" y="10318"/>
                  <a:pt x="5001" y="10223"/>
                  <a:pt x="6120" y="9687"/>
                </a:cubicBezTo>
                <a:cubicBezTo>
                  <a:pt x="6847" y="9627"/>
                  <a:pt x="8073" y="9544"/>
                  <a:pt x="9109" y="9008"/>
                </a:cubicBezTo>
                <a:cubicBezTo>
                  <a:pt x="10419" y="8329"/>
                  <a:pt x="11085" y="7186"/>
                  <a:pt x="11085" y="5615"/>
                </a:cubicBezTo>
                <a:cubicBezTo>
                  <a:pt x="11085" y="4996"/>
                  <a:pt x="11002" y="4424"/>
                  <a:pt x="10823" y="3865"/>
                </a:cubicBezTo>
                <a:lnTo>
                  <a:pt x="10931" y="3853"/>
                </a:lnTo>
                <a:cubicBezTo>
                  <a:pt x="10990" y="3853"/>
                  <a:pt x="11050" y="3805"/>
                  <a:pt x="11061" y="3769"/>
                </a:cubicBezTo>
                <a:cubicBezTo>
                  <a:pt x="11085" y="3710"/>
                  <a:pt x="11073" y="3650"/>
                  <a:pt x="11050" y="3603"/>
                </a:cubicBezTo>
                <a:cubicBezTo>
                  <a:pt x="11026" y="3567"/>
                  <a:pt x="10811" y="3305"/>
                  <a:pt x="10407" y="2972"/>
                </a:cubicBezTo>
                <a:cubicBezTo>
                  <a:pt x="10180" y="2591"/>
                  <a:pt x="9895" y="2233"/>
                  <a:pt x="9573" y="1900"/>
                </a:cubicBezTo>
                <a:cubicBezTo>
                  <a:pt x="10038" y="1293"/>
                  <a:pt x="10764" y="805"/>
                  <a:pt x="10776" y="805"/>
                </a:cubicBezTo>
                <a:cubicBezTo>
                  <a:pt x="10823" y="769"/>
                  <a:pt x="10847" y="709"/>
                  <a:pt x="10847" y="650"/>
                </a:cubicBezTo>
                <a:cubicBezTo>
                  <a:pt x="10847" y="590"/>
                  <a:pt x="10811" y="555"/>
                  <a:pt x="10752" y="519"/>
                </a:cubicBezTo>
                <a:cubicBezTo>
                  <a:pt x="10279" y="318"/>
                  <a:pt x="9629" y="210"/>
                  <a:pt x="8778" y="210"/>
                </a:cubicBezTo>
                <a:cubicBezTo>
                  <a:pt x="8622" y="210"/>
                  <a:pt x="8458" y="214"/>
                  <a:pt x="8287" y="221"/>
                </a:cubicBezTo>
                <a:cubicBezTo>
                  <a:pt x="7597" y="257"/>
                  <a:pt x="7025" y="328"/>
                  <a:pt x="6882" y="352"/>
                </a:cubicBezTo>
                <a:cubicBezTo>
                  <a:pt x="6113" y="123"/>
                  <a:pt x="5288" y="1"/>
                  <a:pt x="4495" y="1"/>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pic>
        <p:nvPicPr>
          <p:cNvPr id="4" name="图片 3">
            <a:extLst>
              <a:ext uri="{FF2B5EF4-FFF2-40B4-BE49-F238E27FC236}">
                <a16:creationId xmlns:a16="http://schemas.microsoft.com/office/drawing/2014/main" id="{ADD582C0-3879-624D-0D25-64EB78221108}"/>
              </a:ext>
            </a:extLst>
          </p:cNvPr>
          <p:cNvPicPr>
            <a:picLocks noChangeAspect="1"/>
          </p:cNvPicPr>
          <p:nvPr/>
        </p:nvPicPr>
        <p:blipFill>
          <a:blip r:embed="rId4">
            <a:biLevel thresh="50000"/>
            <a:extLst>
              <a:ext uri="{BEBA8EAE-BF5A-486C-A8C5-ECC9F3942E4B}">
                <a14:imgProps xmlns:a14="http://schemas.microsoft.com/office/drawing/2010/main">
                  <a14:imgLayer r:embed="rId5">
                    <a14:imgEffect>
                      <a14:backgroundRemoval t="9785" b="93738" l="8023" r="91389">
                        <a14:foregroundMark x1="20548" y1="74364" x2="15656" y2="79452"/>
                        <a14:foregroundMark x1="20352" y1="74755" x2="20548" y2="75538"/>
                        <a14:foregroundMark x1="27513" y1="81800" x2="24658" y2="87084"/>
                        <a14:foregroundMark x1="27936" y1="81018" x2="27513" y2="81800"/>
                        <a14:foregroundMark x1="28571" y1="79843" x2="27936" y2="81018"/>
                        <a14:foregroundMark x1="32877" y1="82387" x2="34247" y2="90215"/>
                        <a14:foregroundMark x1="38748" y1="83562" x2="34247" y2="89237"/>
                        <a14:foregroundMark x1="43648" y1="84678" x2="48141" y2="85127"/>
                        <a14:foregroundMark x1="42270" y1="88650" x2="46184" y2="88650"/>
                        <a14:foregroundMark x1="52371" y1="90709" x2="52446" y2="93933"/>
                        <a14:foregroundMark x1="52330" y1="88936" x2="52362" y2="90318"/>
                        <a14:foregroundMark x1="52250" y1="85519" x2="52322" y2="88593"/>
                        <a14:foregroundMark x1="67211" y1="84874" x2="69863" y2="89041"/>
                        <a14:foregroundMark x1="62818" y1="90607" x2="68297" y2="90607"/>
                        <a14:foregroundMark x1="62231" y1="91194" x2="59100" y2="92955"/>
                        <a14:foregroundMark x1="69472" y1="79843" x2="74560" y2="87280"/>
                        <a14:foregroundMark x1="70450" y1="80235" x2="76321" y2="87476"/>
                        <a14:foregroundMark x1="72407" y1="79648" x2="78359" y2="75622"/>
                        <a14:foregroundMark x1="86579" y1="73839" x2="91585" y2="74951"/>
                        <a14:foregroundMark x1="81018" y1="72603" x2="81314" y2="72669"/>
                        <a14:foregroundMark x1="87496" y1="72337" x2="87867" y2="73386"/>
                        <a14:foregroundMark x1="84540" y1="63992" x2="86624" y2="69877"/>
                        <a14:foregroundMark x1="87867" y1="73386" x2="87867" y2="73581"/>
                        <a14:foregroundMark x1="90998" y1="73973" x2="88650" y2="77104"/>
                        <a14:foregroundMark x1="80243" y1="74352" x2="79843" y2="74364"/>
                        <a14:foregroundMark x1="84736" y1="68102" x2="83953" y2="63796"/>
                        <a14:foregroundMark x1="10372" y1="68689" x2="8023" y2="71233"/>
                        <a14:foregroundMark x1="11742" y1="75147" x2="16047" y2="73581"/>
                        <a14:foregroundMark x1="11546" y1="76125" x2="13112" y2="75538"/>
                        <a14:foregroundMark x1="15125" y1="79648" x2="16634" y2="80235"/>
                        <a14:foregroundMark x1="13112" y1="78865" x2="15125" y2="79648"/>
                        <a14:foregroundMark x1="14411" y1="79648" x2="15656" y2="80626"/>
                        <a14:foregroundMark x1="12916" y1="78474" x2="14411" y2="79648"/>
                        <a14:foregroundMark x1="14873" y1="79648" x2="16634" y2="81409"/>
                        <a14:foregroundMark x1="13307" y1="78082" x2="14873" y2="79648"/>
                        <a14:foregroundMark x1="19374" y1="83562" x2="20352" y2="83757"/>
                        <a14:foregroundMark x1="21918" y1="75147" x2="20939" y2="81409"/>
                        <a14:foregroundMark x1="22309" y1="75342" x2="23092" y2="75538"/>
                        <a14:foregroundMark x1="23092" y1="86106" x2="26810" y2="87867"/>
                        <a14:foregroundMark x1="27355" y1="84084" x2="25636" y2="86888"/>
                        <a14:foregroundMark x1="28755" y1="81800" x2="27769" y2="83409"/>
                        <a14:foregroundMark x1="29234" y1="81018" x2="28755" y2="81800"/>
                        <a14:foregroundMark x1="29354" y1="80822" x2="29234" y2="81018"/>
                        <a14:foregroundMark x1="33659" y1="81800" x2="33464" y2="85127"/>
                        <a14:foregroundMark x1="31352" y1="80944" x2="32485" y2="81605"/>
                        <a14:foregroundMark x1="30137" y1="80235" x2="31096" y2="80795"/>
                        <a14:foregroundMark x1="30920" y1="89824" x2="34051" y2="90802"/>
                        <a14:foregroundMark x1="39922" y1="92759" x2="50294" y2="93542"/>
                        <a14:foregroundMark x1="50294" y1="93542" x2="48532" y2="91977"/>
                        <a14:foregroundMark x1="58904" y1="85910" x2="55382" y2="88845"/>
                        <a14:foregroundMark x1="57926" y1="85714" x2="58317" y2="86693"/>
                        <a14:foregroundMark x1="55530" y1="85343" x2="53229" y2="84932"/>
                        <a14:foregroundMark x1="56288" y1="85478" x2="56057" y2="85437"/>
                        <a14:foregroundMark x1="58708" y1="85910" x2="56650" y2="85543"/>
                        <a14:foregroundMark x1="60593" y1="91121" x2="61057" y2="91389"/>
                        <a14:foregroundMark x1="57339" y1="89237" x2="59193" y2="90310"/>
                        <a14:foregroundMark x1="65166" y1="82387" x2="65689" y2="82313"/>
                        <a14:foregroundMark x1="81605" y1="71820" x2="81854" y2="71820"/>
                        <a14:foregroundMark x1="84344" y1="63014" x2="84344" y2="65362"/>
                        <a14:foregroundMark x1="35025" y1="50685" x2="35616" y2="54403"/>
                        <a14:foregroundMark x1="34932" y1="50098" x2="35025" y2="50685"/>
                        <a14:foregroundMark x1="34745" y1="48924" x2="34932" y2="50098"/>
                        <a14:foregroundMark x1="34714" y1="48728" x2="34745" y2="48924"/>
                        <a14:foregroundMark x1="34247" y1="45793" x2="34714" y2="48728"/>
                        <a14:foregroundMark x1="64088" y1="40161" x2="73581" y2="40313"/>
                        <a14:foregroundMark x1="60512" y1="40104" x2="63701" y2="40155"/>
                        <a14:foregroundMark x1="57887" y1="40062" x2="58861" y2="40078"/>
                        <a14:foregroundMark x1="31996" y1="62427" x2="31311" y2="66732"/>
                        <a14:foregroundMark x1="32183" y1="61252" x2="31996" y2="62427"/>
                        <a14:foregroundMark x1="32681" y1="58121" x2="32183" y2="61252"/>
                        <a14:foregroundMark x1="27006" y1="52838" x2="27006" y2="52838"/>
                        <a14:foregroundMark x1="27397" y1="54990" x2="27397" y2="54990"/>
                        <a14:foregroundMark x1="29159" y1="52838" x2="29159" y2="52838"/>
                        <a14:backgroundMark x1="35812" y1="16438" x2="28180" y2="23875"/>
                        <a14:backgroundMark x1="28180" y1="23875" x2="27984" y2="24266"/>
                        <a14:backgroundMark x1="18004" y1="67319" x2="14286" y2="70254"/>
                        <a14:backgroundMark x1="12524" y1="79648" x2="12524" y2="79648"/>
                        <a14:backgroundMark x1="31311" y1="80626" x2="31507" y2="80822"/>
                        <a14:backgroundMark x1="30528" y1="81800" x2="30528" y2="81800"/>
                        <a14:backgroundMark x1="31115" y1="81018" x2="31115" y2="81018"/>
                        <a14:backgroundMark x1="31311" y1="81018" x2="31311" y2="81018"/>
                        <a14:backgroundMark x1="41096" y1="80822" x2="45597" y2="82192"/>
                        <a14:backgroundMark x1="54990" y1="86497" x2="55186" y2="86693"/>
                        <a14:backgroundMark x1="64188" y1="84932" x2="67515" y2="84344"/>
                        <a14:backgroundMark x1="54795" y1="86497" x2="55382" y2="86497"/>
                        <a14:backgroundMark x1="59687" y1="90020" x2="60470" y2="91194"/>
                        <a14:backgroundMark x1="81605" y1="74168" x2="84932" y2="74364"/>
                        <a14:backgroundMark x1="80626" y1="74364" x2="86497" y2="73973"/>
                        <a14:backgroundMark x1="77886" y1="76517" x2="78474" y2="76321"/>
                        <a14:backgroundMark x1="80235" y1="74364" x2="80822" y2="74364"/>
                        <a14:backgroundMark x1="83366" y1="47554" x2="84540" y2="50881"/>
                        <a14:backgroundMark x1="80626" y1="33464" x2="84932" y2="39922"/>
                        <a14:backgroundMark x1="74755" y1="28571" x2="80626" y2="37573"/>
                        <a14:backgroundMark x1="80626" y1="37573" x2="80626" y2="37573"/>
                        <a14:backgroundMark x1="56556" y1="35029" x2="56311" y2="35795"/>
                        <a14:backgroundMark x1="19374" y1="37182" x2="15264" y2="48141"/>
                        <a14:backgroundMark x1="21135" y1="35421" x2="28180" y2="25832"/>
                        <a14:backgroundMark x1="28180" y1="25832" x2="39530" y2="19178"/>
                        <a14:backgroundMark x1="39530" y1="19178" x2="52055" y2="17613"/>
                        <a14:backgroundMark x1="52055" y1="17613" x2="60665" y2="18787"/>
                        <a14:backgroundMark x1="54207" y1="31898" x2="54046" y2="35759"/>
                        <a14:backgroundMark x1="53229" y1="29746" x2="59100" y2="32681"/>
                        <a14:backgroundMark x1="51468" y1="25832" x2="51859" y2="33659"/>
                        <a14:backgroundMark x1="50098" y1="25440" x2="47945" y2="27006"/>
                        <a14:backgroundMark x1="50489" y1="27397" x2="49511" y2="26614"/>
                        <a14:backgroundMark x1="45793" y1="34247" x2="42270" y2="37182"/>
                        <a14:backgroundMark x1="40705" y1="34247" x2="45988" y2="37573"/>
                        <a14:backgroundMark x1="44031" y1="33268" x2="36791" y2="37965"/>
                        <a14:backgroundMark x1="33464" y1="38160" x2="37182" y2="37965"/>
                        <a14:backgroundMark x1="34247" y1="42857" x2="47559" y2="42348"/>
                        <a14:backgroundMark x1="55773" y1="48728" x2="56556" y2="52642"/>
                        <a14:backgroundMark x1="63992" y1="48532" x2="64384" y2="52055"/>
                        <a14:backgroundMark x1="57339" y1="66341" x2="57534" y2="69276"/>
                        <a14:backgroundMark x1="49706" y1="64579" x2="67710" y2="62818"/>
                        <a14:backgroundMark x1="62818" y1="65558" x2="73190" y2="64579"/>
                        <a14:backgroundMark x1="72994" y1="56360" x2="67710" y2="65166"/>
                        <a14:backgroundMark x1="67710" y1="65166" x2="67710" y2="65166"/>
                        <a14:backgroundMark x1="74951" y1="54795" x2="70841" y2="57926"/>
                        <a14:backgroundMark x1="77104" y1="60470" x2="74755" y2="63209"/>
                        <a14:backgroundMark x1="74951" y1="51859" x2="74755" y2="56360"/>
                        <a14:backgroundMark x1="27789" y1="54990" x2="27789" y2="56360"/>
                        <a14:backgroundMark x1="27789" y1="53033" x2="27789" y2="54990"/>
                        <a14:backgroundMark x1="37573" y1="61644" x2="38552" y2="64384"/>
                        <a14:backgroundMark x1="45010" y1="62231" x2="45010" y2="66928"/>
                        <a14:backgroundMark x1="24266" y1="60274" x2="27202" y2="59491"/>
                        <a14:backgroundMark x1="26419" y1="56556" x2="26419" y2="56556"/>
                        <a14:backgroundMark x1="29159" y1="52838" x2="29159" y2="52838"/>
                        <a14:backgroundMark x1="26223" y1="55577" x2="26223" y2="55577"/>
                        <a14:backgroundMark x1="24658" y1="53816" x2="24658" y2="53816"/>
                        <a14:backgroundMark x1="22114" y1="56751" x2="22114" y2="56751"/>
                        <a14:backgroundMark x1="21331" y1="61252" x2="21331" y2="61252"/>
                        <a14:backgroundMark x1="31115" y1="61252" x2="31115" y2="61252"/>
                        <a14:backgroundMark x1="31703" y1="62427" x2="31703" y2="62427"/>
                        <a14:backgroundMark x1="53229" y1="40705" x2="53229" y2="40705"/>
                        <a14:backgroundMark x1="54012" y1="40313" x2="54012" y2="40313"/>
                        <a14:backgroundMark x1="53816" y1="39139" x2="53229" y2="41683"/>
                        <a14:backgroundMark x1="61252" y1="36986" x2="62622" y2="37378"/>
                        <a14:backgroundMark x1="64971" y1="38160" x2="65362" y2="38160"/>
                        <a14:backgroundMark x1="68689" y1="38943" x2="68689" y2="38943"/>
                        <a14:backgroundMark x1="71624" y1="40117" x2="71624" y2="40117"/>
                        <a14:backgroundMark x1="71037" y1="40117" x2="71037" y2="40117"/>
                        <a14:backgroundMark x1="45401" y1="49511" x2="45401" y2="49511"/>
                        <a14:backgroundMark x1="44814" y1="51468" x2="44814" y2="51468"/>
                        <a14:backgroundMark x1="38943" y1="48924" x2="38943" y2="48924"/>
                        <a14:backgroundMark x1="38160" y1="50685" x2="38160" y2="50685"/>
                        <a14:backgroundMark x1="33268" y1="50098" x2="33268" y2="50098"/>
                        <a14:backgroundMark x1="32681" y1="48728" x2="32681" y2="48728"/>
                      </a14:backgroundRemoval>
                    </a14:imgEffect>
                  </a14:imgLayer>
                </a14:imgProps>
              </a:ext>
            </a:extLst>
          </a:blip>
          <a:stretch>
            <a:fillRect/>
          </a:stretch>
        </p:blipFill>
        <p:spPr>
          <a:xfrm>
            <a:off x="2846123" y="2118727"/>
            <a:ext cx="1187385" cy="1187385"/>
          </a:xfrm>
          <a:prstGeom prst="rect">
            <a:avLst/>
          </a:prstGeom>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300">
        <p159:morph option="byObject"/>
      </p:transition>
    </mc:Choice>
    <mc:Fallback>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42"/>
        <p:cNvGrpSpPr/>
        <p:nvPr/>
      </p:nvGrpSpPr>
      <p:grpSpPr>
        <a:xfrm>
          <a:off x="0" y="0"/>
          <a:ext cx="0" cy="0"/>
          <a:chOff x="0" y="0"/>
          <a:chExt cx="0" cy="0"/>
        </a:xfrm>
      </p:grpSpPr>
      <p:pic>
        <p:nvPicPr>
          <p:cNvPr id="2" name="图片 1">
            <a:extLst>
              <a:ext uri="{FF2B5EF4-FFF2-40B4-BE49-F238E27FC236}">
                <a16:creationId xmlns:a16="http://schemas.microsoft.com/office/drawing/2014/main" id="{9186B4F5-BFB3-91FB-F4D5-FF75228809D3}"/>
              </a:ext>
            </a:extLst>
          </p:cNvPr>
          <p:cNvPicPr>
            <a:picLocks noChangeAspect="1"/>
          </p:cNvPicPr>
          <p:nvPr/>
        </p:nvPicPr>
        <p:blipFill>
          <a:blip r:embed="rId3">
            <a:biLevel thresh="50000"/>
            <a:extLst>
              <a:ext uri="{BEBA8EAE-BF5A-486C-A8C5-ECC9F3942E4B}">
                <a14:imgProps xmlns:a14="http://schemas.microsoft.com/office/drawing/2010/main">
                  <a14:imgLayer r:embed="rId4">
                    <a14:imgEffect>
                      <a14:backgroundRemoval t="9785" b="93738" l="8023" r="91389">
                        <a14:foregroundMark x1="20548" y1="74364" x2="15656" y2="79452"/>
                        <a14:foregroundMark x1="20352" y1="74755" x2="20548" y2="75538"/>
                        <a14:foregroundMark x1="27513" y1="81800" x2="24658" y2="87084"/>
                        <a14:foregroundMark x1="27936" y1="81018" x2="27513" y2="81800"/>
                        <a14:foregroundMark x1="28571" y1="79843" x2="27936" y2="81018"/>
                        <a14:foregroundMark x1="32877" y1="82387" x2="34247" y2="90215"/>
                        <a14:foregroundMark x1="38748" y1="83562" x2="34247" y2="89237"/>
                        <a14:foregroundMark x1="43648" y1="84678" x2="48141" y2="85127"/>
                        <a14:foregroundMark x1="42270" y1="88650" x2="46184" y2="88650"/>
                        <a14:foregroundMark x1="52371" y1="90709" x2="52446" y2="93933"/>
                        <a14:foregroundMark x1="52330" y1="88936" x2="52362" y2="90318"/>
                        <a14:foregroundMark x1="52250" y1="85519" x2="52322" y2="88593"/>
                        <a14:foregroundMark x1="67211" y1="84874" x2="69863" y2="89041"/>
                        <a14:foregroundMark x1="62818" y1="90607" x2="68297" y2="90607"/>
                        <a14:foregroundMark x1="62231" y1="91194" x2="59100" y2="92955"/>
                        <a14:foregroundMark x1="69472" y1="79843" x2="74560" y2="87280"/>
                        <a14:foregroundMark x1="70450" y1="80235" x2="76321" y2="87476"/>
                        <a14:foregroundMark x1="72407" y1="79648" x2="78359" y2="75622"/>
                        <a14:foregroundMark x1="86579" y1="73839" x2="91585" y2="74951"/>
                        <a14:foregroundMark x1="81018" y1="72603" x2="81314" y2="72669"/>
                        <a14:foregroundMark x1="87496" y1="72337" x2="87867" y2="73386"/>
                        <a14:foregroundMark x1="84540" y1="63992" x2="86624" y2="69877"/>
                        <a14:foregroundMark x1="87867" y1="73386" x2="87867" y2="73581"/>
                        <a14:foregroundMark x1="90998" y1="73973" x2="88650" y2="77104"/>
                        <a14:foregroundMark x1="80243" y1="74352" x2="79843" y2="74364"/>
                        <a14:foregroundMark x1="84736" y1="68102" x2="83953" y2="63796"/>
                        <a14:foregroundMark x1="10372" y1="68689" x2="8023" y2="71233"/>
                        <a14:foregroundMark x1="11742" y1="75147" x2="16047" y2="73581"/>
                        <a14:foregroundMark x1="11546" y1="76125" x2="13112" y2="75538"/>
                        <a14:foregroundMark x1="15125" y1="79648" x2="16634" y2="80235"/>
                        <a14:foregroundMark x1="13112" y1="78865" x2="15125" y2="79648"/>
                        <a14:foregroundMark x1="14411" y1="79648" x2="15656" y2="80626"/>
                        <a14:foregroundMark x1="12916" y1="78474" x2="14411" y2="79648"/>
                        <a14:foregroundMark x1="14873" y1="79648" x2="16634" y2="81409"/>
                        <a14:foregroundMark x1="13307" y1="78082" x2="14873" y2="79648"/>
                        <a14:foregroundMark x1="19374" y1="83562" x2="20352" y2="83757"/>
                        <a14:foregroundMark x1="21918" y1="75147" x2="20939" y2="81409"/>
                        <a14:foregroundMark x1="22309" y1="75342" x2="23092" y2="75538"/>
                        <a14:foregroundMark x1="23092" y1="86106" x2="26810" y2="87867"/>
                        <a14:foregroundMark x1="27355" y1="84084" x2="25636" y2="86888"/>
                        <a14:foregroundMark x1="28755" y1="81800" x2="27769" y2="83409"/>
                        <a14:foregroundMark x1="29234" y1="81018" x2="28755" y2="81800"/>
                        <a14:foregroundMark x1="29354" y1="80822" x2="29234" y2="81018"/>
                        <a14:foregroundMark x1="33659" y1="81800" x2="33464" y2="85127"/>
                        <a14:foregroundMark x1="31352" y1="80944" x2="32485" y2="81605"/>
                        <a14:foregroundMark x1="30137" y1="80235" x2="31096" y2="80795"/>
                        <a14:foregroundMark x1="30920" y1="89824" x2="34051" y2="90802"/>
                        <a14:foregroundMark x1="39922" y1="92759" x2="50294" y2="93542"/>
                        <a14:foregroundMark x1="50294" y1="93542" x2="48532" y2="91977"/>
                        <a14:foregroundMark x1="58904" y1="85910" x2="55382" y2="88845"/>
                        <a14:foregroundMark x1="57926" y1="85714" x2="58317" y2="86693"/>
                        <a14:foregroundMark x1="55530" y1="85343" x2="53229" y2="84932"/>
                        <a14:foregroundMark x1="56288" y1="85478" x2="56057" y2="85437"/>
                        <a14:foregroundMark x1="58708" y1="85910" x2="56650" y2="85543"/>
                        <a14:foregroundMark x1="60593" y1="91121" x2="61057" y2="91389"/>
                        <a14:foregroundMark x1="57339" y1="89237" x2="59193" y2="90310"/>
                        <a14:foregroundMark x1="65166" y1="82387" x2="65689" y2="82313"/>
                        <a14:foregroundMark x1="81605" y1="71820" x2="81854" y2="71820"/>
                        <a14:foregroundMark x1="84344" y1="63014" x2="84344" y2="65362"/>
                        <a14:foregroundMark x1="35025" y1="50685" x2="35616" y2="54403"/>
                        <a14:foregroundMark x1="34932" y1="50098" x2="35025" y2="50685"/>
                        <a14:foregroundMark x1="34745" y1="48924" x2="34932" y2="50098"/>
                        <a14:foregroundMark x1="34714" y1="48728" x2="34745" y2="48924"/>
                        <a14:foregroundMark x1="34247" y1="45793" x2="34714" y2="48728"/>
                        <a14:foregroundMark x1="64088" y1="40161" x2="73581" y2="40313"/>
                        <a14:foregroundMark x1="60512" y1="40104" x2="63701" y2="40155"/>
                        <a14:foregroundMark x1="57887" y1="40062" x2="58861" y2="40078"/>
                        <a14:foregroundMark x1="31996" y1="62427" x2="31311" y2="66732"/>
                        <a14:foregroundMark x1="32183" y1="61252" x2="31996" y2="62427"/>
                        <a14:foregroundMark x1="32681" y1="58121" x2="32183" y2="61252"/>
                        <a14:foregroundMark x1="27006" y1="52838" x2="27006" y2="52838"/>
                        <a14:foregroundMark x1="27397" y1="54990" x2="27397" y2="54990"/>
                        <a14:foregroundMark x1="29159" y1="52838" x2="29159" y2="52838"/>
                        <a14:backgroundMark x1="35812" y1="16438" x2="28180" y2="23875"/>
                        <a14:backgroundMark x1="28180" y1="23875" x2="27984" y2="24266"/>
                        <a14:backgroundMark x1="18004" y1="67319" x2="14286" y2="70254"/>
                        <a14:backgroundMark x1="12524" y1="79648" x2="12524" y2="79648"/>
                        <a14:backgroundMark x1="31311" y1="80626" x2="31507" y2="80822"/>
                        <a14:backgroundMark x1="30528" y1="81800" x2="30528" y2="81800"/>
                        <a14:backgroundMark x1="31115" y1="81018" x2="31115" y2="81018"/>
                        <a14:backgroundMark x1="31311" y1="81018" x2="31311" y2="81018"/>
                        <a14:backgroundMark x1="41096" y1="80822" x2="45597" y2="82192"/>
                        <a14:backgroundMark x1="54990" y1="86497" x2="55186" y2="86693"/>
                        <a14:backgroundMark x1="64188" y1="84932" x2="67515" y2="84344"/>
                        <a14:backgroundMark x1="54795" y1="86497" x2="55382" y2="86497"/>
                        <a14:backgroundMark x1="59687" y1="90020" x2="60470" y2="91194"/>
                        <a14:backgroundMark x1="81605" y1="74168" x2="84932" y2="74364"/>
                        <a14:backgroundMark x1="80626" y1="74364" x2="86497" y2="73973"/>
                        <a14:backgroundMark x1="77886" y1="76517" x2="78474" y2="76321"/>
                        <a14:backgroundMark x1="80235" y1="74364" x2="80822" y2="74364"/>
                        <a14:backgroundMark x1="83366" y1="47554" x2="84540" y2="50881"/>
                        <a14:backgroundMark x1="80626" y1="33464" x2="84932" y2="39922"/>
                        <a14:backgroundMark x1="74755" y1="28571" x2="80626" y2="37573"/>
                        <a14:backgroundMark x1="80626" y1="37573" x2="80626" y2="37573"/>
                        <a14:backgroundMark x1="56556" y1="35029" x2="56311" y2="35795"/>
                        <a14:backgroundMark x1="19374" y1="37182" x2="15264" y2="48141"/>
                        <a14:backgroundMark x1="21135" y1="35421" x2="28180" y2="25832"/>
                        <a14:backgroundMark x1="28180" y1="25832" x2="39530" y2="19178"/>
                        <a14:backgroundMark x1="39530" y1="19178" x2="52055" y2="17613"/>
                        <a14:backgroundMark x1="52055" y1="17613" x2="60665" y2="18787"/>
                        <a14:backgroundMark x1="54207" y1="31898" x2="54046" y2="35759"/>
                        <a14:backgroundMark x1="53229" y1="29746" x2="59100" y2="32681"/>
                        <a14:backgroundMark x1="51468" y1="25832" x2="51859" y2="33659"/>
                        <a14:backgroundMark x1="50098" y1="25440" x2="47945" y2="27006"/>
                        <a14:backgroundMark x1="50489" y1="27397" x2="49511" y2="26614"/>
                        <a14:backgroundMark x1="45793" y1="34247" x2="42270" y2="37182"/>
                        <a14:backgroundMark x1="40705" y1="34247" x2="45988" y2="37573"/>
                        <a14:backgroundMark x1="44031" y1="33268" x2="36791" y2="37965"/>
                        <a14:backgroundMark x1="33464" y1="38160" x2="37182" y2="37965"/>
                        <a14:backgroundMark x1="34247" y1="42857" x2="47559" y2="42348"/>
                        <a14:backgroundMark x1="55773" y1="48728" x2="56556" y2="52642"/>
                        <a14:backgroundMark x1="63992" y1="48532" x2="64384" y2="52055"/>
                        <a14:backgroundMark x1="57339" y1="66341" x2="57534" y2="69276"/>
                        <a14:backgroundMark x1="49706" y1="64579" x2="67710" y2="62818"/>
                        <a14:backgroundMark x1="62818" y1="65558" x2="73190" y2="64579"/>
                        <a14:backgroundMark x1="72994" y1="56360" x2="67710" y2="65166"/>
                        <a14:backgroundMark x1="67710" y1="65166" x2="67710" y2="65166"/>
                        <a14:backgroundMark x1="74951" y1="54795" x2="70841" y2="57926"/>
                        <a14:backgroundMark x1="77104" y1="60470" x2="74755" y2="63209"/>
                        <a14:backgroundMark x1="74951" y1="51859" x2="74755" y2="56360"/>
                        <a14:backgroundMark x1="27789" y1="54990" x2="27789" y2="56360"/>
                        <a14:backgroundMark x1="27789" y1="53033" x2="27789" y2="54990"/>
                        <a14:backgroundMark x1="37573" y1="61644" x2="38552" y2="64384"/>
                        <a14:backgroundMark x1="45010" y1="62231" x2="45010" y2="66928"/>
                        <a14:backgroundMark x1="24266" y1="60274" x2="27202" y2="59491"/>
                        <a14:backgroundMark x1="26419" y1="56556" x2="26419" y2="56556"/>
                        <a14:backgroundMark x1="29159" y1="52838" x2="29159" y2="52838"/>
                        <a14:backgroundMark x1="26223" y1="55577" x2="26223" y2="55577"/>
                        <a14:backgroundMark x1="24658" y1="53816" x2="24658" y2="53816"/>
                        <a14:backgroundMark x1="22114" y1="56751" x2="22114" y2="56751"/>
                        <a14:backgroundMark x1="21331" y1="61252" x2="21331" y2="61252"/>
                        <a14:backgroundMark x1="31115" y1="61252" x2="31115" y2="61252"/>
                        <a14:backgroundMark x1="31703" y1="62427" x2="31703" y2="62427"/>
                        <a14:backgroundMark x1="53229" y1="40705" x2="53229" y2="40705"/>
                        <a14:backgroundMark x1="54012" y1="40313" x2="54012" y2="40313"/>
                        <a14:backgroundMark x1="53816" y1="39139" x2="53229" y2="41683"/>
                        <a14:backgroundMark x1="61252" y1="36986" x2="62622" y2="37378"/>
                        <a14:backgroundMark x1="64971" y1="38160" x2="65362" y2="38160"/>
                        <a14:backgroundMark x1="68689" y1="38943" x2="68689" y2="38943"/>
                        <a14:backgroundMark x1="71624" y1="40117" x2="71624" y2="40117"/>
                        <a14:backgroundMark x1="71037" y1="40117" x2="71037" y2="40117"/>
                        <a14:backgroundMark x1="45401" y1="49511" x2="45401" y2="49511"/>
                        <a14:backgroundMark x1="44814" y1="51468" x2="44814" y2="51468"/>
                        <a14:backgroundMark x1="38943" y1="48924" x2="38943" y2="48924"/>
                        <a14:backgroundMark x1="38160" y1="50685" x2="38160" y2="50685"/>
                        <a14:backgroundMark x1="33268" y1="50098" x2="33268" y2="50098"/>
                        <a14:backgroundMark x1="32681" y1="48728" x2="32681" y2="48728"/>
                      </a14:backgroundRemoval>
                    </a14:imgEffect>
                  </a14:imgLayer>
                </a14:imgProps>
              </a:ext>
            </a:extLst>
          </a:blip>
          <a:stretch>
            <a:fillRect/>
          </a:stretch>
        </p:blipFill>
        <p:spPr>
          <a:xfrm>
            <a:off x="8305388" y="70956"/>
            <a:ext cx="588363" cy="588363"/>
          </a:xfrm>
          <a:prstGeom prst="rect">
            <a:avLst/>
          </a:prstGeom>
        </p:spPr>
      </p:pic>
      <p:pic>
        <p:nvPicPr>
          <p:cNvPr id="4" name="图片 3" descr="图表, 折线图&#10;&#10;描述已自动生成">
            <a:extLst>
              <a:ext uri="{FF2B5EF4-FFF2-40B4-BE49-F238E27FC236}">
                <a16:creationId xmlns:a16="http://schemas.microsoft.com/office/drawing/2014/main" id="{14A9ADDA-F93D-598A-4B9F-3BCB588F5339}"/>
              </a:ext>
            </a:extLst>
          </p:cNvPr>
          <p:cNvPicPr>
            <a:picLocks noChangeAspect="1"/>
          </p:cNvPicPr>
          <p:nvPr/>
        </p:nvPicPr>
        <p:blipFill>
          <a:blip r:embed="rId5"/>
          <a:stretch>
            <a:fillRect/>
          </a:stretch>
        </p:blipFill>
        <p:spPr>
          <a:xfrm>
            <a:off x="1541100" y="301735"/>
            <a:ext cx="6061800" cy="4540030"/>
          </a:xfrm>
          <a:prstGeom prst="rect">
            <a:avLst/>
          </a:prstGeom>
        </p:spPr>
      </p:pic>
    </p:spTree>
    <p:extLst>
      <p:ext uri="{BB962C8B-B14F-4D97-AF65-F5344CB8AC3E}">
        <p14:creationId xmlns:p14="http://schemas.microsoft.com/office/powerpoint/2010/main" val="30244601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300">
        <p159:morph option="byObject"/>
      </p:transition>
    </mc:Choice>
    <mc:Fallback>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5" name="Google Shape;245;p28"/>
          <p:cNvSpPr txBox="1">
            <a:spLocks noGrp="1"/>
          </p:cNvSpPr>
          <p:nvPr>
            <p:ph type="title"/>
          </p:nvPr>
        </p:nvSpPr>
        <p:spPr>
          <a:xfrm>
            <a:off x="831055" y="1807252"/>
            <a:ext cx="7610770" cy="9099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zh-CN" altLang="en-US" sz="4800" b="1" dirty="0">
                <a:solidFill>
                  <a:srgbClr val="EA9999"/>
                </a:solidFill>
                <a:latin typeface="仿宋" panose="02010609060101010101" pitchFamily="49" charset="-122"/>
                <a:ea typeface="仿宋" panose="02010609060101010101" pitchFamily="49" charset="-122"/>
              </a:rPr>
              <a:t>问题及解决方法</a:t>
            </a:r>
            <a:endParaRPr lang="en-US" altLang="zh-CN" sz="4800" b="1" dirty="0">
              <a:solidFill>
                <a:srgbClr val="EA9999"/>
              </a:solidFill>
              <a:latin typeface="仿宋" panose="02010609060101010101" pitchFamily="49" charset="-122"/>
              <a:ea typeface="仿宋" panose="02010609060101010101" pitchFamily="49" charset="-122"/>
            </a:endParaRPr>
          </a:p>
        </p:txBody>
      </p:sp>
      <p:grpSp>
        <p:nvGrpSpPr>
          <p:cNvPr id="246" name="Google Shape;246;p28"/>
          <p:cNvGrpSpPr/>
          <p:nvPr/>
        </p:nvGrpSpPr>
        <p:grpSpPr>
          <a:xfrm>
            <a:off x="561845" y="496497"/>
            <a:ext cx="8330700" cy="4015650"/>
            <a:chOff x="561845" y="496497"/>
            <a:chExt cx="8330700" cy="4015650"/>
          </a:xfrm>
        </p:grpSpPr>
        <p:grpSp>
          <p:nvGrpSpPr>
            <p:cNvPr id="247" name="Google Shape;247;p28"/>
            <p:cNvGrpSpPr/>
            <p:nvPr/>
          </p:nvGrpSpPr>
          <p:grpSpPr>
            <a:xfrm>
              <a:off x="6548464" y="589964"/>
              <a:ext cx="1102270" cy="1241171"/>
              <a:chOff x="6548464" y="589964"/>
              <a:chExt cx="1102270" cy="1241171"/>
            </a:xfrm>
          </p:grpSpPr>
          <p:sp>
            <p:nvSpPr>
              <p:cNvPr id="248" name="Google Shape;248;p28"/>
              <p:cNvSpPr/>
              <p:nvPr/>
            </p:nvSpPr>
            <p:spPr>
              <a:xfrm>
                <a:off x="6817747" y="1054489"/>
                <a:ext cx="594063" cy="612759"/>
              </a:xfrm>
              <a:custGeom>
                <a:avLst/>
                <a:gdLst/>
                <a:ahLst/>
                <a:cxnLst/>
                <a:rect l="l" t="t" r="r" b="b"/>
                <a:pathLst>
                  <a:path w="19379" h="19408" extrusionOk="0">
                    <a:moveTo>
                      <a:pt x="8356" y="1"/>
                    </a:moveTo>
                    <a:cubicBezTo>
                      <a:pt x="8333" y="1"/>
                      <a:pt x="8316" y="12"/>
                      <a:pt x="8298" y="25"/>
                    </a:cubicBezTo>
                    <a:cubicBezTo>
                      <a:pt x="8209" y="94"/>
                      <a:pt x="8209" y="94"/>
                      <a:pt x="8898" y="1113"/>
                    </a:cubicBezTo>
                    <a:cubicBezTo>
                      <a:pt x="12498" y="6432"/>
                      <a:pt x="15023" y="10170"/>
                      <a:pt x="16458" y="12302"/>
                    </a:cubicBezTo>
                    <a:cubicBezTo>
                      <a:pt x="14674" y="9973"/>
                      <a:pt x="11788" y="6096"/>
                      <a:pt x="9961" y="3646"/>
                    </a:cubicBezTo>
                    <a:cubicBezTo>
                      <a:pt x="9296" y="2752"/>
                      <a:pt x="8724" y="1986"/>
                      <a:pt x="8319" y="1442"/>
                    </a:cubicBezTo>
                    <a:cubicBezTo>
                      <a:pt x="7756" y="688"/>
                      <a:pt x="7637" y="531"/>
                      <a:pt x="7561" y="531"/>
                    </a:cubicBezTo>
                    <a:cubicBezTo>
                      <a:pt x="7541" y="531"/>
                      <a:pt x="7524" y="542"/>
                      <a:pt x="7502" y="556"/>
                    </a:cubicBezTo>
                    <a:cubicBezTo>
                      <a:pt x="7473" y="573"/>
                      <a:pt x="7456" y="604"/>
                      <a:pt x="7449" y="635"/>
                    </a:cubicBezTo>
                    <a:cubicBezTo>
                      <a:pt x="7449" y="646"/>
                      <a:pt x="7446" y="656"/>
                      <a:pt x="7491" y="739"/>
                    </a:cubicBezTo>
                    <a:lnTo>
                      <a:pt x="7484" y="743"/>
                    </a:lnTo>
                    <a:cubicBezTo>
                      <a:pt x="7491" y="746"/>
                      <a:pt x="7498" y="756"/>
                      <a:pt x="7508" y="770"/>
                    </a:cubicBezTo>
                    <a:cubicBezTo>
                      <a:pt x="7764" y="1214"/>
                      <a:pt x="9061" y="3203"/>
                      <a:pt x="15564" y="12748"/>
                    </a:cubicBezTo>
                    <a:cubicBezTo>
                      <a:pt x="14483" y="11304"/>
                      <a:pt x="13076" y="9374"/>
                      <a:pt x="11832" y="7669"/>
                    </a:cubicBezTo>
                    <a:cubicBezTo>
                      <a:pt x="7359" y="1535"/>
                      <a:pt x="6798" y="830"/>
                      <a:pt x="6607" y="830"/>
                    </a:cubicBezTo>
                    <a:cubicBezTo>
                      <a:pt x="6581" y="830"/>
                      <a:pt x="6562" y="843"/>
                      <a:pt x="6541" y="857"/>
                    </a:cubicBezTo>
                    <a:cubicBezTo>
                      <a:pt x="6514" y="874"/>
                      <a:pt x="6496" y="902"/>
                      <a:pt x="6490" y="933"/>
                    </a:cubicBezTo>
                    <a:cubicBezTo>
                      <a:pt x="6483" y="967"/>
                      <a:pt x="6490" y="999"/>
                      <a:pt x="6507" y="1027"/>
                    </a:cubicBezTo>
                    <a:lnTo>
                      <a:pt x="13281" y="11068"/>
                    </a:lnTo>
                    <a:cubicBezTo>
                      <a:pt x="12637" y="10198"/>
                      <a:pt x="11946" y="9273"/>
                      <a:pt x="11257" y="8348"/>
                    </a:cubicBezTo>
                    <a:cubicBezTo>
                      <a:pt x="7238" y="2963"/>
                      <a:pt x="6171" y="1612"/>
                      <a:pt x="5831" y="1314"/>
                    </a:cubicBezTo>
                    <a:lnTo>
                      <a:pt x="5814" y="1290"/>
                    </a:lnTo>
                    <a:lnTo>
                      <a:pt x="5807" y="1293"/>
                    </a:lnTo>
                    <a:cubicBezTo>
                      <a:pt x="5755" y="1251"/>
                      <a:pt x="5722" y="1237"/>
                      <a:pt x="5698" y="1237"/>
                    </a:cubicBezTo>
                    <a:cubicBezTo>
                      <a:pt x="5677" y="1237"/>
                      <a:pt x="5662" y="1247"/>
                      <a:pt x="5647" y="1259"/>
                    </a:cubicBezTo>
                    <a:cubicBezTo>
                      <a:pt x="5592" y="1293"/>
                      <a:pt x="5578" y="1370"/>
                      <a:pt x="5613" y="1425"/>
                    </a:cubicBezTo>
                    <a:lnTo>
                      <a:pt x="13118" y="12551"/>
                    </a:lnTo>
                    <a:cubicBezTo>
                      <a:pt x="12293" y="11453"/>
                      <a:pt x="11368" y="10215"/>
                      <a:pt x="10440" y="8982"/>
                    </a:cubicBezTo>
                    <a:cubicBezTo>
                      <a:pt x="9040" y="7114"/>
                      <a:pt x="7640" y="5250"/>
                      <a:pt x="6587" y="3854"/>
                    </a:cubicBezTo>
                    <a:cubicBezTo>
                      <a:pt x="5460" y="2365"/>
                      <a:pt x="5031" y="1792"/>
                      <a:pt x="4837" y="1588"/>
                    </a:cubicBezTo>
                    <a:cubicBezTo>
                      <a:pt x="4837" y="1585"/>
                      <a:pt x="4833" y="1581"/>
                      <a:pt x="4833" y="1578"/>
                    </a:cubicBezTo>
                    <a:lnTo>
                      <a:pt x="4830" y="1578"/>
                    </a:lnTo>
                    <a:cubicBezTo>
                      <a:pt x="4763" y="1509"/>
                      <a:pt x="4727" y="1488"/>
                      <a:pt x="4699" y="1488"/>
                    </a:cubicBezTo>
                    <a:cubicBezTo>
                      <a:pt x="4681" y="1488"/>
                      <a:pt x="4666" y="1497"/>
                      <a:pt x="4649" y="1508"/>
                    </a:cubicBezTo>
                    <a:cubicBezTo>
                      <a:pt x="4625" y="1525"/>
                      <a:pt x="4605" y="1554"/>
                      <a:pt x="4598" y="1585"/>
                    </a:cubicBezTo>
                    <a:cubicBezTo>
                      <a:pt x="4598" y="1599"/>
                      <a:pt x="4595" y="1609"/>
                      <a:pt x="4639" y="1692"/>
                    </a:cubicBezTo>
                    <a:lnTo>
                      <a:pt x="4636" y="1695"/>
                    </a:lnTo>
                    <a:cubicBezTo>
                      <a:pt x="4639" y="1695"/>
                      <a:pt x="4639" y="1699"/>
                      <a:pt x="4643" y="1703"/>
                    </a:cubicBezTo>
                    <a:cubicBezTo>
                      <a:pt x="4862" y="2111"/>
                      <a:pt x="6101" y="4055"/>
                      <a:pt x="13000" y="14148"/>
                    </a:cubicBezTo>
                    <a:cubicBezTo>
                      <a:pt x="10308" y="10579"/>
                      <a:pt x="6036" y="4810"/>
                      <a:pt x="3995" y="2042"/>
                    </a:cubicBezTo>
                    <a:cubicBezTo>
                      <a:pt x="3972" y="2010"/>
                      <a:pt x="3936" y="1994"/>
                      <a:pt x="3899" y="1994"/>
                    </a:cubicBezTo>
                    <a:cubicBezTo>
                      <a:pt x="3875" y="1994"/>
                      <a:pt x="3850" y="2001"/>
                      <a:pt x="3829" y="2014"/>
                    </a:cubicBezTo>
                    <a:cubicBezTo>
                      <a:pt x="3776" y="2053"/>
                      <a:pt x="3749" y="2069"/>
                      <a:pt x="3808" y="2181"/>
                    </a:cubicBezTo>
                    <a:lnTo>
                      <a:pt x="3801" y="2187"/>
                    </a:lnTo>
                    <a:cubicBezTo>
                      <a:pt x="3801" y="2187"/>
                      <a:pt x="3815" y="2205"/>
                      <a:pt x="3835" y="2232"/>
                    </a:cubicBezTo>
                    <a:cubicBezTo>
                      <a:pt x="3901" y="2347"/>
                      <a:pt x="4026" y="2534"/>
                      <a:pt x="4238" y="2856"/>
                    </a:cubicBezTo>
                    <a:cubicBezTo>
                      <a:pt x="4521" y="3283"/>
                      <a:pt x="4931" y="3889"/>
                      <a:pt x="5423" y="4616"/>
                    </a:cubicBezTo>
                    <a:cubicBezTo>
                      <a:pt x="6403" y="6075"/>
                      <a:pt x="7713" y="8015"/>
                      <a:pt x="9026" y="9956"/>
                    </a:cubicBezTo>
                    <a:cubicBezTo>
                      <a:pt x="9934" y="11300"/>
                      <a:pt x="10841" y="12641"/>
                      <a:pt x="11639" y="13823"/>
                    </a:cubicBezTo>
                    <a:lnTo>
                      <a:pt x="3479" y="3005"/>
                    </a:lnTo>
                    <a:cubicBezTo>
                      <a:pt x="3455" y="2973"/>
                      <a:pt x="3419" y="2956"/>
                      <a:pt x="3382" y="2956"/>
                    </a:cubicBezTo>
                    <a:cubicBezTo>
                      <a:pt x="3359" y="2956"/>
                      <a:pt x="3336" y="2963"/>
                      <a:pt x="3316" y="2977"/>
                    </a:cubicBezTo>
                    <a:cubicBezTo>
                      <a:pt x="3288" y="2995"/>
                      <a:pt x="3267" y="3022"/>
                      <a:pt x="3264" y="3054"/>
                    </a:cubicBezTo>
                    <a:cubicBezTo>
                      <a:pt x="3261" y="3075"/>
                      <a:pt x="3257" y="3088"/>
                      <a:pt x="3285" y="3150"/>
                    </a:cubicBezTo>
                    <a:lnTo>
                      <a:pt x="3288" y="3150"/>
                    </a:lnTo>
                    <a:cubicBezTo>
                      <a:pt x="3413" y="3400"/>
                      <a:pt x="4075" y="4381"/>
                      <a:pt x="7356" y="9166"/>
                    </a:cubicBezTo>
                    <a:cubicBezTo>
                      <a:pt x="8936" y="11466"/>
                      <a:pt x="10755" y="14117"/>
                      <a:pt x="11940" y="15881"/>
                    </a:cubicBezTo>
                    <a:cubicBezTo>
                      <a:pt x="9542" y="12738"/>
                      <a:pt x="4812" y="6411"/>
                      <a:pt x="2675" y="3539"/>
                    </a:cubicBezTo>
                    <a:cubicBezTo>
                      <a:pt x="2652" y="3507"/>
                      <a:pt x="2615" y="3489"/>
                      <a:pt x="2578" y="3489"/>
                    </a:cubicBezTo>
                    <a:cubicBezTo>
                      <a:pt x="2554" y="3489"/>
                      <a:pt x="2530" y="3496"/>
                      <a:pt x="2508" y="3511"/>
                    </a:cubicBezTo>
                    <a:cubicBezTo>
                      <a:pt x="2484" y="3529"/>
                      <a:pt x="2460" y="3563"/>
                      <a:pt x="2453" y="3598"/>
                    </a:cubicBezTo>
                    <a:cubicBezTo>
                      <a:pt x="2388" y="3951"/>
                      <a:pt x="7300" y="11075"/>
                      <a:pt x="10637" y="15860"/>
                    </a:cubicBezTo>
                    <a:cubicBezTo>
                      <a:pt x="8437" y="13001"/>
                      <a:pt x="4695" y="7943"/>
                      <a:pt x="1951" y="4194"/>
                    </a:cubicBezTo>
                    <a:cubicBezTo>
                      <a:pt x="1927" y="4160"/>
                      <a:pt x="1891" y="4142"/>
                      <a:pt x="1854" y="4142"/>
                    </a:cubicBezTo>
                    <a:cubicBezTo>
                      <a:pt x="1831" y="4142"/>
                      <a:pt x="1808" y="4149"/>
                      <a:pt x="1788" y="4162"/>
                    </a:cubicBezTo>
                    <a:cubicBezTo>
                      <a:pt x="1760" y="4183"/>
                      <a:pt x="1736" y="4218"/>
                      <a:pt x="1732" y="4249"/>
                    </a:cubicBezTo>
                    <a:cubicBezTo>
                      <a:pt x="1670" y="4585"/>
                      <a:pt x="5914" y="10770"/>
                      <a:pt x="9206" y="15503"/>
                    </a:cubicBezTo>
                    <a:cubicBezTo>
                      <a:pt x="6819" y="12371"/>
                      <a:pt x="3406" y="7825"/>
                      <a:pt x="1718" y="5569"/>
                    </a:cubicBezTo>
                    <a:cubicBezTo>
                      <a:pt x="1694" y="5538"/>
                      <a:pt x="1658" y="5522"/>
                      <a:pt x="1622" y="5522"/>
                    </a:cubicBezTo>
                    <a:cubicBezTo>
                      <a:pt x="1597" y="5522"/>
                      <a:pt x="1571" y="5530"/>
                      <a:pt x="1549" y="5545"/>
                    </a:cubicBezTo>
                    <a:cubicBezTo>
                      <a:pt x="1497" y="5583"/>
                      <a:pt x="1483" y="5656"/>
                      <a:pt x="1521" y="5712"/>
                    </a:cubicBezTo>
                    <a:cubicBezTo>
                      <a:pt x="3496" y="8625"/>
                      <a:pt x="6604" y="13220"/>
                      <a:pt x="8641" y="16241"/>
                    </a:cubicBezTo>
                    <a:cubicBezTo>
                      <a:pt x="6413" y="13324"/>
                      <a:pt x="3021" y="8864"/>
                      <a:pt x="866" y="6033"/>
                    </a:cubicBezTo>
                    <a:cubicBezTo>
                      <a:pt x="844" y="6003"/>
                      <a:pt x="808" y="5985"/>
                      <a:pt x="770" y="5985"/>
                    </a:cubicBezTo>
                    <a:cubicBezTo>
                      <a:pt x="760" y="5985"/>
                      <a:pt x="751" y="5986"/>
                      <a:pt x="741" y="5988"/>
                    </a:cubicBezTo>
                    <a:cubicBezTo>
                      <a:pt x="696" y="6003"/>
                      <a:pt x="662" y="6037"/>
                      <a:pt x="651" y="6086"/>
                    </a:cubicBezTo>
                    <a:cubicBezTo>
                      <a:pt x="648" y="6102"/>
                      <a:pt x="645" y="6116"/>
                      <a:pt x="679" y="6179"/>
                    </a:cubicBezTo>
                    <a:lnTo>
                      <a:pt x="672" y="6179"/>
                    </a:lnTo>
                    <a:cubicBezTo>
                      <a:pt x="672" y="6179"/>
                      <a:pt x="683" y="6190"/>
                      <a:pt x="696" y="6210"/>
                    </a:cubicBezTo>
                    <a:cubicBezTo>
                      <a:pt x="838" y="6460"/>
                      <a:pt x="1417" y="7305"/>
                      <a:pt x="3627" y="10538"/>
                    </a:cubicBezTo>
                    <a:cubicBezTo>
                      <a:pt x="4886" y="12377"/>
                      <a:pt x="6400" y="14595"/>
                      <a:pt x="7523" y="16255"/>
                    </a:cubicBezTo>
                    <a:lnTo>
                      <a:pt x="482" y="7191"/>
                    </a:lnTo>
                    <a:cubicBezTo>
                      <a:pt x="461" y="7162"/>
                      <a:pt x="427" y="7144"/>
                      <a:pt x="392" y="7144"/>
                    </a:cubicBezTo>
                    <a:cubicBezTo>
                      <a:pt x="381" y="7144"/>
                      <a:pt x="371" y="7146"/>
                      <a:pt x="360" y="7149"/>
                    </a:cubicBezTo>
                    <a:cubicBezTo>
                      <a:pt x="312" y="7159"/>
                      <a:pt x="277" y="7194"/>
                      <a:pt x="267" y="7242"/>
                    </a:cubicBezTo>
                    <a:cubicBezTo>
                      <a:pt x="267" y="7257"/>
                      <a:pt x="263" y="7267"/>
                      <a:pt x="301" y="7333"/>
                    </a:cubicBezTo>
                    <a:lnTo>
                      <a:pt x="291" y="7340"/>
                    </a:lnTo>
                    <a:lnTo>
                      <a:pt x="354" y="7420"/>
                    </a:lnTo>
                    <a:cubicBezTo>
                      <a:pt x="562" y="7749"/>
                      <a:pt x="1237" y="8750"/>
                      <a:pt x="3420" y="11972"/>
                    </a:cubicBezTo>
                    <a:cubicBezTo>
                      <a:pt x="4470" y="13524"/>
                      <a:pt x="5647" y="15264"/>
                      <a:pt x="6594" y="16663"/>
                    </a:cubicBezTo>
                    <a:lnTo>
                      <a:pt x="232" y="8545"/>
                    </a:lnTo>
                    <a:cubicBezTo>
                      <a:pt x="208" y="8514"/>
                      <a:pt x="172" y="8498"/>
                      <a:pt x="136" y="8498"/>
                    </a:cubicBezTo>
                    <a:cubicBezTo>
                      <a:pt x="111" y="8498"/>
                      <a:pt x="87" y="8506"/>
                      <a:pt x="66" y="8521"/>
                    </a:cubicBezTo>
                    <a:cubicBezTo>
                      <a:pt x="14" y="8560"/>
                      <a:pt x="0" y="8632"/>
                      <a:pt x="34" y="8684"/>
                    </a:cubicBezTo>
                    <a:lnTo>
                      <a:pt x="5634" y="16982"/>
                    </a:lnTo>
                    <a:cubicBezTo>
                      <a:pt x="4633" y="15769"/>
                      <a:pt x="3257" y="14061"/>
                      <a:pt x="2276" y="12845"/>
                    </a:cubicBezTo>
                    <a:cubicBezTo>
                      <a:pt x="1771" y="12222"/>
                      <a:pt x="1327" y="11667"/>
                      <a:pt x="1005" y="11275"/>
                    </a:cubicBezTo>
                    <a:cubicBezTo>
                      <a:pt x="738" y="10946"/>
                      <a:pt x="592" y="10767"/>
                      <a:pt x="506" y="10676"/>
                    </a:cubicBezTo>
                    <a:cubicBezTo>
                      <a:pt x="499" y="10669"/>
                      <a:pt x="496" y="10663"/>
                      <a:pt x="488" y="10652"/>
                    </a:cubicBezTo>
                    <a:lnTo>
                      <a:pt x="485" y="10655"/>
                    </a:lnTo>
                    <a:cubicBezTo>
                      <a:pt x="438" y="10610"/>
                      <a:pt x="409" y="10593"/>
                      <a:pt x="385" y="10593"/>
                    </a:cubicBezTo>
                    <a:cubicBezTo>
                      <a:pt x="364" y="10593"/>
                      <a:pt x="346" y="10605"/>
                      <a:pt x="322" y="10621"/>
                    </a:cubicBezTo>
                    <a:cubicBezTo>
                      <a:pt x="295" y="10639"/>
                      <a:pt x="277" y="10666"/>
                      <a:pt x="270" y="10701"/>
                    </a:cubicBezTo>
                    <a:cubicBezTo>
                      <a:pt x="267" y="10732"/>
                      <a:pt x="274" y="10763"/>
                      <a:pt x="291" y="10791"/>
                    </a:cubicBezTo>
                    <a:cubicBezTo>
                      <a:pt x="1625" y="12734"/>
                      <a:pt x="3437" y="15385"/>
                      <a:pt x="4435" y="16879"/>
                    </a:cubicBezTo>
                    <a:cubicBezTo>
                      <a:pt x="2359" y="14630"/>
                      <a:pt x="1681" y="13951"/>
                      <a:pt x="1427" y="13767"/>
                    </a:cubicBezTo>
                    <a:cubicBezTo>
                      <a:pt x="1424" y="13764"/>
                      <a:pt x="1421" y="13760"/>
                      <a:pt x="1417" y="13757"/>
                    </a:cubicBezTo>
                    <a:lnTo>
                      <a:pt x="1414" y="13760"/>
                    </a:lnTo>
                    <a:cubicBezTo>
                      <a:pt x="1357" y="13720"/>
                      <a:pt x="1323" y="13707"/>
                      <a:pt x="1298" y="13707"/>
                    </a:cubicBezTo>
                    <a:cubicBezTo>
                      <a:pt x="1278" y="13707"/>
                      <a:pt x="1265" y="13716"/>
                      <a:pt x="1251" y="13725"/>
                    </a:cubicBezTo>
                    <a:cubicBezTo>
                      <a:pt x="1227" y="13743"/>
                      <a:pt x="1206" y="13770"/>
                      <a:pt x="1203" y="13802"/>
                    </a:cubicBezTo>
                    <a:cubicBezTo>
                      <a:pt x="1195" y="13833"/>
                      <a:pt x="1203" y="13867"/>
                      <a:pt x="1219" y="13895"/>
                    </a:cubicBezTo>
                    <a:cubicBezTo>
                      <a:pt x="1653" y="14519"/>
                      <a:pt x="2353" y="15541"/>
                      <a:pt x="2425" y="15673"/>
                    </a:cubicBezTo>
                    <a:cubicBezTo>
                      <a:pt x="2429" y="15683"/>
                      <a:pt x="2436" y="15694"/>
                      <a:pt x="2443" y="15704"/>
                    </a:cubicBezTo>
                    <a:cubicBezTo>
                      <a:pt x="2467" y="15739"/>
                      <a:pt x="2505" y="15757"/>
                      <a:pt x="2544" y="15757"/>
                    </a:cubicBezTo>
                    <a:cubicBezTo>
                      <a:pt x="2566" y="15757"/>
                      <a:pt x="2589" y="15751"/>
                      <a:pt x="2609" y="15738"/>
                    </a:cubicBezTo>
                    <a:cubicBezTo>
                      <a:pt x="2637" y="15718"/>
                      <a:pt x="2654" y="15690"/>
                      <a:pt x="2661" y="15659"/>
                    </a:cubicBezTo>
                    <a:cubicBezTo>
                      <a:pt x="2671" y="15610"/>
                      <a:pt x="2675" y="15586"/>
                      <a:pt x="2100" y="14744"/>
                    </a:cubicBezTo>
                    <a:lnTo>
                      <a:pt x="2100" y="14744"/>
                    </a:lnTo>
                    <a:cubicBezTo>
                      <a:pt x="2938" y="15617"/>
                      <a:pt x="4238" y="17017"/>
                      <a:pt x="5197" y="18063"/>
                    </a:cubicBezTo>
                    <a:cubicBezTo>
                      <a:pt x="5222" y="18088"/>
                      <a:pt x="5255" y="18102"/>
                      <a:pt x="5288" y="18102"/>
                    </a:cubicBezTo>
                    <a:cubicBezTo>
                      <a:pt x="5310" y="18102"/>
                      <a:pt x="5333" y="18095"/>
                      <a:pt x="5353" y="18081"/>
                    </a:cubicBezTo>
                    <a:cubicBezTo>
                      <a:pt x="5381" y="18063"/>
                      <a:pt x="5398" y="18035"/>
                      <a:pt x="5405" y="18001"/>
                    </a:cubicBezTo>
                    <a:cubicBezTo>
                      <a:pt x="5409" y="17990"/>
                      <a:pt x="5412" y="17977"/>
                      <a:pt x="5374" y="17901"/>
                    </a:cubicBezTo>
                    <a:cubicBezTo>
                      <a:pt x="5374" y="17897"/>
                      <a:pt x="5370" y="17894"/>
                      <a:pt x="5367" y="17890"/>
                    </a:cubicBezTo>
                    <a:cubicBezTo>
                      <a:pt x="5225" y="17627"/>
                      <a:pt x="4625" y="16695"/>
                      <a:pt x="2151" y="13077"/>
                    </a:cubicBezTo>
                    <a:lnTo>
                      <a:pt x="2151" y="13077"/>
                    </a:lnTo>
                    <a:cubicBezTo>
                      <a:pt x="5530" y="17266"/>
                      <a:pt x="6445" y="18379"/>
                      <a:pt x="6746" y="18635"/>
                    </a:cubicBezTo>
                    <a:lnTo>
                      <a:pt x="6757" y="18652"/>
                    </a:lnTo>
                    <a:lnTo>
                      <a:pt x="6763" y="18649"/>
                    </a:lnTo>
                    <a:cubicBezTo>
                      <a:pt x="6815" y="18692"/>
                      <a:pt x="6847" y="18706"/>
                      <a:pt x="6872" y="18706"/>
                    </a:cubicBezTo>
                    <a:cubicBezTo>
                      <a:pt x="6893" y="18706"/>
                      <a:pt x="6908" y="18695"/>
                      <a:pt x="6926" y="18684"/>
                    </a:cubicBezTo>
                    <a:cubicBezTo>
                      <a:pt x="6950" y="18666"/>
                      <a:pt x="6968" y="18638"/>
                      <a:pt x="6975" y="18607"/>
                    </a:cubicBezTo>
                    <a:cubicBezTo>
                      <a:pt x="6982" y="18576"/>
                      <a:pt x="6975" y="18542"/>
                      <a:pt x="6957" y="18518"/>
                    </a:cubicBezTo>
                    <a:lnTo>
                      <a:pt x="2127" y="11355"/>
                    </a:lnTo>
                    <a:lnTo>
                      <a:pt x="8399" y="19359"/>
                    </a:lnTo>
                    <a:cubicBezTo>
                      <a:pt x="8423" y="19391"/>
                      <a:pt x="8458" y="19407"/>
                      <a:pt x="8495" y="19407"/>
                    </a:cubicBezTo>
                    <a:cubicBezTo>
                      <a:pt x="8506" y="19407"/>
                      <a:pt x="8513" y="19404"/>
                      <a:pt x="8524" y="19404"/>
                    </a:cubicBezTo>
                    <a:cubicBezTo>
                      <a:pt x="8569" y="19394"/>
                      <a:pt x="8604" y="19356"/>
                      <a:pt x="8614" y="19311"/>
                    </a:cubicBezTo>
                    <a:cubicBezTo>
                      <a:pt x="8617" y="19293"/>
                      <a:pt x="8620" y="19283"/>
                      <a:pt x="8583" y="19217"/>
                    </a:cubicBezTo>
                    <a:lnTo>
                      <a:pt x="8589" y="19214"/>
                    </a:lnTo>
                    <a:lnTo>
                      <a:pt x="8548" y="19158"/>
                    </a:lnTo>
                    <a:cubicBezTo>
                      <a:pt x="8326" y="18791"/>
                      <a:pt x="7398" y="17419"/>
                      <a:pt x="3618" y="11837"/>
                    </a:cubicBezTo>
                    <a:cubicBezTo>
                      <a:pt x="3233" y="11266"/>
                      <a:pt x="2852" y="10701"/>
                      <a:pt x="2495" y="10177"/>
                    </a:cubicBezTo>
                    <a:lnTo>
                      <a:pt x="2495" y="10177"/>
                    </a:lnTo>
                    <a:lnTo>
                      <a:pt x="9144" y="18735"/>
                    </a:lnTo>
                    <a:cubicBezTo>
                      <a:pt x="9167" y="18767"/>
                      <a:pt x="9203" y="18783"/>
                      <a:pt x="9239" y="18783"/>
                    </a:cubicBezTo>
                    <a:cubicBezTo>
                      <a:pt x="9262" y="18783"/>
                      <a:pt x="9286" y="18777"/>
                      <a:pt x="9306" y="18763"/>
                    </a:cubicBezTo>
                    <a:cubicBezTo>
                      <a:pt x="9334" y="18746"/>
                      <a:pt x="9352" y="18715"/>
                      <a:pt x="9359" y="18684"/>
                    </a:cubicBezTo>
                    <a:cubicBezTo>
                      <a:pt x="9376" y="18583"/>
                      <a:pt x="9386" y="18538"/>
                      <a:pt x="3825" y="10402"/>
                    </a:cubicBezTo>
                    <a:cubicBezTo>
                      <a:pt x="3645" y="10140"/>
                      <a:pt x="3469" y="9879"/>
                      <a:pt x="3295" y="9623"/>
                    </a:cubicBezTo>
                    <a:lnTo>
                      <a:pt x="3295" y="9623"/>
                    </a:lnTo>
                    <a:cubicBezTo>
                      <a:pt x="4026" y="10586"/>
                      <a:pt x="4847" y="11664"/>
                      <a:pt x="5672" y="12745"/>
                    </a:cubicBezTo>
                    <a:cubicBezTo>
                      <a:pt x="6923" y="14384"/>
                      <a:pt x="8174" y="16026"/>
                      <a:pt x="9112" y="17256"/>
                    </a:cubicBezTo>
                    <a:cubicBezTo>
                      <a:pt x="9581" y="17869"/>
                      <a:pt x="9976" y="18382"/>
                      <a:pt x="10249" y="18739"/>
                    </a:cubicBezTo>
                    <a:cubicBezTo>
                      <a:pt x="10464" y="19020"/>
                      <a:pt x="10588" y="19179"/>
                      <a:pt x="10665" y="19266"/>
                    </a:cubicBezTo>
                    <a:cubicBezTo>
                      <a:pt x="10668" y="19269"/>
                      <a:pt x="10672" y="19276"/>
                      <a:pt x="10675" y="19276"/>
                    </a:cubicBezTo>
                    <a:cubicBezTo>
                      <a:pt x="10729" y="19332"/>
                      <a:pt x="10761" y="19352"/>
                      <a:pt x="10787" y="19352"/>
                    </a:cubicBezTo>
                    <a:cubicBezTo>
                      <a:pt x="10808" y="19352"/>
                      <a:pt x="10826" y="19340"/>
                      <a:pt x="10849" y="19324"/>
                    </a:cubicBezTo>
                    <a:cubicBezTo>
                      <a:pt x="10876" y="19307"/>
                      <a:pt x="10894" y="19279"/>
                      <a:pt x="10900" y="19248"/>
                    </a:cubicBezTo>
                    <a:cubicBezTo>
                      <a:pt x="10904" y="19234"/>
                      <a:pt x="10904" y="19224"/>
                      <a:pt x="10859" y="19148"/>
                    </a:cubicBezTo>
                    <a:lnTo>
                      <a:pt x="10870" y="19141"/>
                    </a:lnTo>
                    <a:cubicBezTo>
                      <a:pt x="10862" y="19134"/>
                      <a:pt x="10845" y="19116"/>
                      <a:pt x="10824" y="19085"/>
                    </a:cubicBezTo>
                    <a:cubicBezTo>
                      <a:pt x="10558" y="18649"/>
                      <a:pt x="9403" y="16923"/>
                      <a:pt x="4501" y="9678"/>
                    </a:cubicBezTo>
                    <a:lnTo>
                      <a:pt x="4501" y="9678"/>
                    </a:lnTo>
                    <a:cubicBezTo>
                      <a:pt x="5142" y="10535"/>
                      <a:pt x="5839" y="11459"/>
                      <a:pt x="6535" y="12377"/>
                    </a:cubicBezTo>
                    <a:cubicBezTo>
                      <a:pt x="10204" y="17235"/>
                      <a:pt x="11247" y="18583"/>
                      <a:pt x="11593" y="18922"/>
                    </a:cubicBezTo>
                    <a:cubicBezTo>
                      <a:pt x="11607" y="18940"/>
                      <a:pt x="11621" y="18957"/>
                      <a:pt x="11631" y="18975"/>
                    </a:cubicBezTo>
                    <a:lnTo>
                      <a:pt x="11645" y="18967"/>
                    </a:lnTo>
                    <a:cubicBezTo>
                      <a:pt x="11697" y="19011"/>
                      <a:pt x="11728" y="19026"/>
                      <a:pt x="11752" y="19026"/>
                    </a:cubicBezTo>
                    <a:cubicBezTo>
                      <a:pt x="11770" y="19026"/>
                      <a:pt x="11784" y="19016"/>
                      <a:pt x="11798" y="19006"/>
                    </a:cubicBezTo>
                    <a:cubicBezTo>
                      <a:pt x="11826" y="18988"/>
                      <a:pt x="11842" y="18961"/>
                      <a:pt x="11850" y="18929"/>
                    </a:cubicBezTo>
                    <a:cubicBezTo>
                      <a:pt x="11857" y="18898"/>
                      <a:pt x="11850" y="18863"/>
                      <a:pt x="11829" y="18836"/>
                    </a:cubicBezTo>
                    <a:cubicBezTo>
                      <a:pt x="9071" y="14900"/>
                      <a:pt x="5340" y="9512"/>
                      <a:pt x="3351" y="6508"/>
                    </a:cubicBezTo>
                    <a:lnTo>
                      <a:pt x="3351" y="6508"/>
                    </a:lnTo>
                    <a:cubicBezTo>
                      <a:pt x="4324" y="7832"/>
                      <a:pt x="5631" y="9599"/>
                      <a:pt x="6936" y="11352"/>
                    </a:cubicBezTo>
                    <a:cubicBezTo>
                      <a:pt x="11608" y="17629"/>
                      <a:pt x="12228" y="18294"/>
                      <a:pt x="12410" y="18294"/>
                    </a:cubicBezTo>
                    <a:cubicBezTo>
                      <a:pt x="12433" y="18294"/>
                      <a:pt x="12450" y="18283"/>
                      <a:pt x="12466" y="18271"/>
                    </a:cubicBezTo>
                    <a:cubicBezTo>
                      <a:pt x="12494" y="18254"/>
                      <a:pt x="12512" y="18226"/>
                      <a:pt x="12518" y="18195"/>
                    </a:cubicBezTo>
                    <a:cubicBezTo>
                      <a:pt x="12525" y="18160"/>
                      <a:pt x="12515" y="18129"/>
                      <a:pt x="12498" y="18102"/>
                    </a:cubicBezTo>
                    <a:cubicBezTo>
                      <a:pt x="9680" y="14079"/>
                      <a:pt x="5845" y="8535"/>
                      <a:pt x="3912" y="5600"/>
                    </a:cubicBezTo>
                    <a:lnTo>
                      <a:pt x="3912" y="5600"/>
                    </a:lnTo>
                    <a:cubicBezTo>
                      <a:pt x="4934" y="6969"/>
                      <a:pt x="6375" y="8899"/>
                      <a:pt x="7809" y="10811"/>
                    </a:cubicBezTo>
                    <a:cubicBezTo>
                      <a:pt x="9362" y="12880"/>
                      <a:pt x="10606" y="14522"/>
                      <a:pt x="11500" y="15700"/>
                    </a:cubicBezTo>
                    <a:cubicBezTo>
                      <a:pt x="12971" y="17627"/>
                      <a:pt x="13213" y="17940"/>
                      <a:pt x="13328" y="17940"/>
                    </a:cubicBezTo>
                    <a:cubicBezTo>
                      <a:pt x="13350" y="17940"/>
                      <a:pt x="13368" y="17929"/>
                      <a:pt x="13388" y="17915"/>
                    </a:cubicBezTo>
                    <a:cubicBezTo>
                      <a:pt x="13416" y="17897"/>
                      <a:pt x="13437" y="17866"/>
                      <a:pt x="13440" y="17835"/>
                    </a:cubicBezTo>
                    <a:cubicBezTo>
                      <a:pt x="13468" y="17699"/>
                      <a:pt x="12990" y="16948"/>
                      <a:pt x="7557" y="9027"/>
                    </a:cubicBezTo>
                    <a:cubicBezTo>
                      <a:pt x="6999" y="8216"/>
                      <a:pt x="6434" y="7395"/>
                      <a:pt x="5914" y="6633"/>
                    </a:cubicBezTo>
                    <a:lnTo>
                      <a:pt x="5914" y="6633"/>
                    </a:lnTo>
                    <a:lnTo>
                      <a:pt x="14279" y="17720"/>
                    </a:lnTo>
                    <a:cubicBezTo>
                      <a:pt x="14301" y="17751"/>
                      <a:pt x="14337" y="17767"/>
                      <a:pt x="14374" y="17767"/>
                    </a:cubicBezTo>
                    <a:cubicBezTo>
                      <a:pt x="14399" y="17767"/>
                      <a:pt x="14424" y="17760"/>
                      <a:pt x="14445" y="17744"/>
                    </a:cubicBezTo>
                    <a:cubicBezTo>
                      <a:pt x="14497" y="17707"/>
                      <a:pt x="14511" y="17634"/>
                      <a:pt x="14473" y="17582"/>
                    </a:cubicBezTo>
                    <a:cubicBezTo>
                      <a:pt x="12383" y="14491"/>
                      <a:pt x="9186" y="9765"/>
                      <a:pt x="6874" y="6339"/>
                    </a:cubicBezTo>
                    <a:lnTo>
                      <a:pt x="6874" y="6339"/>
                    </a:lnTo>
                    <a:cubicBezTo>
                      <a:pt x="7675" y="7423"/>
                      <a:pt x="8565" y="8622"/>
                      <a:pt x="9456" y="9814"/>
                    </a:cubicBezTo>
                    <a:cubicBezTo>
                      <a:pt x="13630" y="15420"/>
                      <a:pt x="14788" y="16938"/>
                      <a:pt x="15162" y="17308"/>
                    </a:cubicBezTo>
                    <a:cubicBezTo>
                      <a:pt x="15176" y="17328"/>
                      <a:pt x="15189" y="17349"/>
                      <a:pt x="15204" y="17370"/>
                    </a:cubicBezTo>
                    <a:lnTo>
                      <a:pt x="15218" y="17360"/>
                    </a:lnTo>
                    <a:cubicBezTo>
                      <a:pt x="15269" y="17406"/>
                      <a:pt x="15301" y="17420"/>
                      <a:pt x="15325" y="17420"/>
                    </a:cubicBezTo>
                    <a:cubicBezTo>
                      <a:pt x="15344" y="17420"/>
                      <a:pt x="15358" y="17411"/>
                      <a:pt x="15373" y="17402"/>
                    </a:cubicBezTo>
                    <a:cubicBezTo>
                      <a:pt x="15397" y="17384"/>
                      <a:pt x="15418" y="17357"/>
                      <a:pt x="15422" y="17325"/>
                    </a:cubicBezTo>
                    <a:cubicBezTo>
                      <a:pt x="15429" y="17294"/>
                      <a:pt x="15422" y="17259"/>
                      <a:pt x="15405" y="17235"/>
                    </a:cubicBezTo>
                    <a:cubicBezTo>
                      <a:pt x="13353" y="14238"/>
                      <a:pt x="8953" y="7797"/>
                      <a:pt x="6525" y="4173"/>
                    </a:cubicBezTo>
                    <a:lnTo>
                      <a:pt x="6525" y="4173"/>
                    </a:lnTo>
                    <a:cubicBezTo>
                      <a:pt x="8970" y="7420"/>
                      <a:pt x="13229" y="13098"/>
                      <a:pt x="15845" y="16591"/>
                    </a:cubicBezTo>
                    <a:cubicBezTo>
                      <a:pt x="15868" y="16622"/>
                      <a:pt x="15904" y="16640"/>
                      <a:pt x="15942" y="16640"/>
                    </a:cubicBezTo>
                    <a:cubicBezTo>
                      <a:pt x="15965" y="16640"/>
                      <a:pt x="15990" y="16633"/>
                      <a:pt x="16011" y="16618"/>
                    </a:cubicBezTo>
                    <a:cubicBezTo>
                      <a:pt x="16063" y="16580"/>
                      <a:pt x="16077" y="16508"/>
                      <a:pt x="16042" y="16452"/>
                    </a:cubicBezTo>
                    <a:lnTo>
                      <a:pt x="7339" y="3549"/>
                    </a:lnTo>
                    <a:lnTo>
                      <a:pt x="7339" y="3549"/>
                    </a:lnTo>
                    <a:cubicBezTo>
                      <a:pt x="9552" y="6439"/>
                      <a:pt x="13492" y="11740"/>
                      <a:pt x="16371" y="15649"/>
                    </a:cubicBezTo>
                    <a:cubicBezTo>
                      <a:pt x="16396" y="15682"/>
                      <a:pt x="16433" y="15699"/>
                      <a:pt x="16469" y="15699"/>
                    </a:cubicBezTo>
                    <a:cubicBezTo>
                      <a:pt x="16493" y="15699"/>
                      <a:pt x="16517" y="15691"/>
                      <a:pt x="16537" y="15676"/>
                    </a:cubicBezTo>
                    <a:cubicBezTo>
                      <a:pt x="16593" y="15638"/>
                      <a:pt x="16607" y="15565"/>
                      <a:pt x="16569" y="15510"/>
                    </a:cubicBezTo>
                    <a:lnTo>
                      <a:pt x="8381" y="3369"/>
                    </a:lnTo>
                    <a:lnTo>
                      <a:pt x="8381" y="3369"/>
                    </a:lnTo>
                    <a:cubicBezTo>
                      <a:pt x="9331" y="4644"/>
                      <a:pt x="10519" y="6279"/>
                      <a:pt x="11639" y="7811"/>
                    </a:cubicBezTo>
                    <a:cubicBezTo>
                      <a:pt x="16474" y="14448"/>
                      <a:pt x="17084" y="15194"/>
                      <a:pt x="17287" y="15194"/>
                    </a:cubicBezTo>
                    <a:cubicBezTo>
                      <a:pt x="17314" y="15194"/>
                      <a:pt x="17334" y="15181"/>
                      <a:pt x="17356" y="15166"/>
                    </a:cubicBezTo>
                    <a:cubicBezTo>
                      <a:pt x="17383" y="15150"/>
                      <a:pt x="17401" y="15121"/>
                      <a:pt x="17407" y="15087"/>
                    </a:cubicBezTo>
                    <a:cubicBezTo>
                      <a:pt x="17414" y="15056"/>
                      <a:pt x="17407" y="15025"/>
                      <a:pt x="17386" y="14997"/>
                    </a:cubicBezTo>
                    <a:cubicBezTo>
                      <a:pt x="15318" y="11962"/>
                      <a:pt x="12068" y="7180"/>
                      <a:pt x="9906" y="3972"/>
                    </a:cubicBezTo>
                    <a:lnTo>
                      <a:pt x="9906" y="3972"/>
                    </a:lnTo>
                    <a:cubicBezTo>
                      <a:pt x="16070" y="12249"/>
                      <a:pt x="17470" y="14058"/>
                      <a:pt x="17861" y="14405"/>
                    </a:cubicBezTo>
                    <a:cubicBezTo>
                      <a:pt x="17865" y="14405"/>
                      <a:pt x="17865" y="14408"/>
                      <a:pt x="17865" y="14408"/>
                    </a:cubicBezTo>
                    <a:lnTo>
                      <a:pt x="17868" y="14408"/>
                    </a:lnTo>
                    <a:cubicBezTo>
                      <a:pt x="17928" y="14460"/>
                      <a:pt x="17965" y="14477"/>
                      <a:pt x="17991" y="14477"/>
                    </a:cubicBezTo>
                    <a:cubicBezTo>
                      <a:pt x="18012" y="14477"/>
                      <a:pt x="18026" y="14467"/>
                      <a:pt x="18042" y="14456"/>
                    </a:cubicBezTo>
                    <a:cubicBezTo>
                      <a:pt x="18069" y="14439"/>
                      <a:pt x="18087" y="14411"/>
                      <a:pt x="18093" y="14381"/>
                    </a:cubicBezTo>
                    <a:cubicBezTo>
                      <a:pt x="18107" y="14307"/>
                      <a:pt x="18107" y="14290"/>
                      <a:pt x="9729" y="1910"/>
                    </a:cubicBezTo>
                    <a:lnTo>
                      <a:pt x="9729" y="1910"/>
                    </a:lnTo>
                    <a:cubicBezTo>
                      <a:pt x="11770" y="4527"/>
                      <a:pt x="15589" y="9654"/>
                      <a:pt x="18346" y="13399"/>
                    </a:cubicBezTo>
                    <a:cubicBezTo>
                      <a:pt x="18370" y="13432"/>
                      <a:pt x="18409" y="13450"/>
                      <a:pt x="18451" y="13450"/>
                    </a:cubicBezTo>
                    <a:cubicBezTo>
                      <a:pt x="18457" y="13450"/>
                      <a:pt x="18464" y="13449"/>
                      <a:pt x="18471" y="13448"/>
                    </a:cubicBezTo>
                    <a:cubicBezTo>
                      <a:pt x="18516" y="13438"/>
                      <a:pt x="18554" y="13399"/>
                      <a:pt x="18565" y="13351"/>
                    </a:cubicBezTo>
                    <a:cubicBezTo>
                      <a:pt x="18568" y="13330"/>
                      <a:pt x="18568" y="13320"/>
                      <a:pt x="18536" y="13261"/>
                    </a:cubicBezTo>
                    <a:lnTo>
                      <a:pt x="18541" y="13258"/>
                    </a:lnTo>
                    <a:cubicBezTo>
                      <a:pt x="18541" y="13254"/>
                      <a:pt x="18523" y="13230"/>
                      <a:pt x="18488" y="13185"/>
                    </a:cubicBezTo>
                    <a:cubicBezTo>
                      <a:pt x="18419" y="13081"/>
                      <a:pt x="18294" y="12897"/>
                      <a:pt x="18062" y="12564"/>
                    </a:cubicBezTo>
                    <a:cubicBezTo>
                      <a:pt x="13596" y="6117"/>
                      <a:pt x="11479" y="2988"/>
                      <a:pt x="10558" y="1564"/>
                    </a:cubicBezTo>
                    <a:lnTo>
                      <a:pt x="10558" y="1564"/>
                    </a:lnTo>
                    <a:cubicBezTo>
                      <a:pt x="11881" y="3227"/>
                      <a:pt x="14535" y="6737"/>
                      <a:pt x="16295" y="9062"/>
                    </a:cubicBezTo>
                    <a:cubicBezTo>
                      <a:pt x="16991" y="9983"/>
                      <a:pt x="17605" y="10794"/>
                      <a:pt x="18045" y="11373"/>
                    </a:cubicBezTo>
                    <a:cubicBezTo>
                      <a:pt x="18661" y="12181"/>
                      <a:pt x="18790" y="12348"/>
                      <a:pt x="18869" y="12348"/>
                    </a:cubicBezTo>
                    <a:cubicBezTo>
                      <a:pt x="18889" y="12348"/>
                      <a:pt x="18907" y="12337"/>
                      <a:pt x="18928" y="12322"/>
                    </a:cubicBezTo>
                    <a:cubicBezTo>
                      <a:pt x="18956" y="12305"/>
                      <a:pt x="18977" y="12273"/>
                      <a:pt x="18981" y="12243"/>
                    </a:cubicBezTo>
                    <a:cubicBezTo>
                      <a:pt x="18990" y="12190"/>
                      <a:pt x="19019" y="12041"/>
                      <a:pt x="13689" y="4263"/>
                    </a:cubicBezTo>
                    <a:lnTo>
                      <a:pt x="13689" y="4263"/>
                    </a:lnTo>
                    <a:cubicBezTo>
                      <a:pt x="18445" y="10499"/>
                      <a:pt x="19055" y="11160"/>
                      <a:pt x="19236" y="11160"/>
                    </a:cubicBezTo>
                    <a:cubicBezTo>
                      <a:pt x="19259" y="11160"/>
                      <a:pt x="19275" y="11149"/>
                      <a:pt x="19292" y="11137"/>
                    </a:cubicBezTo>
                    <a:cubicBezTo>
                      <a:pt x="19320" y="11117"/>
                      <a:pt x="19341" y="11088"/>
                      <a:pt x="19344" y="11058"/>
                    </a:cubicBezTo>
                    <a:cubicBezTo>
                      <a:pt x="19355" y="11002"/>
                      <a:pt x="19379" y="10877"/>
                      <a:pt x="14251" y="3390"/>
                    </a:cubicBezTo>
                    <a:lnTo>
                      <a:pt x="14251" y="3390"/>
                    </a:lnTo>
                    <a:cubicBezTo>
                      <a:pt x="14646" y="3889"/>
                      <a:pt x="15065" y="4415"/>
                      <a:pt x="15480" y="4938"/>
                    </a:cubicBezTo>
                    <a:cubicBezTo>
                      <a:pt x="18024" y="8126"/>
                      <a:pt x="18769" y="9024"/>
                      <a:pt x="19035" y="9241"/>
                    </a:cubicBezTo>
                    <a:lnTo>
                      <a:pt x="19043" y="9252"/>
                    </a:lnTo>
                    <a:lnTo>
                      <a:pt x="19043" y="9249"/>
                    </a:lnTo>
                    <a:cubicBezTo>
                      <a:pt x="19096" y="9292"/>
                      <a:pt x="19129" y="9305"/>
                      <a:pt x="19154" y="9305"/>
                    </a:cubicBezTo>
                    <a:cubicBezTo>
                      <a:pt x="19176" y="9305"/>
                      <a:pt x="19191" y="9295"/>
                      <a:pt x="19209" y="9283"/>
                    </a:cubicBezTo>
                    <a:cubicBezTo>
                      <a:pt x="19264" y="9246"/>
                      <a:pt x="19278" y="9172"/>
                      <a:pt x="19240" y="9117"/>
                    </a:cubicBezTo>
                    <a:lnTo>
                      <a:pt x="15031" y="2870"/>
                    </a:lnTo>
                    <a:lnTo>
                      <a:pt x="18523" y="6754"/>
                    </a:lnTo>
                    <a:cubicBezTo>
                      <a:pt x="18546" y="6781"/>
                      <a:pt x="18579" y="6795"/>
                      <a:pt x="18612" y="6795"/>
                    </a:cubicBezTo>
                    <a:cubicBezTo>
                      <a:pt x="18638" y="6795"/>
                      <a:pt x="18664" y="6786"/>
                      <a:pt x="18686" y="6768"/>
                    </a:cubicBezTo>
                    <a:cubicBezTo>
                      <a:pt x="18738" y="6730"/>
                      <a:pt x="18749" y="6660"/>
                      <a:pt x="18710" y="6605"/>
                    </a:cubicBezTo>
                    <a:cubicBezTo>
                      <a:pt x="17612" y="5001"/>
                      <a:pt x="15955" y="2572"/>
                      <a:pt x="15841" y="2360"/>
                    </a:cubicBezTo>
                    <a:cubicBezTo>
                      <a:pt x="15838" y="2347"/>
                      <a:pt x="15831" y="2336"/>
                      <a:pt x="15824" y="2326"/>
                    </a:cubicBezTo>
                    <a:cubicBezTo>
                      <a:pt x="15802" y="2292"/>
                      <a:pt x="15765" y="2273"/>
                      <a:pt x="15726" y="2273"/>
                    </a:cubicBezTo>
                    <a:cubicBezTo>
                      <a:pt x="15703" y="2273"/>
                      <a:pt x="15679" y="2280"/>
                      <a:pt x="15658" y="2295"/>
                    </a:cubicBezTo>
                    <a:cubicBezTo>
                      <a:pt x="15630" y="2312"/>
                      <a:pt x="15613" y="2340"/>
                      <a:pt x="15605" y="2374"/>
                    </a:cubicBezTo>
                    <a:cubicBezTo>
                      <a:pt x="15595" y="2430"/>
                      <a:pt x="15589" y="2468"/>
                      <a:pt x="17484" y="5240"/>
                    </a:cubicBezTo>
                    <a:lnTo>
                      <a:pt x="14050" y="1425"/>
                    </a:lnTo>
                    <a:cubicBezTo>
                      <a:pt x="14027" y="1397"/>
                      <a:pt x="13993" y="1384"/>
                      <a:pt x="13959" y="1384"/>
                    </a:cubicBezTo>
                    <a:cubicBezTo>
                      <a:pt x="13934" y="1384"/>
                      <a:pt x="13908" y="1392"/>
                      <a:pt x="13887" y="1408"/>
                    </a:cubicBezTo>
                    <a:cubicBezTo>
                      <a:pt x="13838" y="1450"/>
                      <a:pt x="13825" y="1519"/>
                      <a:pt x="13863" y="1570"/>
                    </a:cubicBezTo>
                    <a:lnTo>
                      <a:pt x="17906" y="7568"/>
                    </a:lnTo>
                    <a:cubicBezTo>
                      <a:pt x="16427" y="5756"/>
                      <a:pt x="13995" y="2690"/>
                      <a:pt x="12203" y="406"/>
                    </a:cubicBezTo>
                    <a:cubicBezTo>
                      <a:pt x="12179" y="376"/>
                      <a:pt x="12144" y="360"/>
                      <a:pt x="12109" y="360"/>
                    </a:cubicBezTo>
                    <a:cubicBezTo>
                      <a:pt x="12084" y="360"/>
                      <a:pt x="12058" y="368"/>
                      <a:pt x="12037" y="385"/>
                    </a:cubicBezTo>
                    <a:cubicBezTo>
                      <a:pt x="11985" y="424"/>
                      <a:pt x="11971" y="497"/>
                      <a:pt x="12009" y="548"/>
                    </a:cubicBezTo>
                    <a:cubicBezTo>
                      <a:pt x="14123" y="3625"/>
                      <a:pt x="17050" y="7908"/>
                      <a:pt x="18391" y="9932"/>
                    </a:cubicBezTo>
                    <a:cubicBezTo>
                      <a:pt x="16853" y="8036"/>
                      <a:pt x="13734" y="3927"/>
                      <a:pt x="12200" y="1903"/>
                    </a:cubicBezTo>
                    <a:cubicBezTo>
                      <a:pt x="11815" y="1397"/>
                      <a:pt x="11493" y="975"/>
                      <a:pt x="11268" y="681"/>
                    </a:cubicBezTo>
                    <a:cubicBezTo>
                      <a:pt x="11105" y="465"/>
                      <a:pt x="11004" y="334"/>
                      <a:pt x="10939" y="257"/>
                    </a:cubicBezTo>
                    <a:cubicBezTo>
                      <a:pt x="10928" y="247"/>
                      <a:pt x="10921" y="233"/>
                      <a:pt x="10914" y="223"/>
                    </a:cubicBezTo>
                    <a:lnTo>
                      <a:pt x="10911" y="227"/>
                    </a:lnTo>
                    <a:cubicBezTo>
                      <a:pt x="10864" y="179"/>
                      <a:pt x="10836" y="162"/>
                      <a:pt x="10811" y="162"/>
                    </a:cubicBezTo>
                    <a:cubicBezTo>
                      <a:pt x="10791" y="162"/>
                      <a:pt x="10773" y="174"/>
                      <a:pt x="10748" y="192"/>
                    </a:cubicBezTo>
                    <a:cubicBezTo>
                      <a:pt x="10720" y="209"/>
                      <a:pt x="10703" y="237"/>
                      <a:pt x="10696" y="268"/>
                    </a:cubicBezTo>
                    <a:cubicBezTo>
                      <a:pt x="10689" y="302"/>
                      <a:pt x="10696" y="334"/>
                      <a:pt x="10717" y="361"/>
                    </a:cubicBezTo>
                    <a:cubicBezTo>
                      <a:pt x="12771" y="3345"/>
                      <a:pt x="15501" y="7329"/>
                      <a:pt x="17189" y="9844"/>
                    </a:cubicBezTo>
                    <a:cubicBezTo>
                      <a:pt x="16967" y="9550"/>
                      <a:pt x="16728" y="9238"/>
                      <a:pt x="16486" y="8916"/>
                    </a:cubicBezTo>
                    <a:cubicBezTo>
                      <a:pt x="10626" y="1166"/>
                      <a:pt x="9982" y="403"/>
                      <a:pt x="9796" y="403"/>
                    </a:cubicBezTo>
                    <a:cubicBezTo>
                      <a:pt x="9774" y="403"/>
                      <a:pt x="9759" y="413"/>
                      <a:pt x="9743" y="424"/>
                    </a:cubicBezTo>
                    <a:cubicBezTo>
                      <a:pt x="9715" y="444"/>
                      <a:pt x="9695" y="476"/>
                      <a:pt x="9688" y="507"/>
                    </a:cubicBezTo>
                    <a:cubicBezTo>
                      <a:pt x="9670" y="604"/>
                      <a:pt x="9643" y="753"/>
                      <a:pt x="14330" y="7586"/>
                    </a:cubicBezTo>
                    <a:cubicBezTo>
                      <a:pt x="14088" y="7257"/>
                      <a:pt x="13838" y="6924"/>
                      <a:pt x="13593" y="6595"/>
                    </a:cubicBezTo>
                    <a:cubicBezTo>
                      <a:pt x="9784" y="1515"/>
                      <a:pt x="8794" y="302"/>
                      <a:pt x="8475" y="57"/>
                    </a:cubicBezTo>
                    <a:cubicBezTo>
                      <a:pt x="8471" y="57"/>
                      <a:pt x="8471" y="53"/>
                      <a:pt x="8471" y="53"/>
                    </a:cubicBezTo>
                    <a:lnTo>
                      <a:pt x="8471" y="57"/>
                    </a:lnTo>
                    <a:cubicBezTo>
                      <a:pt x="8417" y="15"/>
                      <a:pt x="8382" y="1"/>
                      <a:pt x="8356" y="1"/>
                    </a:cubicBezTo>
                    <a:close/>
                  </a:path>
                </a:pathLst>
              </a:custGeom>
              <a:solidFill>
                <a:srgbClr val="F9CB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9" name="Google Shape;249;p28"/>
              <p:cNvGrpSpPr/>
              <p:nvPr/>
            </p:nvGrpSpPr>
            <p:grpSpPr>
              <a:xfrm rot="-463497">
                <a:off x="6619536" y="649401"/>
                <a:ext cx="960126" cy="1122298"/>
                <a:chOff x="6246600" y="3562450"/>
                <a:chExt cx="840768" cy="982780"/>
              </a:xfrm>
            </p:grpSpPr>
            <p:sp>
              <p:nvSpPr>
                <p:cNvPr id="250" name="Google Shape;250;p28"/>
                <p:cNvSpPr/>
                <p:nvPr/>
              </p:nvSpPr>
              <p:spPr>
                <a:xfrm>
                  <a:off x="6357979" y="3901087"/>
                  <a:ext cx="597582" cy="562038"/>
                </a:xfrm>
                <a:custGeom>
                  <a:avLst/>
                  <a:gdLst/>
                  <a:ahLst/>
                  <a:cxnLst/>
                  <a:rect l="l" t="t" r="r" b="b"/>
                  <a:pathLst>
                    <a:path w="7431" h="6989" extrusionOk="0">
                      <a:moveTo>
                        <a:pt x="4045" y="164"/>
                      </a:moveTo>
                      <a:cubicBezTo>
                        <a:pt x="4855" y="164"/>
                        <a:pt x="5844" y="566"/>
                        <a:pt x="6401" y="1126"/>
                      </a:cubicBezTo>
                      <a:cubicBezTo>
                        <a:pt x="7160" y="1895"/>
                        <a:pt x="7288" y="2821"/>
                        <a:pt x="7205" y="3843"/>
                      </a:cubicBezTo>
                      <a:cubicBezTo>
                        <a:pt x="7135" y="4689"/>
                        <a:pt x="7048" y="5354"/>
                        <a:pt x="6445" y="5970"/>
                      </a:cubicBezTo>
                      <a:cubicBezTo>
                        <a:pt x="5881" y="6549"/>
                        <a:pt x="5325" y="6822"/>
                        <a:pt x="4514" y="6822"/>
                      </a:cubicBezTo>
                      <a:cubicBezTo>
                        <a:pt x="4469" y="6822"/>
                        <a:pt x="4424" y="6821"/>
                        <a:pt x="4377" y="6819"/>
                      </a:cubicBezTo>
                      <a:cubicBezTo>
                        <a:pt x="3559" y="6792"/>
                        <a:pt x="2353" y="6629"/>
                        <a:pt x="1688" y="6119"/>
                      </a:cubicBezTo>
                      <a:cubicBezTo>
                        <a:pt x="885" y="5506"/>
                        <a:pt x="507" y="4331"/>
                        <a:pt x="479" y="3354"/>
                      </a:cubicBezTo>
                      <a:cubicBezTo>
                        <a:pt x="448" y="2298"/>
                        <a:pt x="808" y="1223"/>
                        <a:pt x="1789" y="690"/>
                      </a:cubicBezTo>
                      <a:cubicBezTo>
                        <a:pt x="2420" y="344"/>
                        <a:pt x="3231" y="243"/>
                        <a:pt x="3937" y="167"/>
                      </a:cubicBezTo>
                      <a:cubicBezTo>
                        <a:pt x="3973" y="165"/>
                        <a:pt x="4009" y="164"/>
                        <a:pt x="4045" y="164"/>
                      </a:cubicBezTo>
                      <a:close/>
                      <a:moveTo>
                        <a:pt x="4068" y="1"/>
                      </a:moveTo>
                      <a:cubicBezTo>
                        <a:pt x="4030" y="1"/>
                        <a:pt x="3991" y="1"/>
                        <a:pt x="3953" y="3"/>
                      </a:cubicBezTo>
                      <a:lnTo>
                        <a:pt x="3953" y="3"/>
                      </a:lnTo>
                      <a:cubicBezTo>
                        <a:pt x="3952" y="3"/>
                        <a:pt x="3951" y="3"/>
                        <a:pt x="3949" y="3"/>
                      </a:cubicBezTo>
                      <a:cubicBezTo>
                        <a:pt x="3946" y="3"/>
                        <a:pt x="3942" y="3"/>
                        <a:pt x="3937" y="4"/>
                      </a:cubicBezTo>
                      <a:cubicBezTo>
                        <a:pt x="3937" y="4"/>
                        <a:pt x="3937" y="4"/>
                        <a:pt x="3937" y="4"/>
                      </a:cubicBezTo>
                      <a:lnTo>
                        <a:pt x="3937" y="4"/>
                      </a:lnTo>
                      <a:cubicBezTo>
                        <a:pt x="3932" y="4"/>
                        <a:pt x="3928" y="4"/>
                        <a:pt x="3923" y="5"/>
                      </a:cubicBezTo>
                      <a:lnTo>
                        <a:pt x="3923" y="5"/>
                      </a:lnTo>
                      <a:cubicBezTo>
                        <a:pt x="2589" y="151"/>
                        <a:pt x="1112" y="453"/>
                        <a:pt x="559" y="1844"/>
                      </a:cubicBezTo>
                      <a:cubicBezTo>
                        <a:pt x="1" y="3247"/>
                        <a:pt x="362" y="5423"/>
                        <a:pt x="1671" y="6320"/>
                      </a:cubicBezTo>
                      <a:cubicBezTo>
                        <a:pt x="2295" y="6750"/>
                        <a:pt x="3210" y="6864"/>
                        <a:pt x="3944" y="6950"/>
                      </a:cubicBezTo>
                      <a:cubicBezTo>
                        <a:pt x="4142" y="6973"/>
                        <a:pt x="4352" y="6988"/>
                        <a:pt x="4564" y="6988"/>
                      </a:cubicBezTo>
                      <a:cubicBezTo>
                        <a:pt x="5071" y="6988"/>
                        <a:pt x="5591" y="6901"/>
                        <a:pt x="5999" y="6614"/>
                      </a:cubicBezTo>
                      <a:cubicBezTo>
                        <a:pt x="7218" y="5762"/>
                        <a:pt x="7426" y="4484"/>
                        <a:pt x="7430" y="3070"/>
                      </a:cubicBezTo>
                      <a:cubicBezTo>
                        <a:pt x="7430" y="1369"/>
                        <a:pt x="5701" y="1"/>
                        <a:pt x="406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8"/>
                <p:cNvSpPr/>
                <p:nvPr/>
              </p:nvSpPr>
              <p:spPr>
                <a:xfrm>
                  <a:off x="6276676" y="3845840"/>
                  <a:ext cx="754316" cy="677759"/>
                </a:xfrm>
                <a:custGeom>
                  <a:avLst/>
                  <a:gdLst/>
                  <a:ahLst/>
                  <a:cxnLst/>
                  <a:rect l="l" t="t" r="r" b="b"/>
                  <a:pathLst>
                    <a:path w="9380" h="8428" extrusionOk="0">
                      <a:moveTo>
                        <a:pt x="4917" y="164"/>
                      </a:moveTo>
                      <a:cubicBezTo>
                        <a:pt x="6119" y="202"/>
                        <a:pt x="7304" y="646"/>
                        <a:pt x="8163" y="1505"/>
                      </a:cubicBezTo>
                      <a:cubicBezTo>
                        <a:pt x="8832" y="2177"/>
                        <a:pt x="9106" y="3393"/>
                        <a:pt x="9092" y="4332"/>
                      </a:cubicBezTo>
                      <a:cubicBezTo>
                        <a:pt x="9078" y="5147"/>
                        <a:pt x="8774" y="6047"/>
                        <a:pt x="8344" y="6730"/>
                      </a:cubicBezTo>
                      <a:cubicBezTo>
                        <a:pt x="7668" y="7808"/>
                        <a:pt x="6524" y="8182"/>
                        <a:pt x="5309" y="8254"/>
                      </a:cubicBezTo>
                      <a:cubicBezTo>
                        <a:pt x="5108" y="8266"/>
                        <a:pt x="4905" y="8273"/>
                        <a:pt x="4702" y="8273"/>
                      </a:cubicBezTo>
                      <a:cubicBezTo>
                        <a:pt x="3662" y="8273"/>
                        <a:pt x="2613" y="8091"/>
                        <a:pt x="1813" y="7375"/>
                      </a:cubicBezTo>
                      <a:cubicBezTo>
                        <a:pt x="901" y="6553"/>
                        <a:pt x="475" y="5347"/>
                        <a:pt x="489" y="4138"/>
                      </a:cubicBezTo>
                      <a:cubicBezTo>
                        <a:pt x="496" y="3535"/>
                        <a:pt x="589" y="2923"/>
                        <a:pt x="783" y="2354"/>
                      </a:cubicBezTo>
                      <a:cubicBezTo>
                        <a:pt x="1023" y="1658"/>
                        <a:pt x="1567" y="1193"/>
                        <a:pt x="2152" y="781"/>
                      </a:cubicBezTo>
                      <a:cubicBezTo>
                        <a:pt x="2974" y="206"/>
                        <a:pt x="3961" y="268"/>
                        <a:pt x="4917" y="164"/>
                      </a:cubicBezTo>
                      <a:close/>
                      <a:moveTo>
                        <a:pt x="4929" y="0"/>
                      </a:moveTo>
                      <a:cubicBezTo>
                        <a:pt x="4925" y="0"/>
                        <a:pt x="4921" y="1"/>
                        <a:pt x="4917" y="1"/>
                      </a:cubicBezTo>
                      <a:cubicBezTo>
                        <a:pt x="4916" y="1"/>
                        <a:pt x="4915" y="1"/>
                        <a:pt x="4914" y="1"/>
                      </a:cubicBezTo>
                      <a:cubicBezTo>
                        <a:pt x="4906" y="1"/>
                        <a:pt x="4899" y="2"/>
                        <a:pt x="4893" y="4"/>
                      </a:cubicBezTo>
                      <a:lnTo>
                        <a:pt x="4893" y="4"/>
                      </a:lnTo>
                      <a:cubicBezTo>
                        <a:pt x="4125" y="83"/>
                        <a:pt x="3232" y="22"/>
                        <a:pt x="2526" y="365"/>
                      </a:cubicBezTo>
                      <a:cubicBezTo>
                        <a:pt x="1722" y="750"/>
                        <a:pt x="915" y="1453"/>
                        <a:pt x="624" y="2309"/>
                      </a:cubicBezTo>
                      <a:cubicBezTo>
                        <a:pt x="1" y="4162"/>
                        <a:pt x="308" y="6467"/>
                        <a:pt x="1951" y="7693"/>
                      </a:cubicBezTo>
                      <a:cubicBezTo>
                        <a:pt x="2775" y="8309"/>
                        <a:pt x="3776" y="8428"/>
                        <a:pt x="4777" y="8428"/>
                      </a:cubicBezTo>
                      <a:cubicBezTo>
                        <a:pt x="4795" y="8428"/>
                        <a:pt x="4813" y="8427"/>
                        <a:pt x="4830" y="8427"/>
                      </a:cubicBezTo>
                      <a:cubicBezTo>
                        <a:pt x="5752" y="8424"/>
                        <a:pt x="6819" y="8317"/>
                        <a:pt x="7599" y="7776"/>
                      </a:cubicBezTo>
                      <a:cubicBezTo>
                        <a:pt x="8680" y="7025"/>
                        <a:pt x="9380" y="5320"/>
                        <a:pt x="9244" y="4010"/>
                      </a:cubicBezTo>
                      <a:cubicBezTo>
                        <a:pt x="9130" y="2888"/>
                        <a:pt x="8873" y="1851"/>
                        <a:pt x="7976" y="1117"/>
                      </a:cubicBezTo>
                      <a:cubicBezTo>
                        <a:pt x="7114" y="409"/>
                        <a:pt x="6051" y="42"/>
                        <a:pt x="4946" y="2"/>
                      </a:cubicBezTo>
                      <a:lnTo>
                        <a:pt x="4946" y="2"/>
                      </a:lnTo>
                      <a:cubicBezTo>
                        <a:pt x="4940" y="1"/>
                        <a:pt x="4935" y="0"/>
                        <a:pt x="492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8"/>
                <p:cNvSpPr/>
                <p:nvPr/>
              </p:nvSpPr>
              <p:spPr>
                <a:xfrm>
                  <a:off x="6297987" y="3804345"/>
                  <a:ext cx="228547" cy="163167"/>
                </a:xfrm>
                <a:custGeom>
                  <a:avLst/>
                  <a:gdLst/>
                  <a:ahLst/>
                  <a:cxnLst/>
                  <a:rect l="l" t="t" r="r" b="b"/>
                  <a:pathLst>
                    <a:path w="2842" h="2029" extrusionOk="0">
                      <a:moveTo>
                        <a:pt x="2733" y="0"/>
                      </a:moveTo>
                      <a:cubicBezTo>
                        <a:pt x="2726" y="0"/>
                        <a:pt x="2717" y="1"/>
                        <a:pt x="2709" y="4"/>
                      </a:cubicBezTo>
                      <a:cubicBezTo>
                        <a:pt x="1741" y="295"/>
                        <a:pt x="571" y="1013"/>
                        <a:pt x="37" y="1907"/>
                      </a:cubicBezTo>
                      <a:cubicBezTo>
                        <a:pt x="1" y="1969"/>
                        <a:pt x="57" y="2029"/>
                        <a:pt x="113" y="2029"/>
                      </a:cubicBezTo>
                      <a:cubicBezTo>
                        <a:pt x="137" y="2029"/>
                        <a:pt x="162" y="2017"/>
                        <a:pt x="179" y="1990"/>
                      </a:cubicBezTo>
                      <a:cubicBezTo>
                        <a:pt x="688" y="1134"/>
                        <a:pt x="1831" y="441"/>
                        <a:pt x="2750" y="161"/>
                      </a:cubicBezTo>
                      <a:cubicBezTo>
                        <a:pt x="2841" y="135"/>
                        <a:pt x="2815" y="0"/>
                        <a:pt x="273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8"/>
                <p:cNvSpPr/>
                <p:nvPr/>
              </p:nvSpPr>
              <p:spPr>
                <a:xfrm>
                  <a:off x="6246600" y="3738564"/>
                  <a:ext cx="278968" cy="228949"/>
                </a:xfrm>
                <a:custGeom>
                  <a:avLst/>
                  <a:gdLst/>
                  <a:ahLst/>
                  <a:cxnLst/>
                  <a:rect l="l" t="t" r="r" b="b"/>
                  <a:pathLst>
                    <a:path w="3469" h="2847" extrusionOk="0">
                      <a:moveTo>
                        <a:pt x="1999" y="1"/>
                      </a:moveTo>
                      <a:cubicBezTo>
                        <a:pt x="1606" y="1"/>
                        <a:pt x="1205" y="117"/>
                        <a:pt x="877" y="331"/>
                      </a:cubicBezTo>
                      <a:cubicBezTo>
                        <a:pt x="66" y="857"/>
                        <a:pt x="1" y="2146"/>
                        <a:pt x="690" y="2822"/>
                      </a:cubicBezTo>
                      <a:cubicBezTo>
                        <a:pt x="707" y="2839"/>
                        <a:pt x="726" y="2847"/>
                        <a:pt x="745" y="2847"/>
                      </a:cubicBezTo>
                      <a:cubicBezTo>
                        <a:pt x="808" y="2847"/>
                        <a:pt x="863" y="2764"/>
                        <a:pt x="804" y="2707"/>
                      </a:cubicBezTo>
                      <a:cubicBezTo>
                        <a:pt x="121" y="2032"/>
                        <a:pt x="298" y="822"/>
                        <a:pt x="1116" y="379"/>
                      </a:cubicBezTo>
                      <a:cubicBezTo>
                        <a:pt x="1379" y="237"/>
                        <a:pt x="1683" y="162"/>
                        <a:pt x="1983" y="162"/>
                      </a:cubicBezTo>
                      <a:cubicBezTo>
                        <a:pt x="2524" y="162"/>
                        <a:pt x="3051" y="406"/>
                        <a:pt x="3298" y="944"/>
                      </a:cubicBezTo>
                      <a:cubicBezTo>
                        <a:pt x="3311" y="973"/>
                        <a:pt x="3334" y="985"/>
                        <a:pt x="3358" y="985"/>
                      </a:cubicBezTo>
                      <a:cubicBezTo>
                        <a:pt x="3410" y="985"/>
                        <a:pt x="3468" y="925"/>
                        <a:pt x="3437" y="860"/>
                      </a:cubicBezTo>
                      <a:cubicBezTo>
                        <a:pt x="3166" y="266"/>
                        <a:pt x="2592" y="1"/>
                        <a:pt x="19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8"/>
                <p:cNvSpPr/>
                <p:nvPr/>
              </p:nvSpPr>
              <p:spPr>
                <a:xfrm>
                  <a:off x="6394810" y="4443341"/>
                  <a:ext cx="98431" cy="101889"/>
                </a:xfrm>
                <a:custGeom>
                  <a:avLst/>
                  <a:gdLst/>
                  <a:ahLst/>
                  <a:cxnLst/>
                  <a:rect l="l" t="t" r="r" b="b"/>
                  <a:pathLst>
                    <a:path w="1224" h="1267" extrusionOk="0">
                      <a:moveTo>
                        <a:pt x="326" y="0"/>
                      </a:moveTo>
                      <a:cubicBezTo>
                        <a:pt x="302" y="0"/>
                        <a:pt x="279" y="12"/>
                        <a:pt x="264" y="41"/>
                      </a:cubicBezTo>
                      <a:cubicBezTo>
                        <a:pt x="153" y="270"/>
                        <a:pt x="80" y="506"/>
                        <a:pt x="56" y="755"/>
                      </a:cubicBezTo>
                      <a:cubicBezTo>
                        <a:pt x="42" y="893"/>
                        <a:pt x="0" y="1147"/>
                        <a:pt x="142" y="1234"/>
                      </a:cubicBezTo>
                      <a:cubicBezTo>
                        <a:pt x="182" y="1257"/>
                        <a:pt x="229" y="1267"/>
                        <a:pt x="278" y="1267"/>
                      </a:cubicBezTo>
                      <a:cubicBezTo>
                        <a:pt x="400" y="1267"/>
                        <a:pt x="539" y="1207"/>
                        <a:pt x="631" y="1160"/>
                      </a:cubicBezTo>
                      <a:cubicBezTo>
                        <a:pt x="843" y="1050"/>
                        <a:pt x="1009" y="873"/>
                        <a:pt x="1168" y="700"/>
                      </a:cubicBezTo>
                      <a:cubicBezTo>
                        <a:pt x="1224" y="641"/>
                        <a:pt x="1168" y="559"/>
                        <a:pt x="1108" y="559"/>
                      </a:cubicBezTo>
                      <a:cubicBezTo>
                        <a:pt x="1089" y="559"/>
                        <a:pt x="1070" y="567"/>
                        <a:pt x="1054" y="586"/>
                      </a:cubicBezTo>
                      <a:cubicBezTo>
                        <a:pt x="896" y="753"/>
                        <a:pt x="615" y="1093"/>
                        <a:pt x="353" y="1093"/>
                      </a:cubicBezTo>
                      <a:cubicBezTo>
                        <a:pt x="344" y="1093"/>
                        <a:pt x="335" y="1092"/>
                        <a:pt x="326" y="1091"/>
                      </a:cubicBezTo>
                      <a:cubicBezTo>
                        <a:pt x="310" y="1098"/>
                        <a:pt x="296" y="1101"/>
                        <a:pt x="283" y="1101"/>
                      </a:cubicBezTo>
                      <a:cubicBezTo>
                        <a:pt x="241" y="1101"/>
                        <a:pt x="217" y="1065"/>
                        <a:pt x="211" y="991"/>
                      </a:cubicBezTo>
                      <a:lnTo>
                        <a:pt x="211" y="914"/>
                      </a:lnTo>
                      <a:cubicBezTo>
                        <a:pt x="205" y="824"/>
                        <a:pt x="222" y="711"/>
                        <a:pt x="240" y="623"/>
                      </a:cubicBezTo>
                      <a:cubicBezTo>
                        <a:pt x="271" y="450"/>
                        <a:pt x="330" y="284"/>
                        <a:pt x="406" y="124"/>
                      </a:cubicBezTo>
                      <a:cubicBezTo>
                        <a:pt x="437" y="60"/>
                        <a:pt x="380" y="0"/>
                        <a:pt x="32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8"/>
                <p:cNvSpPr/>
                <p:nvPr/>
              </p:nvSpPr>
              <p:spPr>
                <a:xfrm>
                  <a:off x="6846356" y="4432484"/>
                  <a:ext cx="98270" cy="101889"/>
                </a:xfrm>
                <a:custGeom>
                  <a:avLst/>
                  <a:gdLst/>
                  <a:ahLst/>
                  <a:cxnLst/>
                  <a:rect l="l" t="t" r="r" b="b"/>
                  <a:pathLst>
                    <a:path w="1222" h="1267" extrusionOk="0">
                      <a:moveTo>
                        <a:pt x="897" y="0"/>
                      </a:moveTo>
                      <a:cubicBezTo>
                        <a:pt x="843" y="0"/>
                        <a:pt x="786" y="60"/>
                        <a:pt x="820" y="125"/>
                      </a:cubicBezTo>
                      <a:cubicBezTo>
                        <a:pt x="896" y="284"/>
                        <a:pt x="955" y="446"/>
                        <a:pt x="986" y="624"/>
                      </a:cubicBezTo>
                      <a:cubicBezTo>
                        <a:pt x="999" y="703"/>
                        <a:pt x="1007" y="790"/>
                        <a:pt x="1010" y="873"/>
                      </a:cubicBezTo>
                      <a:cubicBezTo>
                        <a:pt x="1014" y="911"/>
                        <a:pt x="1014" y="949"/>
                        <a:pt x="1010" y="991"/>
                      </a:cubicBezTo>
                      <a:cubicBezTo>
                        <a:pt x="1005" y="1063"/>
                        <a:pt x="981" y="1100"/>
                        <a:pt x="938" y="1100"/>
                      </a:cubicBezTo>
                      <a:cubicBezTo>
                        <a:pt x="925" y="1100"/>
                        <a:pt x="911" y="1097"/>
                        <a:pt x="896" y="1091"/>
                      </a:cubicBezTo>
                      <a:cubicBezTo>
                        <a:pt x="888" y="1091"/>
                        <a:pt x="880" y="1092"/>
                        <a:pt x="872" y="1092"/>
                      </a:cubicBezTo>
                      <a:cubicBezTo>
                        <a:pt x="609" y="1092"/>
                        <a:pt x="330" y="753"/>
                        <a:pt x="172" y="582"/>
                      </a:cubicBezTo>
                      <a:cubicBezTo>
                        <a:pt x="155" y="564"/>
                        <a:pt x="136" y="557"/>
                        <a:pt x="117" y="557"/>
                      </a:cubicBezTo>
                      <a:cubicBezTo>
                        <a:pt x="56" y="557"/>
                        <a:pt x="1" y="639"/>
                        <a:pt x="54" y="700"/>
                      </a:cubicBezTo>
                      <a:cubicBezTo>
                        <a:pt x="217" y="870"/>
                        <a:pt x="383" y="1046"/>
                        <a:pt x="594" y="1157"/>
                      </a:cubicBezTo>
                      <a:cubicBezTo>
                        <a:pt x="684" y="1207"/>
                        <a:pt x="824" y="1266"/>
                        <a:pt x="946" y="1266"/>
                      </a:cubicBezTo>
                      <a:cubicBezTo>
                        <a:pt x="995" y="1266"/>
                        <a:pt x="1041" y="1257"/>
                        <a:pt x="1079" y="1233"/>
                      </a:cubicBezTo>
                      <a:cubicBezTo>
                        <a:pt x="1221" y="1143"/>
                        <a:pt x="1180" y="897"/>
                        <a:pt x="1166" y="755"/>
                      </a:cubicBezTo>
                      <a:cubicBezTo>
                        <a:pt x="1145" y="505"/>
                        <a:pt x="1069" y="267"/>
                        <a:pt x="958" y="41"/>
                      </a:cubicBezTo>
                      <a:cubicBezTo>
                        <a:pt x="944" y="12"/>
                        <a:pt x="921" y="0"/>
                        <a:pt x="89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8"/>
                <p:cNvSpPr/>
                <p:nvPr/>
              </p:nvSpPr>
              <p:spPr>
                <a:xfrm>
                  <a:off x="6637672" y="3990994"/>
                  <a:ext cx="21632" cy="222998"/>
                </a:xfrm>
                <a:custGeom>
                  <a:avLst/>
                  <a:gdLst/>
                  <a:ahLst/>
                  <a:cxnLst/>
                  <a:rect l="l" t="t" r="r" b="b"/>
                  <a:pathLst>
                    <a:path w="269" h="2773" extrusionOk="0">
                      <a:moveTo>
                        <a:pt x="80" y="1"/>
                      </a:moveTo>
                      <a:cubicBezTo>
                        <a:pt x="40" y="1"/>
                        <a:pt x="0" y="28"/>
                        <a:pt x="2" y="81"/>
                      </a:cubicBezTo>
                      <a:cubicBezTo>
                        <a:pt x="23" y="951"/>
                        <a:pt x="68" y="1824"/>
                        <a:pt x="102" y="2693"/>
                      </a:cubicBezTo>
                      <a:cubicBezTo>
                        <a:pt x="104" y="2746"/>
                        <a:pt x="147" y="2773"/>
                        <a:pt x="189" y="2773"/>
                      </a:cubicBezTo>
                      <a:cubicBezTo>
                        <a:pt x="230" y="2773"/>
                        <a:pt x="269" y="2747"/>
                        <a:pt x="265" y="2693"/>
                      </a:cubicBezTo>
                      <a:cubicBezTo>
                        <a:pt x="231" y="1824"/>
                        <a:pt x="185" y="951"/>
                        <a:pt x="164" y="81"/>
                      </a:cubicBezTo>
                      <a:cubicBezTo>
                        <a:pt x="163" y="28"/>
                        <a:pt x="121" y="1"/>
                        <a:pt x="8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8"/>
                <p:cNvSpPr/>
                <p:nvPr/>
              </p:nvSpPr>
              <p:spPr>
                <a:xfrm>
                  <a:off x="6566582" y="4216805"/>
                  <a:ext cx="93043" cy="108242"/>
                </a:xfrm>
                <a:custGeom>
                  <a:avLst/>
                  <a:gdLst/>
                  <a:ahLst/>
                  <a:cxnLst/>
                  <a:rect l="l" t="t" r="r" b="b"/>
                  <a:pathLst>
                    <a:path w="1157" h="1346" extrusionOk="0">
                      <a:moveTo>
                        <a:pt x="1042" y="1"/>
                      </a:moveTo>
                      <a:cubicBezTo>
                        <a:pt x="1024" y="1"/>
                        <a:pt x="1005" y="9"/>
                        <a:pt x="990" y="28"/>
                      </a:cubicBezTo>
                      <a:cubicBezTo>
                        <a:pt x="661" y="416"/>
                        <a:pt x="297" y="787"/>
                        <a:pt x="37" y="1223"/>
                      </a:cubicBezTo>
                      <a:cubicBezTo>
                        <a:pt x="1" y="1288"/>
                        <a:pt x="58" y="1346"/>
                        <a:pt x="114" y="1346"/>
                      </a:cubicBezTo>
                      <a:cubicBezTo>
                        <a:pt x="138" y="1346"/>
                        <a:pt x="163" y="1334"/>
                        <a:pt x="179" y="1306"/>
                      </a:cubicBezTo>
                      <a:cubicBezTo>
                        <a:pt x="432" y="880"/>
                        <a:pt x="786" y="520"/>
                        <a:pt x="1104" y="146"/>
                      </a:cubicBezTo>
                      <a:cubicBezTo>
                        <a:pt x="1157" y="84"/>
                        <a:pt x="1101" y="1"/>
                        <a:pt x="104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8"/>
                <p:cNvSpPr/>
                <p:nvPr/>
              </p:nvSpPr>
              <p:spPr>
                <a:xfrm>
                  <a:off x="6278365" y="3728029"/>
                  <a:ext cx="78487" cy="64897"/>
                </a:xfrm>
                <a:custGeom>
                  <a:avLst/>
                  <a:gdLst/>
                  <a:ahLst/>
                  <a:cxnLst/>
                  <a:rect l="l" t="t" r="r" b="b"/>
                  <a:pathLst>
                    <a:path w="976" h="807" extrusionOk="0">
                      <a:moveTo>
                        <a:pt x="316" y="0"/>
                      </a:moveTo>
                      <a:cubicBezTo>
                        <a:pt x="267" y="0"/>
                        <a:pt x="221" y="14"/>
                        <a:pt x="180" y="49"/>
                      </a:cubicBezTo>
                      <a:cubicBezTo>
                        <a:pt x="1" y="209"/>
                        <a:pt x="215" y="545"/>
                        <a:pt x="236" y="729"/>
                      </a:cubicBezTo>
                      <a:cubicBezTo>
                        <a:pt x="241" y="781"/>
                        <a:pt x="284" y="807"/>
                        <a:pt x="325" y="807"/>
                      </a:cubicBezTo>
                      <a:cubicBezTo>
                        <a:pt x="366" y="807"/>
                        <a:pt x="404" y="781"/>
                        <a:pt x="399" y="729"/>
                      </a:cubicBezTo>
                      <a:cubicBezTo>
                        <a:pt x="388" y="645"/>
                        <a:pt x="367" y="566"/>
                        <a:pt x="343" y="489"/>
                      </a:cubicBezTo>
                      <a:cubicBezTo>
                        <a:pt x="319" y="417"/>
                        <a:pt x="277" y="330"/>
                        <a:pt x="281" y="257"/>
                      </a:cubicBezTo>
                      <a:cubicBezTo>
                        <a:pt x="283" y="199"/>
                        <a:pt x="309" y="180"/>
                        <a:pt x="344" y="180"/>
                      </a:cubicBezTo>
                      <a:cubicBezTo>
                        <a:pt x="403" y="180"/>
                        <a:pt x="490" y="238"/>
                        <a:pt x="534" y="264"/>
                      </a:cubicBezTo>
                      <a:cubicBezTo>
                        <a:pt x="624" y="320"/>
                        <a:pt x="711" y="382"/>
                        <a:pt x="811" y="427"/>
                      </a:cubicBezTo>
                      <a:cubicBezTo>
                        <a:pt x="823" y="432"/>
                        <a:pt x="834" y="434"/>
                        <a:pt x="845" y="434"/>
                      </a:cubicBezTo>
                      <a:cubicBezTo>
                        <a:pt x="922" y="434"/>
                        <a:pt x="975" y="321"/>
                        <a:pt x="890" y="285"/>
                      </a:cubicBezTo>
                      <a:cubicBezTo>
                        <a:pt x="752" y="224"/>
                        <a:pt x="510" y="0"/>
                        <a:pt x="31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28"/>
                <p:cNvSpPr/>
                <p:nvPr/>
              </p:nvSpPr>
              <p:spPr>
                <a:xfrm>
                  <a:off x="6710530" y="3804345"/>
                  <a:ext cx="251144" cy="124084"/>
                </a:xfrm>
                <a:custGeom>
                  <a:avLst/>
                  <a:gdLst/>
                  <a:ahLst/>
                  <a:cxnLst/>
                  <a:rect l="l" t="t" r="r" b="b"/>
                  <a:pathLst>
                    <a:path w="3123" h="1543" extrusionOk="0">
                      <a:moveTo>
                        <a:pt x="92" y="0"/>
                      </a:moveTo>
                      <a:cubicBezTo>
                        <a:pt x="0" y="0"/>
                        <a:pt x="4" y="154"/>
                        <a:pt x="104" y="164"/>
                      </a:cubicBezTo>
                      <a:cubicBezTo>
                        <a:pt x="1060" y="282"/>
                        <a:pt x="2301" y="763"/>
                        <a:pt x="2955" y="1515"/>
                      </a:cubicBezTo>
                      <a:cubicBezTo>
                        <a:pt x="2971" y="1534"/>
                        <a:pt x="2990" y="1542"/>
                        <a:pt x="3008" y="1542"/>
                      </a:cubicBezTo>
                      <a:cubicBezTo>
                        <a:pt x="3067" y="1542"/>
                        <a:pt x="3123" y="1461"/>
                        <a:pt x="3070" y="1401"/>
                      </a:cubicBezTo>
                      <a:cubicBezTo>
                        <a:pt x="2384" y="611"/>
                        <a:pt x="1108" y="126"/>
                        <a:pt x="104" y="1"/>
                      </a:cubicBezTo>
                      <a:cubicBezTo>
                        <a:pt x="100" y="0"/>
                        <a:pt x="96" y="0"/>
                        <a:pt x="9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8"/>
                <p:cNvSpPr/>
                <p:nvPr/>
              </p:nvSpPr>
              <p:spPr>
                <a:xfrm>
                  <a:off x="6711254" y="3717816"/>
                  <a:ext cx="289905" cy="210131"/>
                </a:xfrm>
                <a:custGeom>
                  <a:avLst/>
                  <a:gdLst/>
                  <a:ahLst/>
                  <a:cxnLst/>
                  <a:rect l="l" t="t" r="r" b="b"/>
                  <a:pathLst>
                    <a:path w="3605" h="2613" extrusionOk="0">
                      <a:moveTo>
                        <a:pt x="1644" y="0"/>
                      </a:moveTo>
                      <a:cubicBezTo>
                        <a:pt x="923" y="0"/>
                        <a:pt x="218" y="373"/>
                        <a:pt x="15" y="1136"/>
                      </a:cubicBezTo>
                      <a:cubicBezTo>
                        <a:pt x="1" y="1198"/>
                        <a:pt x="51" y="1238"/>
                        <a:pt x="100" y="1238"/>
                      </a:cubicBezTo>
                      <a:cubicBezTo>
                        <a:pt x="132" y="1238"/>
                        <a:pt x="164" y="1221"/>
                        <a:pt x="175" y="1181"/>
                      </a:cubicBezTo>
                      <a:cubicBezTo>
                        <a:pt x="357" y="496"/>
                        <a:pt x="998" y="162"/>
                        <a:pt x="1649" y="162"/>
                      </a:cubicBezTo>
                      <a:cubicBezTo>
                        <a:pt x="1876" y="162"/>
                        <a:pt x="2105" y="203"/>
                        <a:pt x="2316" y="284"/>
                      </a:cubicBezTo>
                      <a:cubicBezTo>
                        <a:pt x="3151" y="599"/>
                        <a:pt x="3449" y="1763"/>
                        <a:pt x="2933" y="2494"/>
                      </a:cubicBezTo>
                      <a:cubicBezTo>
                        <a:pt x="2889" y="2555"/>
                        <a:pt x="2946" y="2612"/>
                        <a:pt x="3005" y="2612"/>
                      </a:cubicBezTo>
                      <a:cubicBezTo>
                        <a:pt x="3030" y="2612"/>
                        <a:pt x="3056" y="2602"/>
                        <a:pt x="3074" y="2577"/>
                      </a:cubicBezTo>
                      <a:cubicBezTo>
                        <a:pt x="3605" y="1825"/>
                        <a:pt x="3359" y="589"/>
                        <a:pt x="2521" y="194"/>
                      </a:cubicBezTo>
                      <a:cubicBezTo>
                        <a:pt x="2249" y="65"/>
                        <a:pt x="1945" y="0"/>
                        <a:pt x="164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28"/>
                <p:cNvSpPr/>
                <p:nvPr/>
              </p:nvSpPr>
              <p:spPr>
                <a:xfrm>
                  <a:off x="6868230" y="3691439"/>
                  <a:ext cx="73904" cy="64414"/>
                </a:xfrm>
                <a:custGeom>
                  <a:avLst/>
                  <a:gdLst/>
                  <a:ahLst/>
                  <a:cxnLst/>
                  <a:rect l="l" t="t" r="r" b="b"/>
                  <a:pathLst>
                    <a:path w="919" h="801" extrusionOk="0">
                      <a:moveTo>
                        <a:pt x="623" y="1"/>
                      </a:moveTo>
                      <a:cubicBezTo>
                        <a:pt x="425" y="1"/>
                        <a:pt x="199" y="294"/>
                        <a:pt x="73" y="380"/>
                      </a:cubicBezTo>
                      <a:cubicBezTo>
                        <a:pt x="1" y="426"/>
                        <a:pt x="45" y="532"/>
                        <a:pt x="113" y="532"/>
                      </a:cubicBezTo>
                      <a:cubicBezTo>
                        <a:pt x="127" y="532"/>
                        <a:pt x="141" y="528"/>
                        <a:pt x="156" y="518"/>
                      </a:cubicBezTo>
                      <a:cubicBezTo>
                        <a:pt x="233" y="469"/>
                        <a:pt x="302" y="404"/>
                        <a:pt x="367" y="341"/>
                      </a:cubicBezTo>
                      <a:cubicBezTo>
                        <a:pt x="411" y="304"/>
                        <a:pt x="529" y="182"/>
                        <a:pt x="604" y="182"/>
                      </a:cubicBezTo>
                      <a:cubicBezTo>
                        <a:pt x="626" y="182"/>
                        <a:pt x="643" y="192"/>
                        <a:pt x="655" y="217"/>
                      </a:cubicBezTo>
                      <a:cubicBezTo>
                        <a:pt x="683" y="282"/>
                        <a:pt x="652" y="397"/>
                        <a:pt x="641" y="463"/>
                      </a:cubicBezTo>
                      <a:cubicBezTo>
                        <a:pt x="631" y="549"/>
                        <a:pt x="617" y="636"/>
                        <a:pt x="624" y="722"/>
                      </a:cubicBezTo>
                      <a:cubicBezTo>
                        <a:pt x="627" y="774"/>
                        <a:pt x="670" y="800"/>
                        <a:pt x="711" y="800"/>
                      </a:cubicBezTo>
                      <a:cubicBezTo>
                        <a:pt x="751" y="800"/>
                        <a:pt x="790" y="774"/>
                        <a:pt x="786" y="722"/>
                      </a:cubicBezTo>
                      <a:cubicBezTo>
                        <a:pt x="777" y="532"/>
                        <a:pt x="919" y="189"/>
                        <a:pt x="742" y="44"/>
                      </a:cubicBezTo>
                      <a:cubicBezTo>
                        <a:pt x="704" y="14"/>
                        <a:pt x="664" y="1"/>
                        <a:pt x="62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8"/>
                <p:cNvSpPr/>
                <p:nvPr/>
              </p:nvSpPr>
              <p:spPr>
                <a:xfrm>
                  <a:off x="6550258" y="3735830"/>
                  <a:ext cx="131643" cy="15360"/>
                </a:xfrm>
                <a:custGeom>
                  <a:avLst/>
                  <a:gdLst/>
                  <a:ahLst/>
                  <a:cxnLst/>
                  <a:rect l="l" t="t" r="r" b="b"/>
                  <a:pathLst>
                    <a:path w="1637" h="191" extrusionOk="0">
                      <a:moveTo>
                        <a:pt x="1529" y="0"/>
                      </a:moveTo>
                      <a:cubicBezTo>
                        <a:pt x="1054" y="4"/>
                        <a:pt x="583" y="15"/>
                        <a:pt x="108" y="29"/>
                      </a:cubicBezTo>
                      <a:cubicBezTo>
                        <a:pt x="2" y="32"/>
                        <a:pt x="1" y="191"/>
                        <a:pt x="104" y="191"/>
                      </a:cubicBezTo>
                      <a:cubicBezTo>
                        <a:pt x="105" y="191"/>
                        <a:pt x="107" y="191"/>
                        <a:pt x="108" y="191"/>
                      </a:cubicBezTo>
                      <a:cubicBezTo>
                        <a:pt x="583" y="178"/>
                        <a:pt x="1054" y="167"/>
                        <a:pt x="1529" y="163"/>
                      </a:cubicBezTo>
                      <a:cubicBezTo>
                        <a:pt x="1636" y="163"/>
                        <a:pt x="1636" y="0"/>
                        <a:pt x="152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8"/>
                <p:cNvSpPr/>
                <p:nvPr/>
              </p:nvSpPr>
              <p:spPr>
                <a:xfrm>
                  <a:off x="6551142" y="3797188"/>
                  <a:ext cx="133171" cy="20024"/>
                </a:xfrm>
                <a:custGeom>
                  <a:avLst/>
                  <a:gdLst/>
                  <a:ahLst/>
                  <a:cxnLst/>
                  <a:rect l="l" t="t" r="r" b="b"/>
                  <a:pathLst>
                    <a:path w="1656" h="249" extrusionOk="0">
                      <a:moveTo>
                        <a:pt x="1541" y="0"/>
                      </a:moveTo>
                      <a:cubicBezTo>
                        <a:pt x="1534" y="0"/>
                        <a:pt x="1526" y="1"/>
                        <a:pt x="1518" y="3"/>
                      </a:cubicBezTo>
                      <a:cubicBezTo>
                        <a:pt x="1250" y="66"/>
                        <a:pt x="975" y="84"/>
                        <a:pt x="699" y="84"/>
                      </a:cubicBezTo>
                      <a:cubicBezTo>
                        <a:pt x="501" y="84"/>
                        <a:pt x="303" y="74"/>
                        <a:pt x="108" y="66"/>
                      </a:cubicBezTo>
                      <a:cubicBezTo>
                        <a:pt x="107" y="66"/>
                        <a:pt x="106" y="66"/>
                        <a:pt x="104" y="66"/>
                      </a:cubicBezTo>
                      <a:cubicBezTo>
                        <a:pt x="1" y="66"/>
                        <a:pt x="5" y="225"/>
                        <a:pt x="108" y="232"/>
                      </a:cubicBezTo>
                      <a:cubicBezTo>
                        <a:pt x="298" y="240"/>
                        <a:pt x="490" y="248"/>
                        <a:pt x="682" y="248"/>
                      </a:cubicBezTo>
                      <a:cubicBezTo>
                        <a:pt x="979" y="248"/>
                        <a:pt x="1275" y="229"/>
                        <a:pt x="1563" y="160"/>
                      </a:cubicBezTo>
                      <a:cubicBezTo>
                        <a:pt x="1656" y="137"/>
                        <a:pt x="1628" y="0"/>
                        <a:pt x="15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28"/>
                <p:cNvSpPr/>
                <p:nvPr/>
              </p:nvSpPr>
              <p:spPr>
                <a:xfrm>
                  <a:off x="6665657" y="3736714"/>
                  <a:ext cx="16888" cy="73180"/>
                </a:xfrm>
                <a:custGeom>
                  <a:avLst/>
                  <a:gdLst/>
                  <a:ahLst/>
                  <a:cxnLst/>
                  <a:rect l="l" t="t" r="r" b="b"/>
                  <a:pathLst>
                    <a:path w="210" h="910" extrusionOk="0">
                      <a:moveTo>
                        <a:pt x="108" y="0"/>
                      </a:moveTo>
                      <a:cubicBezTo>
                        <a:pt x="76" y="0"/>
                        <a:pt x="47" y="18"/>
                        <a:pt x="42" y="59"/>
                      </a:cubicBezTo>
                      <a:cubicBezTo>
                        <a:pt x="3" y="319"/>
                        <a:pt x="0" y="572"/>
                        <a:pt x="35" y="832"/>
                      </a:cubicBezTo>
                      <a:cubicBezTo>
                        <a:pt x="42" y="884"/>
                        <a:pt x="86" y="910"/>
                        <a:pt x="127" y="910"/>
                      </a:cubicBezTo>
                      <a:cubicBezTo>
                        <a:pt x="167" y="910"/>
                        <a:pt x="205" y="884"/>
                        <a:pt x="198" y="832"/>
                      </a:cubicBezTo>
                      <a:cubicBezTo>
                        <a:pt x="166" y="589"/>
                        <a:pt x="166" y="346"/>
                        <a:pt x="201" y="101"/>
                      </a:cubicBezTo>
                      <a:cubicBezTo>
                        <a:pt x="210" y="40"/>
                        <a:pt x="156" y="0"/>
                        <a:pt x="10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28"/>
                <p:cNvSpPr/>
                <p:nvPr/>
              </p:nvSpPr>
              <p:spPr>
                <a:xfrm>
                  <a:off x="6551946" y="3738242"/>
                  <a:ext cx="15118" cy="74547"/>
                </a:xfrm>
                <a:custGeom>
                  <a:avLst/>
                  <a:gdLst/>
                  <a:ahLst/>
                  <a:cxnLst/>
                  <a:rect l="l" t="t" r="r" b="b"/>
                  <a:pathLst>
                    <a:path w="188" h="927" extrusionOk="0">
                      <a:moveTo>
                        <a:pt x="80" y="1"/>
                      </a:moveTo>
                      <a:cubicBezTo>
                        <a:pt x="39" y="1"/>
                        <a:pt x="0" y="28"/>
                        <a:pt x="4" y="82"/>
                      </a:cubicBezTo>
                      <a:cubicBezTo>
                        <a:pt x="25" y="335"/>
                        <a:pt x="0" y="591"/>
                        <a:pt x="15" y="847"/>
                      </a:cubicBezTo>
                      <a:cubicBezTo>
                        <a:pt x="18" y="899"/>
                        <a:pt x="61" y="926"/>
                        <a:pt x="103" y="926"/>
                      </a:cubicBezTo>
                      <a:cubicBezTo>
                        <a:pt x="143" y="926"/>
                        <a:pt x="183" y="900"/>
                        <a:pt x="181" y="847"/>
                      </a:cubicBezTo>
                      <a:cubicBezTo>
                        <a:pt x="163" y="591"/>
                        <a:pt x="188" y="335"/>
                        <a:pt x="167" y="82"/>
                      </a:cubicBezTo>
                      <a:cubicBezTo>
                        <a:pt x="163" y="28"/>
                        <a:pt x="121" y="1"/>
                        <a:pt x="8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28"/>
                <p:cNvSpPr/>
                <p:nvPr/>
              </p:nvSpPr>
              <p:spPr>
                <a:xfrm>
                  <a:off x="6612099" y="3806918"/>
                  <a:ext cx="17451" cy="56694"/>
                </a:xfrm>
                <a:custGeom>
                  <a:avLst/>
                  <a:gdLst/>
                  <a:ahLst/>
                  <a:cxnLst/>
                  <a:rect l="l" t="t" r="r" b="b"/>
                  <a:pathLst>
                    <a:path w="217" h="705" extrusionOk="0">
                      <a:moveTo>
                        <a:pt x="132" y="1"/>
                      </a:moveTo>
                      <a:cubicBezTo>
                        <a:pt x="90" y="1"/>
                        <a:pt x="46" y="28"/>
                        <a:pt x="42" y="80"/>
                      </a:cubicBezTo>
                      <a:cubicBezTo>
                        <a:pt x="29" y="271"/>
                        <a:pt x="1" y="458"/>
                        <a:pt x="46" y="645"/>
                      </a:cubicBezTo>
                      <a:cubicBezTo>
                        <a:pt x="56" y="686"/>
                        <a:pt x="86" y="704"/>
                        <a:pt x="118" y="704"/>
                      </a:cubicBezTo>
                      <a:cubicBezTo>
                        <a:pt x="166" y="704"/>
                        <a:pt x="217" y="664"/>
                        <a:pt x="202" y="603"/>
                      </a:cubicBezTo>
                      <a:cubicBezTo>
                        <a:pt x="164" y="430"/>
                        <a:pt x="191" y="253"/>
                        <a:pt x="205" y="80"/>
                      </a:cubicBezTo>
                      <a:cubicBezTo>
                        <a:pt x="211" y="27"/>
                        <a:pt x="173" y="1"/>
                        <a:pt x="13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8"/>
                <p:cNvSpPr/>
                <p:nvPr/>
              </p:nvSpPr>
              <p:spPr>
                <a:xfrm>
                  <a:off x="6629469" y="4194771"/>
                  <a:ext cx="42380" cy="42380"/>
                </a:xfrm>
                <a:custGeom>
                  <a:avLst/>
                  <a:gdLst/>
                  <a:ahLst/>
                  <a:cxnLst/>
                  <a:rect l="l" t="t" r="r" b="b"/>
                  <a:pathLst>
                    <a:path w="527" h="527" extrusionOk="0">
                      <a:moveTo>
                        <a:pt x="263" y="0"/>
                      </a:moveTo>
                      <a:cubicBezTo>
                        <a:pt x="117" y="0"/>
                        <a:pt x="0" y="118"/>
                        <a:pt x="0" y="263"/>
                      </a:cubicBezTo>
                      <a:cubicBezTo>
                        <a:pt x="0" y="409"/>
                        <a:pt x="117" y="527"/>
                        <a:pt x="263" y="527"/>
                      </a:cubicBezTo>
                      <a:cubicBezTo>
                        <a:pt x="408" y="527"/>
                        <a:pt x="527" y="409"/>
                        <a:pt x="527" y="263"/>
                      </a:cubicBezTo>
                      <a:cubicBezTo>
                        <a:pt x="527" y="118"/>
                        <a:pt x="408" y="0"/>
                        <a:pt x="26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8"/>
                <p:cNvSpPr/>
                <p:nvPr/>
              </p:nvSpPr>
              <p:spPr>
                <a:xfrm>
                  <a:off x="6629710" y="3912265"/>
                  <a:ext cx="16003" cy="35786"/>
                </a:xfrm>
                <a:custGeom>
                  <a:avLst/>
                  <a:gdLst/>
                  <a:ahLst/>
                  <a:cxnLst/>
                  <a:rect l="l" t="t" r="r" b="b"/>
                  <a:pathLst>
                    <a:path w="199" h="445" extrusionOk="0">
                      <a:moveTo>
                        <a:pt x="98" y="0"/>
                      </a:moveTo>
                      <a:cubicBezTo>
                        <a:pt x="57" y="0"/>
                        <a:pt x="14" y="27"/>
                        <a:pt x="10" y="80"/>
                      </a:cubicBezTo>
                      <a:cubicBezTo>
                        <a:pt x="1" y="180"/>
                        <a:pt x="18" y="270"/>
                        <a:pt x="28" y="367"/>
                      </a:cubicBezTo>
                      <a:cubicBezTo>
                        <a:pt x="35" y="419"/>
                        <a:pt x="79" y="445"/>
                        <a:pt x="120" y="445"/>
                      </a:cubicBezTo>
                      <a:cubicBezTo>
                        <a:pt x="161" y="445"/>
                        <a:pt x="198" y="419"/>
                        <a:pt x="191" y="367"/>
                      </a:cubicBezTo>
                      <a:cubicBezTo>
                        <a:pt x="180" y="270"/>
                        <a:pt x="167" y="180"/>
                        <a:pt x="173" y="80"/>
                      </a:cubicBezTo>
                      <a:cubicBezTo>
                        <a:pt x="177" y="26"/>
                        <a:pt x="139" y="0"/>
                        <a:pt x="9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8"/>
                <p:cNvSpPr/>
                <p:nvPr/>
              </p:nvSpPr>
              <p:spPr>
                <a:xfrm>
                  <a:off x="6666220" y="4409967"/>
                  <a:ext cx="18416" cy="49698"/>
                </a:xfrm>
                <a:custGeom>
                  <a:avLst/>
                  <a:gdLst/>
                  <a:ahLst/>
                  <a:cxnLst/>
                  <a:rect l="l" t="t" r="r" b="b"/>
                  <a:pathLst>
                    <a:path w="229" h="618" extrusionOk="0">
                      <a:moveTo>
                        <a:pt x="101" y="1"/>
                      </a:moveTo>
                      <a:cubicBezTo>
                        <a:pt x="60" y="1"/>
                        <a:pt x="18" y="27"/>
                        <a:pt x="14" y="79"/>
                      </a:cubicBezTo>
                      <a:cubicBezTo>
                        <a:pt x="1" y="242"/>
                        <a:pt x="14" y="401"/>
                        <a:pt x="55" y="560"/>
                      </a:cubicBezTo>
                      <a:cubicBezTo>
                        <a:pt x="65" y="600"/>
                        <a:pt x="96" y="618"/>
                        <a:pt x="128" y="618"/>
                      </a:cubicBezTo>
                      <a:cubicBezTo>
                        <a:pt x="177" y="618"/>
                        <a:pt x="228" y="578"/>
                        <a:pt x="212" y="515"/>
                      </a:cubicBezTo>
                      <a:cubicBezTo>
                        <a:pt x="177" y="370"/>
                        <a:pt x="167" y="227"/>
                        <a:pt x="177" y="79"/>
                      </a:cubicBezTo>
                      <a:cubicBezTo>
                        <a:pt x="180" y="27"/>
                        <a:pt x="141" y="1"/>
                        <a:pt x="1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8"/>
                <p:cNvSpPr/>
                <p:nvPr/>
              </p:nvSpPr>
              <p:spPr>
                <a:xfrm>
                  <a:off x="6388377" y="4164936"/>
                  <a:ext cx="55006" cy="11258"/>
                </a:xfrm>
                <a:custGeom>
                  <a:avLst/>
                  <a:gdLst/>
                  <a:ahLst/>
                  <a:cxnLst/>
                  <a:rect l="l" t="t" r="r" b="b"/>
                  <a:pathLst>
                    <a:path w="684" h="140" extrusionOk="0">
                      <a:moveTo>
                        <a:pt x="136" y="1"/>
                      </a:moveTo>
                      <a:cubicBezTo>
                        <a:pt x="0" y="1"/>
                        <a:pt x="0" y="139"/>
                        <a:pt x="136" y="139"/>
                      </a:cubicBezTo>
                      <a:lnTo>
                        <a:pt x="548" y="139"/>
                      </a:lnTo>
                      <a:cubicBezTo>
                        <a:pt x="683" y="139"/>
                        <a:pt x="683" y="1"/>
                        <a:pt x="54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8"/>
                <p:cNvSpPr/>
                <p:nvPr/>
              </p:nvSpPr>
              <p:spPr>
                <a:xfrm>
                  <a:off x="6904418" y="4154080"/>
                  <a:ext cx="55006" cy="10937"/>
                </a:xfrm>
                <a:custGeom>
                  <a:avLst/>
                  <a:gdLst/>
                  <a:ahLst/>
                  <a:cxnLst/>
                  <a:rect l="l" t="t" r="r" b="b"/>
                  <a:pathLst>
                    <a:path w="684" h="136" extrusionOk="0">
                      <a:moveTo>
                        <a:pt x="139" y="0"/>
                      </a:moveTo>
                      <a:cubicBezTo>
                        <a:pt x="1" y="0"/>
                        <a:pt x="1" y="136"/>
                        <a:pt x="139" y="136"/>
                      </a:cubicBezTo>
                      <a:lnTo>
                        <a:pt x="548" y="136"/>
                      </a:lnTo>
                      <a:cubicBezTo>
                        <a:pt x="683" y="136"/>
                        <a:pt x="683" y="0"/>
                        <a:pt x="54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8"/>
                <p:cNvSpPr/>
                <p:nvPr/>
              </p:nvSpPr>
              <p:spPr>
                <a:xfrm>
                  <a:off x="6437914" y="3992280"/>
                  <a:ext cx="39083" cy="31363"/>
                </a:xfrm>
                <a:custGeom>
                  <a:avLst/>
                  <a:gdLst/>
                  <a:ahLst/>
                  <a:cxnLst/>
                  <a:rect l="l" t="t" r="r" b="b"/>
                  <a:pathLst>
                    <a:path w="486" h="390" extrusionOk="0">
                      <a:moveTo>
                        <a:pt x="121" y="1"/>
                      </a:moveTo>
                      <a:cubicBezTo>
                        <a:pt x="57" y="1"/>
                        <a:pt x="1" y="85"/>
                        <a:pt x="60" y="141"/>
                      </a:cubicBezTo>
                      <a:cubicBezTo>
                        <a:pt x="147" y="224"/>
                        <a:pt x="237" y="301"/>
                        <a:pt x="334" y="374"/>
                      </a:cubicBezTo>
                      <a:cubicBezTo>
                        <a:pt x="349" y="385"/>
                        <a:pt x="364" y="389"/>
                        <a:pt x="378" y="389"/>
                      </a:cubicBezTo>
                      <a:cubicBezTo>
                        <a:pt x="443" y="389"/>
                        <a:pt x="486" y="283"/>
                        <a:pt x="417" y="232"/>
                      </a:cubicBezTo>
                      <a:cubicBezTo>
                        <a:pt x="331" y="169"/>
                        <a:pt x="251" y="99"/>
                        <a:pt x="174" y="24"/>
                      </a:cubicBezTo>
                      <a:cubicBezTo>
                        <a:pt x="158" y="8"/>
                        <a:pt x="139" y="1"/>
                        <a:pt x="1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8"/>
                <p:cNvSpPr/>
                <p:nvPr/>
              </p:nvSpPr>
              <p:spPr>
                <a:xfrm>
                  <a:off x="6836545" y="4327459"/>
                  <a:ext cx="56855" cy="62002"/>
                </a:xfrm>
                <a:custGeom>
                  <a:avLst/>
                  <a:gdLst/>
                  <a:ahLst/>
                  <a:cxnLst/>
                  <a:rect l="l" t="t" r="r" b="b"/>
                  <a:pathLst>
                    <a:path w="707" h="771" extrusionOk="0">
                      <a:moveTo>
                        <a:pt x="113" y="0"/>
                      </a:moveTo>
                      <a:cubicBezTo>
                        <a:pt x="58" y="0"/>
                        <a:pt x="0" y="60"/>
                        <a:pt x="34" y="124"/>
                      </a:cubicBezTo>
                      <a:cubicBezTo>
                        <a:pt x="149" y="350"/>
                        <a:pt x="331" y="588"/>
                        <a:pt x="526" y="751"/>
                      </a:cubicBezTo>
                      <a:cubicBezTo>
                        <a:pt x="544" y="765"/>
                        <a:pt x="562" y="771"/>
                        <a:pt x="581" y="771"/>
                      </a:cubicBezTo>
                      <a:cubicBezTo>
                        <a:pt x="649" y="771"/>
                        <a:pt x="706" y="688"/>
                        <a:pt x="643" y="634"/>
                      </a:cubicBezTo>
                      <a:cubicBezTo>
                        <a:pt x="456" y="478"/>
                        <a:pt x="287" y="260"/>
                        <a:pt x="176" y="41"/>
                      </a:cubicBezTo>
                      <a:cubicBezTo>
                        <a:pt x="161" y="12"/>
                        <a:pt x="137" y="0"/>
                        <a:pt x="11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8"/>
                <p:cNvSpPr/>
                <p:nvPr/>
              </p:nvSpPr>
              <p:spPr>
                <a:xfrm>
                  <a:off x="6439924" y="4322876"/>
                  <a:ext cx="60554" cy="39405"/>
                </a:xfrm>
                <a:custGeom>
                  <a:avLst/>
                  <a:gdLst/>
                  <a:ahLst/>
                  <a:cxnLst/>
                  <a:rect l="l" t="t" r="r" b="b"/>
                  <a:pathLst>
                    <a:path w="753" h="490" extrusionOk="0">
                      <a:moveTo>
                        <a:pt x="639" y="1"/>
                      </a:moveTo>
                      <a:cubicBezTo>
                        <a:pt x="625" y="1"/>
                        <a:pt x="611" y="5"/>
                        <a:pt x="597" y="15"/>
                      </a:cubicBezTo>
                      <a:cubicBezTo>
                        <a:pt x="430" y="130"/>
                        <a:pt x="258" y="240"/>
                        <a:pt x="80" y="338"/>
                      </a:cubicBezTo>
                      <a:cubicBezTo>
                        <a:pt x="1" y="379"/>
                        <a:pt x="50" y="489"/>
                        <a:pt x="125" y="489"/>
                      </a:cubicBezTo>
                      <a:cubicBezTo>
                        <a:pt x="137" y="489"/>
                        <a:pt x="150" y="486"/>
                        <a:pt x="164" y="479"/>
                      </a:cubicBezTo>
                      <a:cubicBezTo>
                        <a:pt x="341" y="382"/>
                        <a:pt x="510" y="271"/>
                        <a:pt x="680" y="157"/>
                      </a:cubicBezTo>
                      <a:cubicBezTo>
                        <a:pt x="752" y="108"/>
                        <a:pt x="706" y="1"/>
                        <a:pt x="63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28"/>
                <p:cNvSpPr/>
                <p:nvPr/>
              </p:nvSpPr>
              <p:spPr>
                <a:xfrm>
                  <a:off x="6798829" y="3981826"/>
                  <a:ext cx="41093" cy="30719"/>
                </a:xfrm>
                <a:custGeom>
                  <a:avLst/>
                  <a:gdLst/>
                  <a:ahLst/>
                  <a:cxnLst/>
                  <a:rect l="l" t="t" r="r" b="b"/>
                  <a:pathLst>
                    <a:path w="511" h="382" extrusionOk="0">
                      <a:moveTo>
                        <a:pt x="392" y="1"/>
                      </a:moveTo>
                      <a:cubicBezTo>
                        <a:pt x="373" y="1"/>
                        <a:pt x="354" y="8"/>
                        <a:pt x="336" y="26"/>
                      </a:cubicBezTo>
                      <a:cubicBezTo>
                        <a:pt x="257" y="101"/>
                        <a:pt x="170" y="171"/>
                        <a:pt x="77" y="226"/>
                      </a:cubicBezTo>
                      <a:cubicBezTo>
                        <a:pt x="1" y="273"/>
                        <a:pt x="45" y="381"/>
                        <a:pt x="115" y="381"/>
                      </a:cubicBezTo>
                      <a:cubicBezTo>
                        <a:pt x="128" y="381"/>
                        <a:pt x="142" y="377"/>
                        <a:pt x="156" y="368"/>
                      </a:cubicBezTo>
                      <a:cubicBezTo>
                        <a:pt x="264" y="303"/>
                        <a:pt x="364" y="226"/>
                        <a:pt x="455" y="140"/>
                      </a:cubicBezTo>
                      <a:cubicBezTo>
                        <a:pt x="510" y="84"/>
                        <a:pt x="455" y="1"/>
                        <a:pt x="39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28"/>
                <p:cNvSpPr/>
                <p:nvPr/>
              </p:nvSpPr>
              <p:spPr>
                <a:xfrm>
                  <a:off x="6295333" y="3799279"/>
                  <a:ext cx="44551" cy="131322"/>
                </a:xfrm>
                <a:custGeom>
                  <a:avLst/>
                  <a:gdLst/>
                  <a:ahLst/>
                  <a:cxnLst/>
                  <a:rect l="l" t="t" r="r" b="b"/>
                  <a:pathLst>
                    <a:path w="554" h="1633" extrusionOk="0">
                      <a:moveTo>
                        <a:pt x="316" y="0"/>
                      </a:moveTo>
                      <a:cubicBezTo>
                        <a:pt x="291" y="0"/>
                        <a:pt x="268" y="13"/>
                        <a:pt x="254" y="43"/>
                      </a:cubicBezTo>
                      <a:cubicBezTo>
                        <a:pt x="1" y="549"/>
                        <a:pt x="39" y="1132"/>
                        <a:pt x="367" y="1596"/>
                      </a:cubicBezTo>
                      <a:cubicBezTo>
                        <a:pt x="386" y="1621"/>
                        <a:pt x="412" y="1632"/>
                        <a:pt x="437" y="1632"/>
                      </a:cubicBezTo>
                      <a:cubicBezTo>
                        <a:pt x="496" y="1632"/>
                        <a:pt x="553" y="1573"/>
                        <a:pt x="510" y="1512"/>
                      </a:cubicBezTo>
                      <a:cubicBezTo>
                        <a:pt x="215" y="1100"/>
                        <a:pt x="167" y="580"/>
                        <a:pt x="396" y="126"/>
                      </a:cubicBezTo>
                      <a:cubicBezTo>
                        <a:pt x="427" y="60"/>
                        <a:pt x="369" y="0"/>
                        <a:pt x="31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28"/>
                <p:cNvSpPr/>
                <p:nvPr/>
              </p:nvSpPr>
              <p:spPr>
                <a:xfrm>
                  <a:off x="6917687" y="3808688"/>
                  <a:ext cx="30800" cy="87092"/>
                </a:xfrm>
                <a:custGeom>
                  <a:avLst/>
                  <a:gdLst/>
                  <a:ahLst/>
                  <a:cxnLst/>
                  <a:rect l="l" t="t" r="r" b="b"/>
                  <a:pathLst>
                    <a:path w="383" h="1083" extrusionOk="0">
                      <a:moveTo>
                        <a:pt x="195" y="0"/>
                      </a:moveTo>
                      <a:cubicBezTo>
                        <a:pt x="145" y="0"/>
                        <a:pt x="96" y="40"/>
                        <a:pt x="117" y="100"/>
                      </a:cubicBezTo>
                      <a:cubicBezTo>
                        <a:pt x="213" y="394"/>
                        <a:pt x="186" y="692"/>
                        <a:pt x="37" y="959"/>
                      </a:cubicBezTo>
                      <a:cubicBezTo>
                        <a:pt x="1" y="1023"/>
                        <a:pt x="57" y="1083"/>
                        <a:pt x="113" y="1083"/>
                      </a:cubicBezTo>
                      <a:cubicBezTo>
                        <a:pt x="138" y="1083"/>
                        <a:pt x="163" y="1071"/>
                        <a:pt x="179" y="1042"/>
                      </a:cubicBezTo>
                      <a:cubicBezTo>
                        <a:pt x="349" y="737"/>
                        <a:pt x="383" y="391"/>
                        <a:pt x="275" y="58"/>
                      </a:cubicBezTo>
                      <a:cubicBezTo>
                        <a:pt x="262" y="18"/>
                        <a:pt x="228" y="0"/>
                        <a:pt x="19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28"/>
                <p:cNvSpPr/>
                <p:nvPr/>
              </p:nvSpPr>
              <p:spPr>
                <a:xfrm>
                  <a:off x="6553072" y="3769846"/>
                  <a:ext cx="66103" cy="10937"/>
                </a:xfrm>
                <a:custGeom>
                  <a:avLst/>
                  <a:gdLst/>
                  <a:ahLst/>
                  <a:cxnLst/>
                  <a:rect l="l" t="t" r="r" b="b"/>
                  <a:pathLst>
                    <a:path w="822" h="136" extrusionOk="0">
                      <a:moveTo>
                        <a:pt x="135" y="1"/>
                      </a:moveTo>
                      <a:cubicBezTo>
                        <a:pt x="1" y="1"/>
                        <a:pt x="1" y="135"/>
                        <a:pt x="135" y="135"/>
                      </a:cubicBezTo>
                      <a:lnTo>
                        <a:pt x="683" y="135"/>
                      </a:lnTo>
                      <a:cubicBezTo>
                        <a:pt x="821" y="135"/>
                        <a:pt x="821" y="1"/>
                        <a:pt x="68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28"/>
                <p:cNvSpPr/>
                <p:nvPr/>
              </p:nvSpPr>
              <p:spPr>
                <a:xfrm>
                  <a:off x="6619095" y="3576684"/>
                  <a:ext cx="10937" cy="94330"/>
                </a:xfrm>
                <a:custGeom>
                  <a:avLst/>
                  <a:gdLst/>
                  <a:ahLst/>
                  <a:cxnLst/>
                  <a:rect l="l" t="t" r="r" b="b"/>
                  <a:pathLst>
                    <a:path w="136" h="1173" extrusionOk="0">
                      <a:moveTo>
                        <a:pt x="68" y="1"/>
                      </a:moveTo>
                      <a:cubicBezTo>
                        <a:pt x="34" y="1"/>
                        <a:pt x="0" y="27"/>
                        <a:pt x="0" y="81"/>
                      </a:cubicBezTo>
                      <a:lnTo>
                        <a:pt x="0" y="1172"/>
                      </a:lnTo>
                      <a:lnTo>
                        <a:pt x="136" y="1172"/>
                      </a:lnTo>
                      <a:lnTo>
                        <a:pt x="136" y="81"/>
                      </a:lnTo>
                      <a:cubicBezTo>
                        <a:pt x="136" y="27"/>
                        <a:pt x="102" y="1"/>
                        <a:pt x="6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28"/>
                <p:cNvSpPr/>
                <p:nvPr/>
              </p:nvSpPr>
              <p:spPr>
                <a:xfrm>
                  <a:off x="6371006" y="3570572"/>
                  <a:ext cx="55890" cy="77925"/>
                </a:xfrm>
                <a:custGeom>
                  <a:avLst/>
                  <a:gdLst/>
                  <a:ahLst/>
                  <a:cxnLst/>
                  <a:rect l="l" t="t" r="r" b="b"/>
                  <a:pathLst>
                    <a:path w="695" h="969" extrusionOk="0">
                      <a:moveTo>
                        <a:pt x="113" y="0"/>
                      </a:moveTo>
                      <a:cubicBezTo>
                        <a:pt x="58" y="0"/>
                        <a:pt x="0" y="60"/>
                        <a:pt x="37" y="122"/>
                      </a:cubicBezTo>
                      <a:cubicBezTo>
                        <a:pt x="186" y="396"/>
                        <a:pt x="345" y="666"/>
                        <a:pt x="512" y="930"/>
                      </a:cubicBezTo>
                      <a:cubicBezTo>
                        <a:pt x="529" y="957"/>
                        <a:pt x="555" y="968"/>
                        <a:pt x="580" y="968"/>
                      </a:cubicBezTo>
                      <a:cubicBezTo>
                        <a:pt x="638" y="968"/>
                        <a:pt x="694" y="909"/>
                        <a:pt x="653" y="846"/>
                      </a:cubicBezTo>
                      <a:cubicBezTo>
                        <a:pt x="487" y="583"/>
                        <a:pt x="328" y="317"/>
                        <a:pt x="175" y="39"/>
                      </a:cubicBezTo>
                      <a:cubicBezTo>
                        <a:pt x="160" y="12"/>
                        <a:pt x="137" y="0"/>
                        <a:pt x="11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28"/>
                <p:cNvSpPr/>
                <p:nvPr/>
              </p:nvSpPr>
              <p:spPr>
                <a:xfrm>
                  <a:off x="6809123" y="3562450"/>
                  <a:ext cx="46964" cy="60152"/>
                </a:xfrm>
                <a:custGeom>
                  <a:avLst/>
                  <a:gdLst/>
                  <a:ahLst/>
                  <a:cxnLst/>
                  <a:rect l="l" t="t" r="r" b="b"/>
                  <a:pathLst>
                    <a:path w="584" h="748" extrusionOk="0">
                      <a:moveTo>
                        <a:pt x="469" y="1"/>
                      </a:moveTo>
                      <a:cubicBezTo>
                        <a:pt x="444" y="1"/>
                        <a:pt x="419" y="12"/>
                        <a:pt x="402" y="39"/>
                      </a:cubicBezTo>
                      <a:cubicBezTo>
                        <a:pt x="282" y="234"/>
                        <a:pt x="160" y="431"/>
                        <a:pt x="39" y="626"/>
                      </a:cubicBezTo>
                      <a:cubicBezTo>
                        <a:pt x="0" y="688"/>
                        <a:pt x="57" y="747"/>
                        <a:pt x="114" y="747"/>
                      </a:cubicBezTo>
                      <a:cubicBezTo>
                        <a:pt x="139" y="747"/>
                        <a:pt x="164" y="736"/>
                        <a:pt x="181" y="709"/>
                      </a:cubicBezTo>
                      <a:cubicBezTo>
                        <a:pt x="302" y="514"/>
                        <a:pt x="423" y="317"/>
                        <a:pt x="544" y="123"/>
                      </a:cubicBezTo>
                      <a:cubicBezTo>
                        <a:pt x="583" y="60"/>
                        <a:pt x="526" y="1"/>
                        <a:pt x="46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28"/>
                <p:cNvSpPr/>
                <p:nvPr/>
              </p:nvSpPr>
              <p:spPr>
                <a:xfrm>
                  <a:off x="7014992" y="3836592"/>
                  <a:ext cx="72376" cy="31765"/>
                </a:xfrm>
                <a:custGeom>
                  <a:avLst/>
                  <a:gdLst/>
                  <a:ahLst/>
                  <a:cxnLst/>
                  <a:rect l="l" t="t" r="r" b="b"/>
                  <a:pathLst>
                    <a:path w="900" h="395" extrusionOk="0">
                      <a:moveTo>
                        <a:pt x="794" y="1"/>
                      </a:moveTo>
                      <a:cubicBezTo>
                        <a:pt x="786" y="1"/>
                        <a:pt x="777" y="2"/>
                        <a:pt x="767" y="6"/>
                      </a:cubicBezTo>
                      <a:cubicBezTo>
                        <a:pt x="541" y="81"/>
                        <a:pt x="316" y="154"/>
                        <a:pt x="92" y="231"/>
                      </a:cubicBezTo>
                      <a:cubicBezTo>
                        <a:pt x="1" y="262"/>
                        <a:pt x="28" y="395"/>
                        <a:pt x="109" y="395"/>
                      </a:cubicBezTo>
                      <a:cubicBezTo>
                        <a:pt x="117" y="395"/>
                        <a:pt x="127" y="393"/>
                        <a:pt x="136" y="390"/>
                      </a:cubicBezTo>
                      <a:cubicBezTo>
                        <a:pt x="362" y="314"/>
                        <a:pt x="586" y="238"/>
                        <a:pt x="812" y="164"/>
                      </a:cubicBezTo>
                      <a:cubicBezTo>
                        <a:pt x="900" y="134"/>
                        <a:pt x="874" y="1"/>
                        <a:pt x="79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83" name="Google Shape;283;p28"/>
            <p:cNvGrpSpPr/>
            <p:nvPr/>
          </p:nvGrpSpPr>
          <p:grpSpPr>
            <a:xfrm rot="-405096">
              <a:off x="1495315" y="856978"/>
              <a:ext cx="431383" cy="216310"/>
              <a:chOff x="2724150" y="1796250"/>
              <a:chExt cx="1630723" cy="817701"/>
            </a:xfrm>
          </p:grpSpPr>
          <p:sp>
            <p:nvSpPr>
              <p:cNvPr id="284" name="Google Shape;284;p28"/>
              <p:cNvSpPr/>
              <p:nvPr/>
            </p:nvSpPr>
            <p:spPr>
              <a:xfrm>
                <a:off x="2724150" y="2101477"/>
                <a:ext cx="200916" cy="506694"/>
              </a:xfrm>
              <a:custGeom>
                <a:avLst/>
                <a:gdLst/>
                <a:ahLst/>
                <a:cxnLst/>
                <a:rect l="l" t="t" r="r" b="b"/>
                <a:pathLst>
                  <a:path w="730" h="1841" extrusionOk="0">
                    <a:moveTo>
                      <a:pt x="50" y="1"/>
                    </a:moveTo>
                    <a:cubicBezTo>
                      <a:pt x="26" y="1"/>
                      <a:pt x="1" y="21"/>
                      <a:pt x="9" y="52"/>
                    </a:cubicBezTo>
                    <a:cubicBezTo>
                      <a:pt x="151" y="672"/>
                      <a:pt x="373" y="1244"/>
                      <a:pt x="644" y="1819"/>
                    </a:cubicBezTo>
                    <a:cubicBezTo>
                      <a:pt x="650" y="1834"/>
                      <a:pt x="662" y="1841"/>
                      <a:pt x="674" y="1841"/>
                    </a:cubicBezTo>
                    <a:cubicBezTo>
                      <a:pt x="700" y="1841"/>
                      <a:pt x="729" y="1811"/>
                      <a:pt x="713" y="1778"/>
                    </a:cubicBezTo>
                    <a:cubicBezTo>
                      <a:pt x="446" y="1205"/>
                      <a:pt x="228" y="644"/>
                      <a:pt x="89" y="31"/>
                    </a:cubicBezTo>
                    <a:cubicBezTo>
                      <a:pt x="83" y="10"/>
                      <a:pt x="67" y="1"/>
                      <a:pt x="5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28"/>
              <p:cNvSpPr/>
              <p:nvPr/>
            </p:nvSpPr>
            <p:spPr>
              <a:xfrm>
                <a:off x="2899745" y="1796800"/>
                <a:ext cx="188531" cy="817150"/>
              </a:xfrm>
              <a:custGeom>
                <a:avLst/>
                <a:gdLst/>
                <a:ahLst/>
                <a:cxnLst/>
                <a:rect l="l" t="t" r="r" b="b"/>
                <a:pathLst>
                  <a:path w="685" h="2969" extrusionOk="0">
                    <a:moveTo>
                      <a:pt x="632" y="1"/>
                    </a:moveTo>
                    <a:cubicBezTo>
                      <a:pt x="617" y="1"/>
                      <a:pt x="602" y="9"/>
                      <a:pt x="598" y="30"/>
                    </a:cubicBezTo>
                    <a:cubicBezTo>
                      <a:pt x="459" y="1003"/>
                      <a:pt x="262" y="1967"/>
                      <a:pt x="9" y="2915"/>
                    </a:cubicBezTo>
                    <a:cubicBezTo>
                      <a:pt x="0" y="2947"/>
                      <a:pt x="27" y="2969"/>
                      <a:pt x="52" y="2969"/>
                    </a:cubicBezTo>
                    <a:cubicBezTo>
                      <a:pt x="68" y="2969"/>
                      <a:pt x="83" y="2960"/>
                      <a:pt x="89" y="2940"/>
                    </a:cubicBezTo>
                    <a:cubicBezTo>
                      <a:pt x="345" y="1987"/>
                      <a:pt x="539" y="1028"/>
                      <a:pt x="681" y="54"/>
                    </a:cubicBezTo>
                    <a:cubicBezTo>
                      <a:pt x="685" y="22"/>
                      <a:pt x="657" y="1"/>
                      <a:pt x="63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8"/>
              <p:cNvSpPr/>
              <p:nvPr/>
            </p:nvSpPr>
            <p:spPr>
              <a:xfrm>
                <a:off x="3061304" y="1796250"/>
                <a:ext cx="1293569" cy="46238"/>
              </a:xfrm>
              <a:custGeom>
                <a:avLst/>
                <a:gdLst/>
                <a:ahLst/>
                <a:cxnLst/>
                <a:rect l="l" t="t" r="r" b="b"/>
                <a:pathLst>
                  <a:path w="4700" h="168" extrusionOk="0">
                    <a:moveTo>
                      <a:pt x="49" y="0"/>
                    </a:moveTo>
                    <a:cubicBezTo>
                      <a:pt x="1" y="0"/>
                      <a:pt x="2" y="80"/>
                      <a:pt x="52" y="83"/>
                    </a:cubicBezTo>
                    <a:cubicBezTo>
                      <a:pt x="796" y="141"/>
                      <a:pt x="1544" y="168"/>
                      <a:pt x="2293" y="168"/>
                    </a:cubicBezTo>
                    <a:cubicBezTo>
                      <a:pt x="3078" y="168"/>
                      <a:pt x="3863" y="138"/>
                      <a:pt x="4643" y="83"/>
                    </a:cubicBezTo>
                    <a:cubicBezTo>
                      <a:pt x="4698" y="80"/>
                      <a:pt x="4699" y="0"/>
                      <a:pt x="4647" y="0"/>
                    </a:cubicBezTo>
                    <a:cubicBezTo>
                      <a:pt x="4646" y="0"/>
                      <a:pt x="4644" y="0"/>
                      <a:pt x="4643" y="0"/>
                    </a:cubicBezTo>
                    <a:cubicBezTo>
                      <a:pt x="3863" y="55"/>
                      <a:pt x="3078" y="85"/>
                      <a:pt x="2293" y="85"/>
                    </a:cubicBezTo>
                    <a:cubicBezTo>
                      <a:pt x="1544" y="85"/>
                      <a:pt x="796" y="58"/>
                      <a:pt x="52" y="0"/>
                    </a:cubicBezTo>
                    <a:cubicBezTo>
                      <a:pt x="51" y="0"/>
                      <a:pt x="50" y="0"/>
                      <a:pt x="49"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28"/>
              <p:cNvSpPr/>
              <p:nvPr/>
            </p:nvSpPr>
            <p:spPr>
              <a:xfrm>
                <a:off x="3348367" y="2069000"/>
                <a:ext cx="53669" cy="487978"/>
              </a:xfrm>
              <a:custGeom>
                <a:avLst/>
                <a:gdLst/>
                <a:ahLst/>
                <a:cxnLst/>
                <a:rect l="l" t="t" r="r" b="b"/>
                <a:pathLst>
                  <a:path w="195" h="1773" extrusionOk="0">
                    <a:moveTo>
                      <a:pt x="70" y="1"/>
                    </a:moveTo>
                    <a:cubicBezTo>
                      <a:pt x="12" y="1"/>
                      <a:pt x="4" y="138"/>
                      <a:pt x="4" y="839"/>
                    </a:cubicBezTo>
                    <a:cubicBezTo>
                      <a:pt x="1" y="1448"/>
                      <a:pt x="11" y="1691"/>
                      <a:pt x="42" y="1747"/>
                    </a:cubicBezTo>
                    <a:cubicBezTo>
                      <a:pt x="52" y="1764"/>
                      <a:pt x="65" y="1773"/>
                      <a:pt x="82" y="1773"/>
                    </a:cubicBezTo>
                    <a:cubicBezTo>
                      <a:pt x="96" y="1773"/>
                      <a:pt x="112" y="1767"/>
                      <a:pt x="132" y="1757"/>
                    </a:cubicBezTo>
                    <a:cubicBezTo>
                      <a:pt x="188" y="1736"/>
                      <a:pt x="194" y="1691"/>
                      <a:pt x="184" y="1483"/>
                    </a:cubicBezTo>
                    <a:cubicBezTo>
                      <a:pt x="164" y="1002"/>
                      <a:pt x="156" y="714"/>
                      <a:pt x="156" y="416"/>
                    </a:cubicBezTo>
                    <a:cubicBezTo>
                      <a:pt x="156" y="73"/>
                      <a:pt x="146" y="21"/>
                      <a:pt x="87" y="4"/>
                    </a:cubicBezTo>
                    <a:cubicBezTo>
                      <a:pt x="81" y="2"/>
                      <a:pt x="75" y="1"/>
                      <a:pt x="7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28"/>
              <p:cNvSpPr/>
              <p:nvPr/>
            </p:nvSpPr>
            <p:spPr>
              <a:xfrm>
                <a:off x="3492311" y="2058542"/>
                <a:ext cx="243301" cy="502290"/>
              </a:xfrm>
              <a:custGeom>
                <a:avLst/>
                <a:gdLst/>
                <a:ahLst/>
                <a:cxnLst/>
                <a:rect l="l" t="t" r="r" b="b"/>
                <a:pathLst>
                  <a:path w="884" h="1825" extrusionOk="0">
                    <a:moveTo>
                      <a:pt x="519" y="1"/>
                    </a:moveTo>
                    <a:cubicBezTo>
                      <a:pt x="506" y="1"/>
                      <a:pt x="491" y="2"/>
                      <a:pt x="472" y="4"/>
                    </a:cubicBezTo>
                    <a:cubicBezTo>
                      <a:pt x="295" y="21"/>
                      <a:pt x="208" y="125"/>
                      <a:pt x="198" y="336"/>
                    </a:cubicBezTo>
                    <a:cubicBezTo>
                      <a:pt x="187" y="483"/>
                      <a:pt x="213" y="565"/>
                      <a:pt x="266" y="565"/>
                    </a:cubicBezTo>
                    <a:cubicBezTo>
                      <a:pt x="277" y="565"/>
                      <a:pt x="289" y="562"/>
                      <a:pt x="302" y="555"/>
                    </a:cubicBezTo>
                    <a:cubicBezTo>
                      <a:pt x="322" y="544"/>
                      <a:pt x="333" y="530"/>
                      <a:pt x="333" y="513"/>
                    </a:cubicBezTo>
                    <a:cubicBezTo>
                      <a:pt x="330" y="499"/>
                      <a:pt x="327" y="447"/>
                      <a:pt x="327" y="395"/>
                    </a:cubicBezTo>
                    <a:cubicBezTo>
                      <a:pt x="322" y="322"/>
                      <a:pt x="330" y="295"/>
                      <a:pt x="354" y="243"/>
                    </a:cubicBezTo>
                    <a:cubicBezTo>
                      <a:pt x="378" y="191"/>
                      <a:pt x="396" y="176"/>
                      <a:pt x="437" y="163"/>
                    </a:cubicBezTo>
                    <a:cubicBezTo>
                      <a:pt x="458" y="156"/>
                      <a:pt x="479" y="152"/>
                      <a:pt x="498" y="152"/>
                    </a:cubicBezTo>
                    <a:cubicBezTo>
                      <a:pt x="582" y="152"/>
                      <a:pt x="654" y="213"/>
                      <a:pt x="676" y="309"/>
                    </a:cubicBezTo>
                    <a:cubicBezTo>
                      <a:pt x="711" y="468"/>
                      <a:pt x="683" y="576"/>
                      <a:pt x="527" y="877"/>
                    </a:cubicBezTo>
                    <a:cubicBezTo>
                      <a:pt x="402" y="1133"/>
                      <a:pt x="288" y="1327"/>
                      <a:pt x="139" y="1556"/>
                    </a:cubicBezTo>
                    <a:cubicBezTo>
                      <a:pt x="28" y="1729"/>
                      <a:pt x="1" y="1788"/>
                      <a:pt x="28" y="1815"/>
                    </a:cubicBezTo>
                    <a:cubicBezTo>
                      <a:pt x="33" y="1821"/>
                      <a:pt x="52" y="1824"/>
                      <a:pt x="76" y="1824"/>
                    </a:cubicBezTo>
                    <a:cubicBezTo>
                      <a:pt x="110" y="1824"/>
                      <a:pt x="153" y="1819"/>
                      <a:pt x="181" y="1809"/>
                    </a:cubicBezTo>
                    <a:cubicBezTo>
                      <a:pt x="243" y="1792"/>
                      <a:pt x="356" y="1782"/>
                      <a:pt x="473" y="1782"/>
                    </a:cubicBezTo>
                    <a:cubicBezTo>
                      <a:pt x="524" y="1782"/>
                      <a:pt x="576" y="1784"/>
                      <a:pt x="624" y="1788"/>
                    </a:cubicBezTo>
                    <a:cubicBezTo>
                      <a:pt x="679" y="1793"/>
                      <a:pt x="721" y="1795"/>
                      <a:pt x="754" y="1795"/>
                    </a:cubicBezTo>
                    <a:cubicBezTo>
                      <a:pt x="825" y="1795"/>
                      <a:pt x="852" y="1784"/>
                      <a:pt x="863" y="1761"/>
                    </a:cubicBezTo>
                    <a:cubicBezTo>
                      <a:pt x="884" y="1726"/>
                      <a:pt x="842" y="1684"/>
                      <a:pt x="766" y="1657"/>
                    </a:cubicBezTo>
                    <a:cubicBezTo>
                      <a:pt x="716" y="1639"/>
                      <a:pt x="597" y="1629"/>
                      <a:pt x="488" y="1629"/>
                    </a:cubicBezTo>
                    <a:cubicBezTo>
                      <a:pt x="439" y="1629"/>
                      <a:pt x="392" y="1631"/>
                      <a:pt x="354" y="1636"/>
                    </a:cubicBezTo>
                    <a:cubicBezTo>
                      <a:pt x="306" y="1643"/>
                      <a:pt x="260" y="1646"/>
                      <a:pt x="257" y="1646"/>
                    </a:cubicBezTo>
                    <a:cubicBezTo>
                      <a:pt x="257" y="1643"/>
                      <a:pt x="281" y="1604"/>
                      <a:pt x="399" y="1421"/>
                    </a:cubicBezTo>
                    <a:cubicBezTo>
                      <a:pt x="482" y="1292"/>
                      <a:pt x="725" y="811"/>
                      <a:pt x="784" y="662"/>
                    </a:cubicBezTo>
                    <a:cubicBezTo>
                      <a:pt x="829" y="558"/>
                      <a:pt x="832" y="544"/>
                      <a:pt x="832" y="416"/>
                    </a:cubicBezTo>
                    <a:cubicBezTo>
                      <a:pt x="832" y="339"/>
                      <a:pt x="821" y="256"/>
                      <a:pt x="815" y="226"/>
                    </a:cubicBezTo>
                    <a:cubicBezTo>
                      <a:pt x="794" y="152"/>
                      <a:pt x="725" y="83"/>
                      <a:pt x="631" y="35"/>
                    </a:cubicBezTo>
                    <a:cubicBezTo>
                      <a:pt x="580" y="9"/>
                      <a:pt x="557" y="1"/>
                      <a:pt x="519"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28"/>
              <p:cNvSpPr/>
              <p:nvPr/>
            </p:nvSpPr>
            <p:spPr>
              <a:xfrm>
                <a:off x="3806896" y="2060193"/>
                <a:ext cx="287338" cy="510822"/>
              </a:xfrm>
              <a:custGeom>
                <a:avLst/>
                <a:gdLst/>
                <a:ahLst/>
                <a:cxnLst/>
                <a:rect l="l" t="t" r="r" b="b"/>
                <a:pathLst>
                  <a:path w="1044" h="1856" extrusionOk="0">
                    <a:moveTo>
                      <a:pt x="673" y="0"/>
                    </a:moveTo>
                    <a:cubicBezTo>
                      <a:pt x="607" y="0"/>
                      <a:pt x="522" y="4"/>
                      <a:pt x="420" y="12"/>
                    </a:cubicBezTo>
                    <a:cubicBezTo>
                      <a:pt x="230" y="22"/>
                      <a:pt x="191" y="36"/>
                      <a:pt x="191" y="87"/>
                    </a:cubicBezTo>
                    <a:cubicBezTo>
                      <a:pt x="191" y="116"/>
                      <a:pt x="202" y="126"/>
                      <a:pt x="244" y="143"/>
                    </a:cubicBezTo>
                    <a:cubicBezTo>
                      <a:pt x="281" y="160"/>
                      <a:pt x="324" y="168"/>
                      <a:pt x="392" y="168"/>
                    </a:cubicBezTo>
                    <a:cubicBezTo>
                      <a:pt x="437" y="168"/>
                      <a:pt x="493" y="164"/>
                      <a:pt x="566" y="157"/>
                    </a:cubicBezTo>
                    <a:cubicBezTo>
                      <a:pt x="618" y="149"/>
                      <a:pt x="670" y="145"/>
                      <a:pt x="699" y="145"/>
                    </a:cubicBezTo>
                    <a:cubicBezTo>
                      <a:pt x="708" y="145"/>
                      <a:pt x="715" y="146"/>
                      <a:pt x="718" y="146"/>
                    </a:cubicBezTo>
                    <a:cubicBezTo>
                      <a:pt x="764" y="157"/>
                      <a:pt x="756" y="202"/>
                      <a:pt x="708" y="274"/>
                    </a:cubicBezTo>
                    <a:cubicBezTo>
                      <a:pt x="684" y="306"/>
                      <a:pt x="639" y="372"/>
                      <a:pt x="607" y="424"/>
                    </a:cubicBezTo>
                    <a:cubicBezTo>
                      <a:pt x="572" y="469"/>
                      <a:pt x="503" y="565"/>
                      <a:pt x="448" y="639"/>
                    </a:cubicBezTo>
                    <a:cubicBezTo>
                      <a:pt x="351" y="767"/>
                      <a:pt x="334" y="815"/>
                      <a:pt x="375" y="836"/>
                    </a:cubicBezTo>
                    <a:cubicBezTo>
                      <a:pt x="385" y="843"/>
                      <a:pt x="455" y="850"/>
                      <a:pt x="527" y="853"/>
                    </a:cubicBezTo>
                    <a:cubicBezTo>
                      <a:pt x="680" y="861"/>
                      <a:pt x="743" y="881"/>
                      <a:pt x="794" y="933"/>
                    </a:cubicBezTo>
                    <a:cubicBezTo>
                      <a:pt x="853" y="995"/>
                      <a:pt x="877" y="1082"/>
                      <a:pt x="877" y="1235"/>
                    </a:cubicBezTo>
                    <a:cubicBezTo>
                      <a:pt x="877" y="1394"/>
                      <a:pt x="857" y="1449"/>
                      <a:pt x="756" y="1557"/>
                    </a:cubicBezTo>
                    <a:cubicBezTo>
                      <a:pt x="676" y="1643"/>
                      <a:pt x="580" y="1696"/>
                      <a:pt x="486" y="1702"/>
                    </a:cubicBezTo>
                    <a:cubicBezTo>
                      <a:pt x="469" y="1704"/>
                      <a:pt x="456" y="1705"/>
                      <a:pt x="444" y="1705"/>
                    </a:cubicBezTo>
                    <a:cubicBezTo>
                      <a:pt x="412" y="1705"/>
                      <a:pt x="390" y="1698"/>
                      <a:pt x="348" y="1678"/>
                    </a:cubicBezTo>
                    <a:cubicBezTo>
                      <a:pt x="260" y="1633"/>
                      <a:pt x="212" y="1574"/>
                      <a:pt x="177" y="1470"/>
                    </a:cubicBezTo>
                    <a:cubicBezTo>
                      <a:pt x="150" y="1390"/>
                      <a:pt x="108" y="1331"/>
                      <a:pt x="77" y="1331"/>
                    </a:cubicBezTo>
                    <a:cubicBezTo>
                      <a:pt x="67" y="1331"/>
                      <a:pt x="49" y="1342"/>
                      <a:pt x="36" y="1352"/>
                    </a:cubicBezTo>
                    <a:cubicBezTo>
                      <a:pt x="1" y="1376"/>
                      <a:pt x="4" y="1484"/>
                      <a:pt x="43" y="1560"/>
                    </a:cubicBezTo>
                    <a:cubicBezTo>
                      <a:pt x="102" y="1681"/>
                      <a:pt x="257" y="1813"/>
                      <a:pt x="385" y="1844"/>
                    </a:cubicBezTo>
                    <a:cubicBezTo>
                      <a:pt x="418" y="1852"/>
                      <a:pt x="451" y="1856"/>
                      <a:pt x="484" y="1856"/>
                    </a:cubicBezTo>
                    <a:cubicBezTo>
                      <a:pt x="679" y="1856"/>
                      <a:pt x="874" y="1729"/>
                      <a:pt x="975" y="1522"/>
                    </a:cubicBezTo>
                    <a:cubicBezTo>
                      <a:pt x="1026" y="1422"/>
                      <a:pt x="1026" y="1415"/>
                      <a:pt x="1034" y="1276"/>
                    </a:cubicBezTo>
                    <a:cubicBezTo>
                      <a:pt x="1044" y="933"/>
                      <a:pt x="933" y="749"/>
                      <a:pt x="676" y="690"/>
                    </a:cubicBezTo>
                    <a:cubicBezTo>
                      <a:pt x="642" y="684"/>
                      <a:pt x="614" y="669"/>
                      <a:pt x="614" y="666"/>
                    </a:cubicBezTo>
                    <a:cubicBezTo>
                      <a:pt x="614" y="663"/>
                      <a:pt x="670" y="586"/>
                      <a:pt x="735" y="496"/>
                    </a:cubicBezTo>
                    <a:cubicBezTo>
                      <a:pt x="805" y="410"/>
                      <a:pt x="871" y="313"/>
                      <a:pt x="881" y="285"/>
                    </a:cubicBezTo>
                    <a:cubicBezTo>
                      <a:pt x="922" y="185"/>
                      <a:pt x="898" y="53"/>
                      <a:pt x="833" y="18"/>
                    </a:cubicBezTo>
                    <a:cubicBezTo>
                      <a:pt x="813" y="7"/>
                      <a:pt x="759" y="0"/>
                      <a:pt x="673"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0" name="Google Shape;290;p28"/>
            <p:cNvGrpSpPr/>
            <p:nvPr/>
          </p:nvGrpSpPr>
          <p:grpSpPr>
            <a:xfrm>
              <a:off x="8125463" y="4298775"/>
              <a:ext cx="261775" cy="114725"/>
              <a:chOff x="8125463" y="4298775"/>
              <a:chExt cx="261775" cy="114725"/>
            </a:xfrm>
          </p:grpSpPr>
          <p:sp>
            <p:nvSpPr>
              <p:cNvPr id="291" name="Google Shape;291;p28"/>
              <p:cNvSpPr/>
              <p:nvPr/>
            </p:nvSpPr>
            <p:spPr>
              <a:xfrm>
                <a:off x="8221688" y="4322700"/>
                <a:ext cx="66650" cy="80400"/>
              </a:xfrm>
              <a:custGeom>
                <a:avLst/>
                <a:gdLst/>
                <a:ahLst/>
                <a:cxnLst/>
                <a:rect l="l" t="t" r="r" b="b"/>
                <a:pathLst>
                  <a:path w="2666" h="3216" extrusionOk="0">
                    <a:moveTo>
                      <a:pt x="2526" y="2703"/>
                    </a:moveTo>
                    <a:cubicBezTo>
                      <a:pt x="2492" y="2668"/>
                      <a:pt x="2443" y="2640"/>
                      <a:pt x="2412" y="2606"/>
                    </a:cubicBezTo>
                    <a:cubicBezTo>
                      <a:pt x="2128" y="2298"/>
                      <a:pt x="1889" y="1961"/>
                      <a:pt x="1632" y="1601"/>
                    </a:cubicBezTo>
                    <a:cubicBezTo>
                      <a:pt x="1858" y="1238"/>
                      <a:pt x="2080" y="888"/>
                      <a:pt x="2298" y="534"/>
                    </a:cubicBezTo>
                    <a:cubicBezTo>
                      <a:pt x="2360" y="437"/>
                      <a:pt x="2436" y="344"/>
                      <a:pt x="2478" y="236"/>
                    </a:cubicBezTo>
                    <a:cubicBezTo>
                      <a:pt x="2499" y="191"/>
                      <a:pt x="2475" y="87"/>
                      <a:pt x="2436" y="63"/>
                    </a:cubicBezTo>
                    <a:cubicBezTo>
                      <a:pt x="2374" y="24"/>
                      <a:pt x="2284" y="21"/>
                      <a:pt x="2204" y="28"/>
                    </a:cubicBezTo>
                    <a:cubicBezTo>
                      <a:pt x="2163" y="32"/>
                      <a:pt x="2114" y="73"/>
                      <a:pt x="2083" y="111"/>
                    </a:cubicBezTo>
                    <a:cubicBezTo>
                      <a:pt x="1872" y="350"/>
                      <a:pt x="1664" y="589"/>
                      <a:pt x="1456" y="832"/>
                    </a:cubicBezTo>
                    <a:cubicBezTo>
                      <a:pt x="1383" y="918"/>
                      <a:pt x="1314" y="1009"/>
                      <a:pt x="1213" y="1130"/>
                    </a:cubicBezTo>
                    <a:cubicBezTo>
                      <a:pt x="1047" y="918"/>
                      <a:pt x="901" y="739"/>
                      <a:pt x="759" y="558"/>
                    </a:cubicBezTo>
                    <a:cubicBezTo>
                      <a:pt x="645" y="413"/>
                      <a:pt x="541" y="261"/>
                      <a:pt x="427" y="118"/>
                    </a:cubicBezTo>
                    <a:cubicBezTo>
                      <a:pt x="358" y="32"/>
                      <a:pt x="257" y="0"/>
                      <a:pt x="150" y="45"/>
                    </a:cubicBezTo>
                    <a:cubicBezTo>
                      <a:pt x="42" y="90"/>
                      <a:pt x="1" y="191"/>
                      <a:pt x="28" y="291"/>
                    </a:cubicBezTo>
                    <a:cubicBezTo>
                      <a:pt x="70" y="434"/>
                      <a:pt x="122" y="576"/>
                      <a:pt x="198" y="700"/>
                    </a:cubicBezTo>
                    <a:cubicBezTo>
                      <a:pt x="399" y="1026"/>
                      <a:pt x="617" y="1345"/>
                      <a:pt x="839" y="1681"/>
                    </a:cubicBezTo>
                    <a:cubicBezTo>
                      <a:pt x="721" y="1851"/>
                      <a:pt x="565" y="2013"/>
                      <a:pt x="486" y="2204"/>
                    </a:cubicBezTo>
                    <a:cubicBezTo>
                      <a:pt x="402" y="2398"/>
                      <a:pt x="399" y="2620"/>
                      <a:pt x="358" y="2831"/>
                    </a:cubicBezTo>
                    <a:cubicBezTo>
                      <a:pt x="351" y="2880"/>
                      <a:pt x="337" y="2928"/>
                      <a:pt x="330" y="2976"/>
                    </a:cubicBezTo>
                    <a:cubicBezTo>
                      <a:pt x="330" y="3008"/>
                      <a:pt x="326" y="3050"/>
                      <a:pt x="343" y="3070"/>
                    </a:cubicBezTo>
                    <a:cubicBezTo>
                      <a:pt x="382" y="3122"/>
                      <a:pt x="427" y="3184"/>
                      <a:pt x="479" y="3202"/>
                    </a:cubicBezTo>
                    <a:cubicBezTo>
                      <a:pt x="534" y="3216"/>
                      <a:pt x="614" y="3195"/>
                      <a:pt x="669" y="3167"/>
                    </a:cubicBezTo>
                    <a:cubicBezTo>
                      <a:pt x="708" y="3150"/>
                      <a:pt x="728" y="3091"/>
                      <a:pt x="759" y="3053"/>
                    </a:cubicBezTo>
                    <a:cubicBezTo>
                      <a:pt x="943" y="2807"/>
                      <a:pt x="1127" y="2557"/>
                      <a:pt x="1310" y="2308"/>
                    </a:cubicBezTo>
                    <a:cubicBezTo>
                      <a:pt x="1615" y="2522"/>
                      <a:pt x="1910" y="2693"/>
                      <a:pt x="2121" y="2959"/>
                    </a:cubicBezTo>
                    <a:cubicBezTo>
                      <a:pt x="2152" y="2997"/>
                      <a:pt x="2201" y="3021"/>
                      <a:pt x="2243" y="3050"/>
                    </a:cubicBezTo>
                    <a:cubicBezTo>
                      <a:pt x="2357" y="3125"/>
                      <a:pt x="2492" y="3125"/>
                      <a:pt x="2571" y="3053"/>
                    </a:cubicBezTo>
                    <a:cubicBezTo>
                      <a:pt x="2665" y="2970"/>
                      <a:pt x="2648" y="2828"/>
                      <a:pt x="2526" y="270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28"/>
              <p:cNvSpPr/>
              <p:nvPr/>
            </p:nvSpPr>
            <p:spPr>
              <a:xfrm>
                <a:off x="8125463" y="4298775"/>
                <a:ext cx="69925" cy="96625"/>
              </a:xfrm>
              <a:custGeom>
                <a:avLst/>
                <a:gdLst/>
                <a:ahLst/>
                <a:cxnLst/>
                <a:rect l="l" t="t" r="r" b="b"/>
                <a:pathLst>
                  <a:path w="2797" h="3865" extrusionOk="0">
                    <a:moveTo>
                      <a:pt x="2616" y="1955"/>
                    </a:moveTo>
                    <a:cubicBezTo>
                      <a:pt x="2533" y="1931"/>
                      <a:pt x="2449" y="1914"/>
                      <a:pt x="2366" y="1893"/>
                    </a:cubicBezTo>
                    <a:cubicBezTo>
                      <a:pt x="2138" y="1830"/>
                      <a:pt x="1906" y="1779"/>
                      <a:pt x="1698" y="1675"/>
                    </a:cubicBezTo>
                    <a:cubicBezTo>
                      <a:pt x="1629" y="1498"/>
                      <a:pt x="1664" y="1335"/>
                      <a:pt x="1670" y="1169"/>
                    </a:cubicBezTo>
                    <a:cubicBezTo>
                      <a:pt x="1680" y="888"/>
                      <a:pt x="1698" y="607"/>
                      <a:pt x="1698" y="327"/>
                    </a:cubicBezTo>
                    <a:cubicBezTo>
                      <a:pt x="1698" y="250"/>
                      <a:pt x="1667" y="171"/>
                      <a:pt x="1635" y="95"/>
                    </a:cubicBezTo>
                    <a:cubicBezTo>
                      <a:pt x="1608" y="22"/>
                      <a:pt x="1466" y="1"/>
                      <a:pt x="1421" y="60"/>
                    </a:cubicBezTo>
                    <a:cubicBezTo>
                      <a:pt x="1379" y="112"/>
                      <a:pt x="1338" y="171"/>
                      <a:pt x="1324" y="230"/>
                    </a:cubicBezTo>
                    <a:cubicBezTo>
                      <a:pt x="1264" y="486"/>
                      <a:pt x="1223" y="749"/>
                      <a:pt x="1161" y="1006"/>
                    </a:cubicBezTo>
                    <a:cubicBezTo>
                      <a:pt x="1116" y="1210"/>
                      <a:pt x="1140" y="1432"/>
                      <a:pt x="1043" y="1623"/>
                    </a:cubicBezTo>
                    <a:cubicBezTo>
                      <a:pt x="970" y="1640"/>
                      <a:pt x="919" y="1667"/>
                      <a:pt x="874" y="1657"/>
                    </a:cubicBezTo>
                    <a:cubicBezTo>
                      <a:pt x="541" y="1592"/>
                      <a:pt x="333" y="1800"/>
                      <a:pt x="114" y="1983"/>
                    </a:cubicBezTo>
                    <a:cubicBezTo>
                      <a:pt x="1" y="2080"/>
                      <a:pt x="38" y="2260"/>
                      <a:pt x="180" y="2302"/>
                    </a:cubicBezTo>
                    <a:cubicBezTo>
                      <a:pt x="295" y="2336"/>
                      <a:pt x="416" y="2347"/>
                      <a:pt x="534" y="2361"/>
                    </a:cubicBezTo>
                    <a:cubicBezTo>
                      <a:pt x="666" y="2374"/>
                      <a:pt x="797" y="2382"/>
                      <a:pt x="963" y="2395"/>
                    </a:cubicBezTo>
                    <a:cubicBezTo>
                      <a:pt x="946" y="2569"/>
                      <a:pt x="925" y="2710"/>
                      <a:pt x="919" y="2856"/>
                    </a:cubicBezTo>
                    <a:cubicBezTo>
                      <a:pt x="904" y="3119"/>
                      <a:pt x="890" y="3383"/>
                      <a:pt x="894" y="3646"/>
                    </a:cubicBezTo>
                    <a:cubicBezTo>
                      <a:pt x="898" y="3791"/>
                      <a:pt x="1047" y="3864"/>
                      <a:pt x="1199" y="3820"/>
                    </a:cubicBezTo>
                    <a:cubicBezTo>
                      <a:pt x="1324" y="3785"/>
                      <a:pt x="1414" y="3716"/>
                      <a:pt x="1442" y="3591"/>
                    </a:cubicBezTo>
                    <a:cubicBezTo>
                      <a:pt x="1469" y="3476"/>
                      <a:pt x="1472" y="3359"/>
                      <a:pt x="1504" y="3247"/>
                    </a:cubicBezTo>
                    <a:cubicBezTo>
                      <a:pt x="1587" y="2967"/>
                      <a:pt x="1570" y="2662"/>
                      <a:pt x="1694" y="2382"/>
                    </a:cubicBezTo>
                    <a:cubicBezTo>
                      <a:pt x="1812" y="2371"/>
                      <a:pt x="1913" y="2361"/>
                      <a:pt x="2013" y="2357"/>
                    </a:cubicBezTo>
                    <a:cubicBezTo>
                      <a:pt x="2204" y="2350"/>
                      <a:pt x="2391" y="2357"/>
                      <a:pt x="2582" y="2347"/>
                    </a:cubicBezTo>
                    <a:cubicBezTo>
                      <a:pt x="2692" y="2343"/>
                      <a:pt x="2779" y="2284"/>
                      <a:pt x="2786" y="2170"/>
                    </a:cubicBezTo>
                    <a:cubicBezTo>
                      <a:pt x="2796" y="2056"/>
                      <a:pt x="2727" y="1983"/>
                      <a:pt x="2616" y="1955"/>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28"/>
              <p:cNvSpPr/>
              <p:nvPr/>
            </p:nvSpPr>
            <p:spPr>
              <a:xfrm>
                <a:off x="8314463" y="4355600"/>
                <a:ext cx="72775" cy="18925"/>
              </a:xfrm>
              <a:custGeom>
                <a:avLst/>
                <a:gdLst/>
                <a:ahLst/>
                <a:cxnLst/>
                <a:rect l="l" t="t" r="r" b="b"/>
                <a:pathLst>
                  <a:path w="2911" h="757" extrusionOk="0">
                    <a:moveTo>
                      <a:pt x="2803" y="358"/>
                    </a:moveTo>
                    <a:cubicBezTo>
                      <a:pt x="2586" y="226"/>
                      <a:pt x="2353" y="122"/>
                      <a:pt x="2090" y="109"/>
                    </a:cubicBezTo>
                    <a:cubicBezTo>
                      <a:pt x="1594" y="80"/>
                      <a:pt x="1102" y="42"/>
                      <a:pt x="606" y="11"/>
                    </a:cubicBezTo>
                    <a:cubicBezTo>
                      <a:pt x="502" y="5"/>
                      <a:pt x="403" y="1"/>
                      <a:pt x="299" y="11"/>
                    </a:cubicBezTo>
                    <a:cubicBezTo>
                      <a:pt x="91" y="29"/>
                      <a:pt x="0" y="202"/>
                      <a:pt x="115" y="362"/>
                    </a:cubicBezTo>
                    <a:cubicBezTo>
                      <a:pt x="246" y="545"/>
                      <a:pt x="406" y="673"/>
                      <a:pt x="659" y="673"/>
                    </a:cubicBezTo>
                    <a:cubicBezTo>
                      <a:pt x="985" y="670"/>
                      <a:pt x="1310" y="697"/>
                      <a:pt x="1633" y="707"/>
                    </a:cubicBezTo>
                    <a:cubicBezTo>
                      <a:pt x="1871" y="725"/>
                      <a:pt x="2111" y="739"/>
                      <a:pt x="2349" y="749"/>
                    </a:cubicBezTo>
                    <a:cubicBezTo>
                      <a:pt x="2467" y="757"/>
                      <a:pt x="2589" y="757"/>
                      <a:pt x="2706" y="742"/>
                    </a:cubicBezTo>
                    <a:cubicBezTo>
                      <a:pt x="2818" y="732"/>
                      <a:pt x="2911" y="673"/>
                      <a:pt x="2907" y="562"/>
                    </a:cubicBezTo>
                    <a:cubicBezTo>
                      <a:pt x="2907" y="490"/>
                      <a:pt x="2862" y="392"/>
                      <a:pt x="2803" y="358"/>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28"/>
              <p:cNvSpPr/>
              <p:nvPr/>
            </p:nvSpPr>
            <p:spPr>
              <a:xfrm>
                <a:off x="8349538" y="4384300"/>
                <a:ext cx="25150" cy="29200"/>
              </a:xfrm>
              <a:custGeom>
                <a:avLst/>
                <a:gdLst/>
                <a:ahLst/>
                <a:cxnLst/>
                <a:rect l="l" t="t" r="r" b="b"/>
                <a:pathLst>
                  <a:path w="1006" h="1168" extrusionOk="0">
                    <a:moveTo>
                      <a:pt x="908" y="298"/>
                    </a:moveTo>
                    <a:cubicBezTo>
                      <a:pt x="884" y="242"/>
                      <a:pt x="829" y="187"/>
                      <a:pt x="773" y="159"/>
                    </a:cubicBezTo>
                    <a:cubicBezTo>
                      <a:pt x="441" y="0"/>
                      <a:pt x="108" y="90"/>
                      <a:pt x="32" y="464"/>
                    </a:cubicBezTo>
                    <a:cubicBezTo>
                      <a:pt x="18" y="530"/>
                      <a:pt x="11" y="592"/>
                      <a:pt x="4" y="627"/>
                    </a:cubicBezTo>
                    <a:cubicBezTo>
                      <a:pt x="1" y="890"/>
                      <a:pt x="84" y="1026"/>
                      <a:pt x="264" y="1088"/>
                    </a:cubicBezTo>
                    <a:cubicBezTo>
                      <a:pt x="500" y="1168"/>
                      <a:pt x="763" y="1115"/>
                      <a:pt x="860" y="952"/>
                    </a:cubicBezTo>
                    <a:cubicBezTo>
                      <a:pt x="985" y="749"/>
                      <a:pt x="1005" y="523"/>
                      <a:pt x="908" y="298"/>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28"/>
              <p:cNvSpPr/>
              <p:nvPr/>
            </p:nvSpPr>
            <p:spPr>
              <a:xfrm>
                <a:off x="8345713" y="4324525"/>
                <a:ext cx="23600" cy="17775"/>
              </a:xfrm>
              <a:custGeom>
                <a:avLst/>
                <a:gdLst/>
                <a:ahLst/>
                <a:cxnLst/>
                <a:rect l="l" t="t" r="r" b="b"/>
                <a:pathLst>
                  <a:path w="944" h="711" extrusionOk="0">
                    <a:moveTo>
                      <a:pt x="230" y="63"/>
                    </a:moveTo>
                    <a:cubicBezTo>
                      <a:pt x="95" y="111"/>
                      <a:pt x="15" y="225"/>
                      <a:pt x="8" y="367"/>
                    </a:cubicBezTo>
                    <a:cubicBezTo>
                      <a:pt x="1" y="495"/>
                      <a:pt x="91" y="583"/>
                      <a:pt x="205" y="627"/>
                    </a:cubicBezTo>
                    <a:cubicBezTo>
                      <a:pt x="313" y="672"/>
                      <a:pt x="431" y="690"/>
                      <a:pt x="493" y="707"/>
                    </a:cubicBezTo>
                    <a:cubicBezTo>
                      <a:pt x="712" y="711"/>
                      <a:pt x="837" y="645"/>
                      <a:pt x="888" y="537"/>
                    </a:cubicBezTo>
                    <a:cubicBezTo>
                      <a:pt x="944" y="412"/>
                      <a:pt x="891" y="236"/>
                      <a:pt x="760" y="142"/>
                    </a:cubicBezTo>
                    <a:cubicBezTo>
                      <a:pt x="600" y="25"/>
                      <a:pt x="417" y="0"/>
                      <a:pt x="230" y="6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6" name="Google Shape;296;p28"/>
            <p:cNvGrpSpPr/>
            <p:nvPr/>
          </p:nvGrpSpPr>
          <p:grpSpPr>
            <a:xfrm>
              <a:off x="1138950" y="3482175"/>
              <a:ext cx="841076" cy="618676"/>
              <a:chOff x="1138950" y="3482175"/>
              <a:chExt cx="841076" cy="618676"/>
            </a:xfrm>
          </p:grpSpPr>
          <p:sp>
            <p:nvSpPr>
              <p:cNvPr id="297" name="Google Shape;297;p28"/>
              <p:cNvSpPr/>
              <p:nvPr/>
            </p:nvSpPr>
            <p:spPr>
              <a:xfrm>
                <a:off x="1138950" y="3530630"/>
                <a:ext cx="91322" cy="167636"/>
              </a:xfrm>
              <a:custGeom>
                <a:avLst/>
                <a:gdLst/>
                <a:ahLst/>
                <a:cxnLst/>
                <a:rect l="l" t="t" r="r" b="b"/>
                <a:pathLst>
                  <a:path w="1210" h="2221" extrusionOk="0">
                    <a:moveTo>
                      <a:pt x="554" y="1"/>
                    </a:moveTo>
                    <a:cubicBezTo>
                      <a:pt x="468" y="18"/>
                      <a:pt x="395" y="63"/>
                      <a:pt x="333" y="132"/>
                    </a:cubicBezTo>
                    <a:cubicBezTo>
                      <a:pt x="250" y="222"/>
                      <a:pt x="215" y="309"/>
                      <a:pt x="204" y="433"/>
                    </a:cubicBezTo>
                    <a:cubicBezTo>
                      <a:pt x="177" y="729"/>
                      <a:pt x="253" y="867"/>
                      <a:pt x="578" y="1144"/>
                    </a:cubicBezTo>
                    <a:cubicBezTo>
                      <a:pt x="818" y="1352"/>
                      <a:pt x="925" y="1473"/>
                      <a:pt x="984" y="1615"/>
                    </a:cubicBezTo>
                    <a:cubicBezTo>
                      <a:pt x="1056" y="1789"/>
                      <a:pt x="1011" y="1914"/>
                      <a:pt x="845" y="2000"/>
                    </a:cubicBezTo>
                    <a:cubicBezTo>
                      <a:pt x="774" y="2039"/>
                      <a:pt x="698" y="2058"/>
                      <a:pt x="623" y="2058"/>
                    </a:cubicBezTo>
                    <a:cubicBezTo>
                      <a:pt x="494" y="2058"/>
                      <a:pt x="367" y="2002"/>
                      <a:pt x="271" y="1899"/>
                    </a:cubicBezTo>
                    <a:cubicBezTo>
                      <a:pt x="201" y="1820"/>
                      <a:pt x="162" y="1733"/>
                      <a:pt x="138" y="1612"/>
                    </a:cubicBezTo>
                    <a:cubicBezTo>
                      <a:pt x="128" y="1519"/>
                      <a:pt x="104" y="1473"/>
                      <a:pt x="73" y="1463"/>
                    </a:cubicBezTo>
                    <a:cubicBezTo>
                      <a:pt x="69" y="1462"/>
                      <a:pt x="65" y="1462"/>
                      <a:pt x="62" y="1462"/>
                    </a:cubicBezTo>
                    <a:cubicBezTo>
                      <a:pt x="21" y="1462"/>
                      <a:pt x="0" y="1521"/>
                      <a:pt x="0" y="1636"/>
                    </a:cubicBezTo>
                    <a:cubicBezTo>
                      <a:pt x="0" y="1924"/>
                      <a:pt x="167" y="2135"/>
                      <a:pt x="454" y="2205"/>
                    </a:cubicBezTo>
                    <a:cubicBezTo>
                      <a:pt x="494" y="2215"/>
                      <a:pt x="550" y="2221"/>
                      <a:pt x="608" y="2221"/>
                    </a:cubicBezTo>
                    <a:cubicBezTo>
                      <a:pt x="679" y="2221"/>
                      <a:pt x="752" y="2213"/>
                      <a:pt x="804" y="2197"/>
                    </a:cubicBezTo>
                    <a:cubicBezTo>
                      <a:pt x="1008" y="2142"/>
                      <a:pt x="1136" y="2017"/>
                      <a:pt x="1185" y="1830"/>
                    </a:cubicBezTo>
                    <a:cubicBezTo>
                      <a:pt x="1209" y="1722"/>
                      <a:pt x="1195" y="1608"/>
                      <a:pt x="1130" y="1473"/>
                    </a:cubicBezTo>
                    <a:cubicBezTo>
                      <a:pt x="1081" y="1376"/>
                      <a:pt x="922" y="1196"/>
                      <a:pt x="738" y="1047"/>
                    </a:cubicBezTo>
                    <a:cubicBezTo>
                      <a:pt x="402" y="770"/>
                      <a:pt x="312" y="590"/>
                      <a:pt x="405" y="361"/>
                    </a:cubicBezTo>
                    <a:cubicBezTo>
                      <a:pt x="433" y="285"/>
                      <a:pt x="506" y="205"/>
                      <a:pt x="562" y="181"/>
                    </a:cubicBezTo>
                    <a:cubicBezTo>
                      <a:pt x="587" y="168"/>
                      <a:pt x="619" y="162"/>
                      <a:pt x="651" y="162"/>
                    </a:cubicBezTo>
                    <a:cubicBezTo>
                      <a:pt x="692" y="162"/>
                      <a:pt x="735" y="172"/>
                      <a:pt x="770" y="191"/>
                    </a:cubicBezTo>
                    <a:cubicBezTo>
                      <a:pt x="842" y="225"/>
                      <a:pt x="911" y="295"/>
                      <a:pt x="922" y="340"/>
                    </a:cubicBezTo>
                    <a:cubicBezTo>
                      <a:pt x="931" y="383"/>
                      <a:pt x="964" y="424"/>
                      <a:pt x="998" y="424"/>
                    </a:cubicBezTo>
                    <a:cubicBezTo>
                      <a:pt x="999" y="424"/>
                      <a:pt x="1000" y="424"/>
                      <a:pt x="1002" y="423"/>
                    </a:cubicBezTo>
                    <a:cubicBezTo>
                      <a:pt x="1081" y="409"/>
                      <a:pt x="1053" y="230"/>
                      <a:pt x="952" y="129"/>
                    </a:cubicBezTo>
                    <a:cubicBezTo>
                      <a:pt x="873" y="56"/>
                      <a:pt x="738" y="1"/>
                      <a:pt x="61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28"/>
              <p:cNvSpPr/>
              <p:nvPr/>
            </p:nvSpPr>
            <p:spPr>
              <a:xfrm>
                <a:off x="1249292" y="3530630"/>
                <a:ext cx="103322" cy="165900"/>
              </a:xfrm>
              <a:custGeom>
                <a:avLst/>
                <a:gdLst/>
                <a:ahLst/>
                <a:cxnLst/>
                <a:rect l="l" t="t" r="r" b="b"/>
                <a:pathLst>
                  <a:path w="1369" h="2198" extrusionOk="0">
                    <a:moveTo>
                      <a:pt x="846" y="1"/>
                    </a:moveTo>
                    <a:cubicBezTo>
                      <a:pt x="149" y="1"/>
                      <a:pt x="14" y="8"/>
                      <a:pt x="10" y="80"/>
                    </a:cubicBezTo>
                    <a:cubicBezTo>
                      <a:pt x="0" y="150"/>
                      <a:pt x="63" y="167"/>
                      <a:pt x="319" y="174"/>
                    </a:cubicBezTo>
                    <a:lnTo>
                      <a:pt x="558" y="184"/>
                    </a:lnTo>
                    <a:lnTo>
                      <a:pt x="568" y="569"/>
                    </a:lnTo>
                    <a:cubicBezTo>
                      <a:pt x="571" y="783"/>
                      <a:pt x="582" y="1040"/>
                      <a:pt x="589" y="1151"/>
                    </a:cubicBezTo>
                    <a:cubicBezTo>
                      <a:pt x="592" y="1262"/>
                      <a:pt x="592" y="1529"/>
                      <a:pt x="592" y="1743"/>
                    </a:cubicBezTo>
                    <a:lnTo>
                      <a:pt x="592" y="2159"/>
                    </a:lnTo>
                    <a:cubicBezTo>
                      <a:pt x="592" y="2166"/>
                      <a:pt x="603" y="2180"/>
                      <a:pt x="617" y="2187"/>
                    </a:cubicBezTo>
                    <a:cubicBezTo>
                      <a:pt x="633" y="2194"/>
                      <a:pt x="650" y="2198"/>
                      <a:pt x="668" y="2198"/>
                    </a:cubicBezTo>
                    <a:cubicBezTo>
                      <a:pt x="692" y="2198"/>
                      <a:pt x="716" y="2191"/>
                      <a:pt x="728" y="2176"/>
                    </a:cubicBezTo>
                    <a:cubicBezTo>
                      <a:pt x="745" y="2156"/>
                      <a:pt x="745" y="2131"/>
                      <a:pt x="745" y="1733"/>
                    </a:cubicBezTo>
                    <a:cubicBezTo>
                      <a:pt x="745" y="1504"/>
                      <a:pt x="745" y="1065"/>
                      <a:pt x="738" y="759"/>
                    </a:cubicBezTo>
                    <a:cubicBezTo>
                      <a:pt x="731" y="409"/>
                      <a:pt x="734" y="198"/>
                      <a:pt x="742" y="198"/>
                    </a:cubicBezTo>
                    <a:cubicBezTo>
                      <a:pt x="745" y="195"/>
                      <a:pt x="870" y="188"/>
                      <a:pt x="1019" y="184"/>
                    </a:cubicBezTo>
                    <a:cubicBezTo>
                      <a:pt x="1317" y="174"/>
                      <a:pt x="1351" y="167"/>
                      <a:pt x="1351" y="84"/>
                    </a:cubicBezTo>
                    <a:cubicBezTo>
                      <a:pt x="1351" y="1"/>
                      <a:pt x="1369" y="1"/>
                      <a:pt x="105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28"/>
              <p:cNvSpPr/>
              <p:nvPr/>
            </p:nvSpPr>
            <p:spPr>
              <a:xfrm>
                <a:off x="1371635" y="3527158"/>
                <a:ext cx="81435" cy="169145"/>
              </a:xfrm>
              <a:custGeom>
                <a:avLst/>
                <a:gdLst/>
                <a:ahLst/>
                <a:cxnLst/>
                <a:rect l="l" t="t" r="r" b="b"/>
                <a:pathLst>
                  <a:path w="1079" h="2241" extrusionOk="0">
                    <a:moveTo>
                      <a:pt x="1032" y="0"/>
                    </a:moveTo>
                    <a:cubicBezTo>
                      <a:pt x="1029" y="0"/>
                      <a:pt x="1026" y="1"/>
                      <a:pt x="1023" y="1"/>
                    </a:cubicBezTo>
                    <a:cubicBezTo>
                      <a:pt x="1002" y="1"/>
                      <a:pt x="978" y="9"/>
                      <a:pt x="967" y="22"/>
                    </a:cubicBezTo>
                    <a:cubicBezTo>
                      <a:pt x="940" y="47"/>
                      <a:pt x="933" y="133"/>
                      <a:pt x="933" y="375"/>
                    </a:cubicBezTo>
                    <a:cubicBezTo>
                      <a:pt x="933" y="903"/>
                      <a:pt x="884" y="1682"/>
                      <a:pt x="850" y="1827"/>
                    </a:cubicBezTo>
                    <a:cubicBezTo>
                      <a:pt x="829" y="1910"/>
                      <a:pt x="773" y="1987"/>
                      <a:pt x="708" y="2025"/>
                    </a:cubicBezTo>
                    <a:cubicBezTo>
                      <a:pt x="669" y="2043"/>
                      <a:pt x="649" y="2046"/>
                      <a:pt x="545" y="2046"/>
                    </a:cubicBezTo>
                    <a:cubicBezTo>
                      <a:pt x="458" y="2046"/>
                      <a:pt x="420" y="2043"/>
                      <a:pt x="382" y="2032"/>
                    </a:cubicBezTo>
                    <a:cubicBezTo>
                      <a:pt x="323" y="2001"/>
                      <a:pt x="260" y="1928"/>
                      <a:pt x="233" y="1848"/>
                    </a:cubicBezTo>
                    <a:cubicBezTo>
                      <a:pt x="194" y="1720"/>
                      <a:pt x="160" y="1159"/>
                      <a:pt x="146" y="428"/>
                    </a:cubicBezTo>
                    <a:cubicBezTo>
                      <a:pt x="143" y="247"/>
                      <a:pt x="140" y="84"/>
                      <a:pt x="135" y="60"/>
                    </a:cubicBezTo>
                    <a:cubicBezTo>
                      <a:pt x="126" y="19"/>
                      <a:pt x="99" y="1"/>
                      <a:pt x="59" y="1"/>
                    </a:cubicBezTo>
                    <a:cubicBezTo>
                      <a:pt x="56" y="1"/>
                      <a:pt x="53" y="1"/>
                      <a:pt x="49" y="1"/>
                    </a:cubicBezTo>
                    <a:cubicBezTo>
                      <a:pt x="15" y="5"/>
                      <a:pt x="15" y="9"/>
                      <a:pt x="7" y="50"/>
                    </a:cubicBezTo>
                    <a:cubicBezTo>
                      <a:pt x="1" y="130"/>
                      <a:pt x="1" y="1069"/>
                      <a:pt x="7" y="1363"/>
                    </a:cubicBezTo>
                    <a:cubicBezTo>
                      <a:pt x="25" y="1797"/>
                      <a:pt x="49" y="1952"/>
                      <a:pt x="119" y="2046"/>
                    </a:cubicBezTo>
                    <a:cubicBezTo>
                      <a:pt x="181" y="2133"/>
                      <a:pt x="288" y="2202"/>
                      <a:pt x="426" y="2233"/>
                    </a:cubicBezTo>
                    <a:cubicBezTo>
                      <a:pt x="457" y="2238"/>
                      <a:pt x="496" y="2241"/>
                      <a:pt x="537" y="2241"/>
                    </a:cubicBezTo>
                    <a:cubicBezTo>
                      <a:pt x="604" y="2241"/>
                      <a:pt x="676" y="2234"/>
                      <a:pt x="725" y="2219"/>
                    </a:cubicBezTo>
                    <a:cubicBezTo>
                      <a:pt x="805" y="2195"/>
                      <a:pt x="877" y="2142"/>
                      <a:pt x="936" y="2084"/>
                    </a:cubicBezTo>
                    <a:cubicBezTo>
                      <a:pt x="1034" y="1963"/>
                      <a:pt x="1058" y="1797"/>
                      <a:pt x="1071" y="1072"/>
                    </a:cubicBezTo>
                    <a:cubicBezTo>
                      <a:pt x="1078" y="660"/>
                      <a:pt x="1075" y="50"/>
                      <a:pt x="1064" y="19"/>
                    </a:cubicBezTo>
                    <a:cubicBezTo>
                      <a:pt x="1061" y="8"/>
                      <a:pt x="1049" y="0"/>
                      <a:pt x="103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28"/>
              <p:cNvSpPr/>
              <p:nvPr/>
            </p:nvSpPr>
            <p:spPr>
              <a:xfrm>
                <a:off x="1489299" y="3534781"/>
                <a:ext cx="89058" cy="164692"/>
              </a:xfrm>
              <a:custGeom>
                <a:avLst/>
                <a:gdLst/>
                <a:ahLst/>
                <a:cxnLst/>
                <a:rect l="l" t="t" r="r" b="b"/>
                <a:pathLst>
                  <a:path w="1180" h="2182" extrusionOk="0">
                    <a:moveTo>
                      <a:pt x="171" y="261"/>
                    </a:moveTo>
                    <a:lnTo>
                      <a:pt x="202" y="279"/>
                    </a:lnTo>
                    <a:cubicBezTo>
                      <a:pt x="330" y="351"/>
                      <a:pt x="618" y="718"/>
                      <a:pt x="780" y="978"/>
                    </a:cubicBezTo>
                    <a:cubicBezTo>
                      <a:pt x="853" y="1093"/>
                      <a:pt x="933" y="1276"/>
                      <a:pt x="951" y="1360"/>
                    </a:cubicBezTo>
                    <a:cubicBezTo>
                      <a:pt x="957" y="1394"/>
                      <a:pt x="961" y="1453"/>
                      <a:pt x="954" y="1505"/>
                    </a:cubicBezTo>
                    <a:cubicBezTo>
                      <a:pt x="951" y="1612"/>
                      <a:pt x="922" y="1702"/>
                      <a:pt x="850" y="1785"/>
                    </a:cubicBezTo>
                    <a:cubicBezTo>
                      <a:pt x="753" y="1907"/>
                      <a:pt x="628" y="1969"/>
                      <a:pt x="410" y="2007"/>
                    </a:cubicBezTo>
                    <a:cubicBezTo>
                      <a:pt x="330" y="2021"/>
                      <a:pt x="254" y="2035"/>
                      <a:pt x="240" y="2038"/>
                    </a:cubicBezTo>
                    <a:cubicBezTo>
                      <a:pt x="236" y="2039"/>
                      <a:pt x="233" y="2039"/>
                      <a:pt x="229" y="2039"/>
                    </a:cubicBezTo>
                    <a:cubicBezTo>
                      <a:pt x="218" y="2039"/>
                      <a:pt x="208" y="2036"/>
                      <a:pt x="205" y="2028"/>
                    </a:cubicBezTo>
                    <a:cubicBezTo>
                      <a:pt x="195" y="2021"/>
                      <a:pt x="195" y="1928"/>
                      <a:pt x="195" y="1758"/>
                    </a:cubicBezTo>
                    <a:cubicBezTo>
                      <a:pt x="195" y="1609"/>
                      <a:pt x="188" y="1373"/>
                      <a:pt x="185" y="1227"/>
                    </a:cubicBezTo>
                    <a:cubicBezTo>
                      <a:pt x="181" y="1079"/>
                      <a:pt x="171" y="802"/>
                      <a:pt x="171" y="607"/>
                    </a:cubicBezTo>
                    <a:lnTo>
                      <a:pt x="171" y="261"/>
                    </a:lnTo>
                    <a:close/>
                    <a:moveTo>
                      <a:pt x="87" y="1"/>
                    </a:moveTo>
                    <a:cubicBezTo>
                      <a:pt x="49" y="4"/>
                      <a:pt x="18" y="25"/>
                      <a:pt x="4" y="60"/>
                    </a:cubicBezTo>
                    <a:cubicBezTo>
                      <a:pt x="1" y="98"/>
                      <a:pt x="8" y="1813"/>
                      <a:pt x="11" y="1993"/>
                    </a:cubicBezTo>
                    <a:cubicBezTo>
                      <a:pt x="15" y="2115"/>
                      <a:pt x="39" y="2142"/>
                      <a:pt x="132" y="2170"/>
                    </a:cubicBezTo>
                    <a:cubicBezTo>
                      <a:pt x="158" y="2178"/>
                      <a:pt x="204" y="2182"/>
                      <a:pt x="267" y="2182"/>
                    </a:cubicBezTo>
                    <a:cubicBezTo>
                      <a:pt x="289" y="2182"/>
                      <a:pt x="312" y="2181"/>
                      <a:pt x="337" y="2180"/>
                    </a:cubicBezTo>
                    <a:cubicBezTo>
                      <a:pt x="465" y="2177"/>
                      <a:pt x="503" y="2170"/>
                      <a:pt x="583" y="2145"/>
                    </a:cubicBezTo>
                    <a:cubicBezTo>
                      <a:pt x="940" y="2035"/>
                      <a:pt x="1179" y="1747"/>
                      <a:pt x="1148" y="1446"/>
                    </a:cubicBezTo>
                    <a:cubicBezTo>
                      <a:pt x="1127" y="1238"/>
                      <a:pt x="985" y="895"/>
                      <a:pt x="801" y="649"/>
                    </a:cubicBezTo>
                    <a:cubicBezTo>
                      <a:pt x="666" y="469"/>
                      <a:pt x="289" y="87"/>
                      <a:pt x="177" y="29"/>
                    </a:cubicBezTo>
                    <a:cubicBezTo>
                      <a:pt x="150" y="12"/>
                      <a:pt x="119" y="4"/>
                      <a:pt x="9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28"/>
              <p:cNvSpPr/>
              <p:nvPr/>
            </p:nvSpPr>
            <p:spPr>
              <a:xfrm>
                <a:off x="1594962" y="3528064"/>
                <a:ext cx="111246" cy="168843"/>
              </a:xfrm>
              <a:custGeom>
                <a:avLst/>
                <a:gdLst/>
                <a:ahLst/>
                <a:cxnLst/>
                <a:rect l="l" t="t" r="r" b="b"/>
                <a:pathLst>
                  <a:path w="1474" h="2237" extrusionOk="0">
                    <a:moveTo>
                      <a:pt x="98" y="0"/>
                    </a:moveTo>
                    <a:cubicBezTo>
                      <a:pt x="87" y="0"/>
                      <a:pt x="74" y="10"/>
                      <a:pt x="53" y="24"/>
                    </a:cubicBezTo>
                    <a:cubicBezTo>
                      <a:pt x="0" y="77"/>
                      <a:pt x="21" y="128"/>
                      <a:pt x="139" y="280"/>
                    </a:cubicBezTo>
                    <a:cubicBezTo>
                      <a:pt x="267" y="437"/>
                      <a:pt x="486" y="779"/>
                      <a:pt x="573" y="956"/>
                    </a:cubicBezTo>
                    <a:cubicBezTo>
                      <a:pt x="597" y="998"/>
                      <a:pt x="621" y="1067"/>
                      <a:pt x="627" y="1102"/>
                    </a:cubicBezTo>
                    <a:cubicBezTo>
                      <a:pt x="632" y="1143"/>
                      <a:pt x="635" y="1348"/>
                      <a:pt x="635" y="1577"/>
                    </a:cubicBezTo>
                    <a:cubicBezTo>
                      <a:pt x="635" y="1948"/>
                      <a:pt x="645" y="2200"/>
                      <a:pt x="662" y="2221"/>
                    </a:cubicBezTo>
                    <a:cubicBezTo>
                      <a:pt x="668" y="2232"/>
                      <a:pt x="679" y="2236"/>
                      <a:pt x="693" y="2236"/>
                    </a:cubicBezTo>
                    <a:cubicBezTo>
                      <a:pt x="732" y="2236"/>
                      <a:pt x="792" y="2196"/>
                      <a:pt x="808" y="2155"/>
                    </a:cubicBezTo>
                    <a:cubicBezTo>
                      <a:pt x="811" y="2138"/>
                      <a:pt x="822" y="1933"/>
                      <a:pt x="822" y="1698"/>
                    </a:cubicBezTo>
                    <a:cubicBezTo>
                      <a:pt x="825" y="1158"/>
                      <a:pt x="835" y="1060"/>
                      <a:pt x="884" y="970"/>
                    </a:cubicBezTo>
                    <a:cubicBezTo>
                      <a:pt x="968" y="800"/>
                      <a:pt x="1193" y="457"/>
                      <a:pt x="1331" y="291"/>
                    </a:cubicBezTo>
                    <a:cubicBezTo>
                      <a:pt x="1456" y="135"/>
                      <a:pt x="1473" y="87"/>
                      <a:pt x="1425" y="24"/>
                    </a:cubicBezTo>
                    <a:cubicBezTo>
                      <a:pt x="1411" y="8"/>
                      <a:pt x="1396" y="1"/>
                      <a:pt x="1379" y="1"/>
                    </a:cubicBezTo>
                    <a:cubicBezTo>
                      <a:pt x="1359" y="1"/>
                      <a:pt x="1337" y="12"/>
                      <a:pt x="1310" y="35"/>
                    </a:cubicBezTo>
                    <a:cubicBezTo>
                      <a:pt x="1262" y="80"/>
                      <a:pt x="1144" y="232"/>
                      <a:pt x="1043" y="381"/>
                    </a:cubicBezTo>
                    <a:cubicBezTo>
                      <a:pt x="867" y="644"/>
                      <a:pt x="770" y="787"/>
                      <a:pt x="752" y="807"/>
                    </a:cubicBezTo>
                    <a:cubicBezTo>
                      <a:pt x="741" y="817"/>
                      <a:pt x="736" y="821"/>
                      <a:pt x="731" y="821"/>
                    </a:cubicBezTo>
                    <a:cubicBezTo>
                      <a:pt x="726" y="821"/>
                      <a:pt x="720" y="817"/>
                      <a:pt x="711" y="811"/>
                    </a:cubicBezTo>
                    <a:cubicBezTo>
                      <a:pt x="697" y="797"/>
                      <a:pt x="676" y="763"/>
                      <a:pt x="659" y="738"/>
                    </a:cubicBezTo>
                    <a:cubicBezTo>
                      <a:pt x="635" y="693"/>
                      <a:pt x="448" y="409"/>
                      <a:pt x="354" y="267"/>
                    </a:cubicBezTo>
                    <a:cubicBezTo>
                      <a:pt x="288" y="166"/>
                      <a:pt x="181" y="38"/>
                      <a:pt x="149" y="24"/>
                    </a:cubicBezTo>
                    <a:cubicBezTo>
                      <a:pt x="128" y="10"/>
                      <a:pt x="112" y="3"/>
                      <a:pt x="9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28"/>
              <p:cNvSpPr/>
              <p:nvPr/>
            </p:nvSpPr>
            <p:spPr>
              <a:xfrm>
                <a:off x="1140535" y="3780680"/>
                <a:ext cx="123398" cy="232320"/>
              </a:xfrm>
              <a:custGeom>
                <a:avLst/>
                <a:gdLst/>
                <a:ahLst/>
                <a:cxnLst/>
                <a:rect l="l" t="t" r="r" b="b"/>
                <a:pathLst>
                  <a:path w="1635" h="3078" extrusionOk="0">
                    <a:moveTo>
                      <a:pt x="1372" y="0"/>
                    </a:moveTo>
                    <a:cubicBezTo>
                      <a:pt x="1365" y="0"/>
                      <a:pt x="1355" y="3"/>
                      <a:pt x="1337" y="10"/>
                    </a:cubicBezTo>
                    <a:cubicBezTo>
                      <a:pt x="1254" y="45"/>
                      <a:pt x="1264" y="38"/>
                      <a:pt x="1268" y="683"/>
                    </a:cubicBezTo>
                    <a:lnTo>
                      <a:pt x="1272" y="1268"/>
                    </a:lnTo>
                    <a:lnTo>
                      <a:pt x="1123" y="1278"/>
                    </a:lnTo>
                    <a:cubicBezTo>
                      <a:pt x="1040" y="1282"/>
                      <a:pt x="821" y="1286"/>
                      <a:pt x="630" y="1286"/>
                    </a:cubicBezTo>
                    <a:lnTo>
                      <a:pt x="284" y="1286"/>
                    </a:lnTo>
                    <a:lnTo>
                      <a:pt x="280" y="1199"/>
                    </a:lnTo>
                    <a:cubicBezTo>
                      <a:pt x="274" y="1143"/>
                      <a:pt x="270" y="1008"/>
                      <a:pt x="270" y="883"/>
                    </a:cubicBezTo>
                    <a:cubicBezTo>
                      <a:pt x="270" y="766"/>
                      <a:pt x="266" y="541"/>
                      <a:pt x="260" y="388"/>
                    </a:cubicBezTo>
                    <a:cubicBezTo>
                      <a:pt x="253" y="101"/>
                      <a:pt x="229" y="38"/>
                      <a:pt x="180" y="18"/>
                    </a:cubicBezTo>
                    <a:cubicBezTo>
                      <a:pt x="168" y="14"/>
                      <a:pt x="156" y="12"/>
                      <a:pt x="144" y="12"/>
                    </a:cubicBezTo>
                    <a:cubicBezTo>
                      <a:pt x="105" y="12"/>
                      <a:pt x="68" y="33"/>
                      <a:pt x="55" y="62"/>
                    </a:cubicBezTo>
                    <a:cubicBezTo>
                      <a:pt x="0" y="184"/>
                      <a:pt x="0" y="769"/>
                      <a:pt x="13" y="1257"/>
                    </a:cubicBezTo>
                    <a:cubicBezTo>
                      <a:pt x="17" y="1438"/>
                      <a:pt x="38" y="1829"/>
                      <a:pt x="45" y="2124"/>
                    </a:cubicBezTo>
                    <a:cubicBezTo>
                      <a:pt x="69" y="2827"/>
                      <a:pt x="72" y="2997"/>
                      <a:pt x="100" y="3039"/>
                    </a:cubicBezTo>
                    <a:cubicBezTo>
                      <a:pt x="120" y="3056"/>
                      <a:pt x="146" y="3064"/>
                      <a:pt x="175" y="3064"/>
                    </a:cubicBezTo>
                    <a:cubicBezTo>
                      <a:pt x="191" y="3064"/>
                      <a:pt x="208" y="3061"/>
                      <a:pt x="225" y="3056"/>
                    </a:cubicBezTo>
                    <a:cubicBezTo>
                      <a:pt x="229" y="3056"/>
                      <a:pt x="229" y="3056"/>
                      <a:pt x="232" y="3053"/>
                    </a:cubicBezTo>
                    <a:cubicBezTo>
                      <a:pt x="266" y="3042"/>
                      <a:pt x="294" y="3018"/>
                      <a:pt x="308" y="2990"/>
                    </a:cubicBezTo>
                    <a:cubicBezTo>
                      <a:pt x="312" y="2970"/>
                      <a:pt x="312" y="2855"/>
                      <a:pt x="308" y="2658"/>
                    </a:cubicBezTo>
                    <a:cubicBezTo>
                      <a:pt x="287" y="1913"/>
                      <a:pt x="274" y="1511"/>
                      <a:pt x="287" y="1507"/>
                    </a:cubicBezTo>
                    <a:cubicBezTo>
                      <a:pt x="296" y="1501"/>
                      <a:pt x="483" y="1498"/>
                      <a:pt x="694" y="1498"/>
                    </a:cubicBezTo>
                    <a:cubicBezTo>
                      <a:pt x="970" y="1498"/>
                      <a:pt x="1286" y="1503"/>
                      <a:pt x="1292" y="1511"/>
                    </a:cubicBezTo>
                    <a:cubicBezTo>
                      <a:pt x="1299" y="1514"/>
                      <a:pt x="1310" y="1839"/>
                      <a:pt x="1310" y="2224"/>
                    </a:cubicBezTo>
                    <a:cubicBezTo>
                      <a:pt x="1310" y="2955"/>
                      <a:pt x="1326" y="3018"/>
                      <a:pt x="1382" y="3056"/>
                    </a:cubicBezTo>
                    <a:cubicBezTo>
                      <a:pt x="1401" y="3072"/>
                      <a:pt x="1427" y="3078"/>
                      <a:pt x="1450" y="3078"/>
                    </a:cubicBezTo>
                    <a:cubicBezTo>
                      <a:pt x="1457" y="3078"/>
                      <a:pt x="1463" y="3078"/>
                      <a:pt x="1469" y="3077"/>
                    </a:cubicBezTo>
                    <a:cubicBezTo>
                      <a:pt x="1472" y="3077"/>
                      <a:pt x="1472" y="3077"/>
                      <a:pt x="1472" y="3070"/>
                    </a:cubicBezTo>
                    <a:cubicBezTo>
                      <a:pt x="1510" y="3063"/>
                      <a:pt x="1542" y="3039"/>
                      <a:pt x="1563" y="2997"/>
                    </a:cubicBezTo>
                    <a:cubicBezTo>
                      <a:pt x="1583" y="2938"/>
                      <a:pt x="1587" y="2738"/>
                      <a:pt x="1566" y="2349"/>
                    </a:cubicBezTo>
                    <a:cubicBezTo>
                      <a:pt x="1555" y="2186"/>
                      <a:pt x="1534" y="1930"/>
                      <a:pt x="1528" y="1781"/>
                    </a:cubicBezTo>
                    <a:lnTo>
                      <a:pt x="1524" y="1497"/>
                    </a:lnTo>
                    <a:lnTo>
                      <a:pt x="1566" y="1473"/>
                    </a:lnTo>
                    <a:cubicBezTo>
                      <a:pt x="1635" y="1438"/>
                      <a:pt x="1628" y="1351"/>
                      <a:pt x="1563" y="1289"/>
                    </a:cubicBezTo>
                    <a:lnTo>
                      <a:pt x="1524" y="1257"/>
                    </a:lnTo>
                    <a:lnTo>
                      <a:pt x="1510" y="984"/>
                    </a:lnTo>
                    <a:cubicBezTo>
                      <a:pt x="1483" y="440"/>
                      <a:pt x="1472" y="160"/>
                      <a:pt x="1459" y="101"/>
                    </a:cubicBezTo>
                    <a:cubicBezTo>
                      <a:pt x="1441" y="38"/>
                      <a:pt x="1410" y="0"/>
                      <a:pt x="137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28"/>
              <p:cNvSpPr/>
              <p:nvPr/>
            </p:nvSpPr>
            <p:spPr>
              <a:xfrm>
                <a:off x="1295558" y="3789209"/>
                <a:ext cx="142568" cy="229225"/>
              </a:xfrm>
              <a:custGeom>
                <a:avLst/>
                <a:gdLst/>
                <a:ahLst/>
                <a:cxnLst/>
                <a:rect l="l" t="t" r="r" b="b"/>
                <a:pathLst>
                  <a:path w="1889" h="3037" extrusionOk="0">
                    <a:moveTo>
                      <a:pt x="1023" y="625"/>
                    </a:moveTo>
                    <a:cubicBezTo>
                      <a:pt x="1026" y="625"/>
                      <a:pt x="1033" y="625"/>
                      <a:pt x="1036" y="632"/>
                    </a:cubicBezTo>
                    <a:cubicBezTo>
                      <a:pt x="1047" y="645"/>
                      <a:pt x="1054" y="670"/>
                      <a:pt x="1054" y="677"/>
                    </a:cubicBezTo>
                    <a:cubicBezTo>
                      <a:pt x="1054" y="691"/>
                      <a:pt x="1241" y="1370"/>
                      <a:pt x="1276" y="1456"/>
                    </a:cubicBezTo>
                    <a:cubicBezTo>
                      <a:pt x="1279" y="1474"/>
                      <a:pt x="1241" y="1474"/>
                      <a:pt x="1119" y="1474"/>
                    </a:cubicBezTo>
                    <a:cubicBezTo>
                      <a:pt x="832" y="1474"/>
                      <a:pt x="763" y="1446"/>
                      <a:pt x="763" y="1370"/>
                    </a:cubicBezTo>
                    <a:cubicBezTo>
                      <a:pt x="763" y="1304"/>
                      <a:pt x="881" y="912"/>
                      <a:pt x="956" y="743"/>
                    </a:cubicBezTo>
                    <a:cubicBezTo>
                      <a:pt x="998" y="653"/>
                      <a:pt x="1009" y="625"/>
                      <a:pt x="1023" y="625"/>
                    </a:cubicBezTo>
                    <a:close/>
                    <a:moveTo>
                      <a:pt x="1047" y="1"/>
                    </a:moveTo>
                    <a:cubicBezTo>
                      <a:pt x="1009" y="1"/>
                      <a:pt x="967" y="18"/>
                      <a:pt x="956" y="43"/>
                    </a:cubicBezTo>
                    <a:cubicBezTo>
                      <a:pt x="953" y="50"/>
                      <a:pt x="926" y="140"/>
                      <a:pt x="898" y="230"/>
                    </a:cubicBezTo>
                    <a:cubicBezTo>
                      <a:pt x="870" y="320"/>
                      <a:pt x="790" y="562"/>
                      <a:pt x="721" y="767"/>
                    </a:cubicBezTo>
                    <a:lnTo>
                      <a:pt x="478" y="1460"/>
                    </a:lnTo>
                    <a:cubicBezTo>
                      <a:pt x="413" y="1643"/>
                      <a:pt x="305" y="1945"/>
                      <a:pt x="225" y="2129"/>
                    </a:cubicBezTo>
                    <a:cubicBezTo>
                      <a:pt x="35" y="2583"/>
                      <a:pt x="8" y="2700"/>
                      <a:pt x="8" y="2863"/>
                    </a:cubicBezTo>
                    <a:cubicBezTo>
                      <a:pt x="0" y="2950"/>
                      <a:pt x="11" y="2995"/>
                      <a:pt x="25" y="3009"/>
                    </a:cubicBezTo>
                    <a:cubicBezTo>
                      <a:pt x="38" y="3028"/>
                      <a:pt x="51" y="3037"/>
                      <a:pt x="66" y="3037"/>
                    </a:cubicBezTo>
                    <a:cubicBezTo>
                      <a:pt x="107" y="3037"/>
                      <a:pt x="156" y="2964"/>
                      <a:pt x="215" y="2836"/>
                    </a:cubicBezTo>
                    <a:cubicBezTo>
                      <a:pt x="243" y="2777"/>
                      <a:pt x="312" y="2579"/>
                      <a:pt x="385" y="2406"/>
                    </a:cubicBezTo>
                    <a:cubicBezTo>
                      <a:pt x="457" y="2230"/>
                      <a:pt x="541" y="2008"/>
                      <a:pt x="579" y="1907"/>
                    </a:cubicBezTo>
                    <a:cubicBezTo>
                      <a:pt x="646" y="1715"/>
                      <a:pt x="672" y="1674"/>
                      <a:pt x="725" y="1674"/>
                    </a:cubicBezTo>
                    <a:cubicBezTo>
                      <a:pt x="729" y="1674"/>
                      <a:pt x="734" y="1674"/>
                      <a:pt x="738" y="1675"/>
                    </a:cubicBezTo>
                    <a:cubicBezTo>
                      <a:pt x="763" y="1682"/>
                      <a:pt x="905" y="1702"/>
                      <a:pt x="1050" y="1723"/>
                    </a:cubicBezTo>
                    <a:cubicBezTo>
                      <a:pt x="1199" y="1741"/>
                      <a:pt x="1327" y="1758"/>
                      <a:pt x="1335" y="1765"/>
                    </a:cubicBezTo>
                    <a:cubicBezTo>
                      <a:pt x="1341" y="1772"/>
                      <a:pt x="1484" y="2288"/>
                      <a:pt x="1577" y="2635"/>
                    </a:cubicBezTo>
                    <a:cubicBezTo>
                      <a:pt x="1650" y="2908"/>
                      <a:pt x="1681" y="2981"/>
                      <a:pt x="1726" y="3012"/>
                    </a:cubicBezTo>
                    <a:cubicBezTo>
                      <a:pt x="1743" y="3024"/>
                      <a:pt x="1753" y="3030"/>
                      <a:pt x="1761" y="3030"/>
                    </a:cubicBezTo>
                    <a:cubicBezTo>
                      <a:pt x="1770" y="3030"/>
                      <a:pt x="1778" y="3024"/>
                      <a:pt x="1792" y="3012"/>
                    </a:cubicBezTo>
                    <a:cubicBezTo>
                      <a:pt x="1809" y="2999"/>
                      <a:pt x="1837" y="2967"/>
                      <a:pt x="1850" y="2936"/>
                    </a:cubicBezTo>
                    <a:cubicBezTo>
                      <a:pt x="1889" y="2853"/>
                      <a:pt x="1854" y="2687"/>
                      <a:pt x="1712" y="2184"/>
                    </a:cubicBezTo>
                    <a:cubicBezTo>
                      <a:pt x="1612" y="1827"/>
                      <a:pt x="1594" y="1699"/>
                      <a:pt x="1608" y="1627"/>
                    </a:cubicBezTo>
                    <a:cubicBezTo>
                      <a:pt x="1622" y="1553"/>
                      <a:pt x="1612" y="1523"/>
                      <a:pt x="1563" y="1484"/>
                    </a:cubicBezTo>
                    <a:cubicBezTo>
                      <a:pt x="1511" y="1456"/>
                      <a:pt x="1480" y="1394"/>
                      <a:pt x="1425" y="1173"/>
                    </a:cubicBezTo>
                    <a:cubicBezTo>
                      <a:pt x="1404" y="1082"/>
                      <a:pt x="1335" y="843"/>
                      <a:pt x="1276" y="656"/>
                    </a:cubicBezTo>
                    <a:cubicBezTo>
                      <a:pt x="1213" y="469"/>
                      <a:pt x="1168" y="268"/>
                      <a:pt x="1161" y="202"/>
                    </a:cubicBezTo>
                    <a:cubicBezTo>
                      <a:pt x="1140" y="74"/>
                      <a:pt x="1123" y="29"/>
                      <a:pt x="1074" y="5"/>
                    </a:cubicBezTo>
                    <a:cubicBezTo>
                      <a:pt x="1064" y="5"/>
                      <a:pt x="1054" y="1"/>
                      <a:pt x="10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28"/>
              <p:cNvSpPr/>
              <p:nvPr/>
            </p:nvSpPr>
            <p:spPr>
              <a:xfrm>
                <a:off x="1474128" y="3780907"/>
                <a:ext cx="124605" cy="232848"/>
              </a:xfrm>
              <a:custGeom>
                <a:avLst/>
                <a:gdLst/>
                <a:ahLst/>
                <a:cxnLst/>
                <a:rect l="l" t="t" r="r" b="b"/>
                <a:pathLst>
                  <a:path w="1651" h="3085" extrusionOk="0">
                    <a:moveTo>
                      <a:pt x="642" y="236"/>
                    </a:moveTo>
                    <a:cubicBezTo>
                      <a:pt x="867" y="240"/>
                      <a:pt x="1092" y="344"/>
                      <a:pt x="1168" y="496"/>
                    </a:cubicBezTo>
                    <a:cubicBezTo>
                      <a:pt x="1203" y="555"/>
                      <a:pt x="1203" y="572"/>
                      <a:pt x="1196" y="666"/>
                    </a:cubicBezTo>
                    <a:cubicBezTo>
                      <a:pt x="1176" y="981"/>
                      <a:pt x="923" y="1224"/>
                      <a:pt x="520" y="1313"/>
                    </a:cubicBezTo>
                    <a:cubicBezTo>
                      <a:pt x="455" y="1328"/>
                      <a:pt x="398" y="1335"/>
                      <a:pt x="356" y="1335"/>
                    </a:cubicBezTo>
                    <a:cubicBezTo>
                      <a:pt x="327" y="1335"/>
                      <a:pt x="305" y="1331"/>
                      <a:pt x="292" y="1324"/>
                    </a:cubicBezTo>
                    <a:cubicBezTo>
                      <a:pt x="240" y="1293"/>
                      <a:pt x="237" y="1199"/>
                      <a:pt x="237" y="752"/>
                    </a:cubicBezTo>
                    <a:cubicBezTo>
                      <a:pt x="237" y="510"/>
                      <a:pt x="240" y="316"/>
                      <a:pt x="240" y="312"/>
                    </a:cubicBezTo>
                    <a:cubicBezTo>
                      <a:pt x="258" y="298"/>
                      <a:pt x="479" y="250"/>
                      <a:pt x="569" y="240"/>
                    </a:cubicBezTo>
                    <a:cubicBezTo>
                      <a:pt x="594" y="240"/>
                      <a:pt x="621" y="236"/>
                      <a:pt x="642" y="236"/>
                    </a:cubicBezTo>
                    <a:close/>
                    <a:moveTo>
                      <a:pt x="628" y="0"/>
                    </a:moveTo>
                    <a:cubicBezTo>
                      <a:pt x="569" y="0"/>
                      <a:pt x="122" y="98"/>
                      <a:pt x="95" y="122"/>
                    </a:cubicBezTo>
                    <a:cubicBezTo>
                      <a:pt x="11" y="167"/>
                      <a:pt x="1" y="323"/>
                      <a:pt x="29" y="1452"/>
                    </a:cubicBezTo>
                    <a:cubicBezTo>
                      <a:pt x="67" y="3009"/>
                      <a:pt x="67" y="3068"/>
                      <a:pt x="157" y="3068"/>
                    </a:cubicBezTo>
                    <a:cubicBezTo>
                      <a:pt x="164" y="3068"/>
                      <a:pt x="172" y="3067"/>
                      <a:pt x="181" y="3067"/>
                    </a:cubicBezTo>
                    <a:cubicBezTo>
                      <a:pt x="237" y="3067"/>
                      <a:pt x="278" y="3036"/>
                      <a:pt x="292" y="2973"/>
                    </a:cubicBezTo>
                    <a:cubicBezTo>
                      <a:pt x="306" y="2908"/>
                      <a:pt x="312" y="1792"/>
                      <a:pt x="295" y="1691"/>
                    </a:cubicBezTo>
                    <a:lnTo>
                      <a:pt x="292" y="1619"/>
                    </a:lnTo>
                    <a:lnTo>
                      <a:pt x="496" y="1577"/>
                    </a:lnTo>
                    <a:lnTo>
                      <a:pt x="698" y="1529"/>
                    </a:lnTo>
                    <a:lnTo>
                      <a:pt x="722" y="1563"/>
                    </a:lnTo>
                    <a:cubicBezTo>
                      <a:pt x="736" y="1580"/>
                      <a:pt x="777" y="1681"/>
                      <a:pt x="811" y="1785"/>
                    </a:cubicBezTo>
                    <a:cubicBezTo>
                      <a:pt x="985" y="2260"/>
                      <a:pt x="1283" y="2859"/>
                      <a:pt x="1438" y="3032"/>
                    </a:cubicBezTo>
                    <a:cubicBezTo>
                      <a:pt x="1471" y="3067"/>
                      <a:pt x="1501" y="3085"/>
                      <a:pt x="1529" y="3085"/>
                    </a:cubicBezTo>
                    <a:cubicBezTo>
                      <a:pt x="1549" y="3085"/>
                      <a:pt x="1568" y="3077"/>
                      <a:pt x="1588" y="3060"/>
                    </a:cubicBezTo>
                    <a:cubicBezTo>
                      <a:pt x="1650" y="3005"/>
                      <a:pt x="1650" y="2952"/>
                      <a:pt x="1588" y="2818"/>
                    </a:cubicBezTo>
                    <a:cubicBezTo>
                      <a:pt x="1563" y="2751"/>
                      <a:pt x="1491" y="2610"/>
                      <a:pt x="1435" y="2506"/>
                    </a:cubicBezTo>
                    <a:cubicBezTo>
                      <a:pt x="1196" y="2069"/>
                      <a:pt x="999" y="1608"/>
                      <a:pt x="999" y="1483"/>
                    </a:cubicBezTo>
                    <a:cubicBezTo>
                      <a:pt x="999" y="1411"/>
                      <a:pt x="999" y="1411"/>
                      <a:pt x="1137" y="1254"/>
                    </a:cubicBezTo>
                    <a:cubicBezTo>
                      <a:pt x="1369" y="1005"/>
                      <a:pt x="1467" y="808"/>
                      <a:pt x="1449" y="642"/>
                    </a:cubicBezTo>
                    <a:cubicBezTo>
                      <a:pt x="1432" y="482"/>
                      <a:pt x="1345" y="330"/>
                      <a:pt x="1206" y="229"/>
                    </a:cubicBezTo>
                    <a:cubicBezTo>
                      <a:pt x="1068" y="122"/>
                      <a:pt x="767" y="0"/>
                      <a:pt x="62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28"/>
              <p:cNvSpPr/>
              <p:nvPr/>
            </p:nvSpPr>
            <p:spPr>
              <a:xfrm>
                <a:off x="1632623" y="3789587"/>
                <a:ext cx="121964" cy="226206"/>
              </a:xfrm>
              <a:custGeom>
                <a:avLst/>
                <a:gdLst/>
                <a:ahLst/>
                <a:cxnLst/>
                <a:rect l="l" t="t" r="r" b="b"/>
                <a:pathLst>
                  <a:path w="1616" h="2997" extrusionOk="0">
                    <a:moveTo>
                      <a:pt x="232" y="357"/>
                    </a:moveTo>
                    <a:lnTo>
                      <a:pt x="274" y="381"/>
                    </a:lnTo>
                    <a:cubicBezTo>
                      <a:pt x="451" y="482"/>
                      <a:pt x="846" y="984"/>
                      <a:pt x="1071" y="1341"/>
                    </a:cubicBezTo>
                    <a:cubicBezTo>
                      <a:pt x="1172" y="1504"/>
                      <a:pt x="1283" y="1753"/>
                      <a:pt x="1303" y="1867"/>
                    </a:cubicBezTo>
                    <a:cubicBezTo>
                      <a:pt x="1313" y="1913"/>
                      <a:pt x="1318" y="1996"/>
                      <a:pt x="1307" y="2068"/>
                    </a:cubicBezTo>
                    <a:cubicBezTo>
                      <a:pt x="1303" y="2217"/>
                      <a:pt x="1262" y="2338"/>
                      <a:pt x="1168" y="2453"/>
                    </a:cubicBezTo>
                    <a:cubicBezTo>
                      <a:pt x="1030" y="2620"/>
                      <a:pt x="860" y="2706"/>
                      <a:pt x="558" y="2758"/>
                    </a:cubicBezTo>
                    <a:cubicBezTo>
                      <a:pt x="451" y="2775"/>
                      <a:pt x="347" y="2796"/>
                      <a:pt x="323" y="2802"/>
                    </a:cubicBezTo>
                    <a:cubicBezTo>
                      <a:pt x="319" y="2804"/>
                      <a:pt x="314" y="2804"/>
                      <a:pt x="310" y="2804"/>
                    </a:cubicBezTo>
                    <a:cubicBezTo>
                      <a:pt x="296" y="2804"/>
                      <a:pt x="283" y="2799"/>
                      <a:pt x="278" y="2789"/>
                    </a:cubicBezTo>
                    <a:cubicBezTo>
                      <a:pt x="264" y="2778"/>
                      <a:pt x="264" y="2647"/>
                      <a:pt x="264" y="2415"/>
                    </a:cubicBezTo>
                    <a:cubicBezTo>
                      <a:pt x="264" y="2210"/>
                      <a:pt x="257" y="1888"/>
                      <a:pt x="250" y="1684"/>
                    </a:cubicBezTo>
                    <a:cubicBezTo>
                      <a:pt x="246" y="1483"/>
                      <a:pt x="232" y="1098"/>
                      <a:pt x="232" y="835"/>
                    </a:cubicBezTo>
                    <a:lnTo>
                      <a:pt x="232" y="357"/>
                    </a:lnTo>
                    <a:close/>
                    <a:moveTo>
                      <a:pt x="118" y="0"/>
                    </a:moveTo>
                    <a:cubicBezTo>
                      <a:pt x="63" y="7"/>
                      <a:pt x="21" y="34"/>
                      <a:pt x="4" y="83"/>
                    </a:cubicBezTo>
                    <a:cubicBezTo>
                      <a:pt x="0" y="135"/>
                      <a:pt x="8" y="2491"/>
                      <a:pt x="14" y="2737"/>
                    </a:cubicBezTo>
                    <a:cubicBezTo>
                      <a:pt x="18" y="2906"/>
                      <a:pt x="49" y="2945"/>
                      <a:pt x="177" y="2980"/>
                    </a:cubicBezTo>
                    <a:cubicBezTo>
                      <a:pt x="215" y="2990"/>
                      <a:pt x="274" y="2996"/>
                      <a:pt x="359" y="2996"/>
                    </a:cubicBezTo>
                    <a:cubicBezTo>
                      <a:pt x="390" y="2996"/>
                      <a:pt x="424" y="2996"/>
                      <a:pt x="461" y="2994"/>
                    </a:cubicBezTo>
                    <a:cubicBezTo>
                      <a:pt x="635" y="2990"/>
                      <a:pt x="690" y="2980"/>
                      <a:pt x="798" y="2948"/>
                    </a:cubicBezTo>
                    <a:cubicBezTo>
                      <a:pt x="1289" y="2796"/>
                      <a:pt x="1615" y="2401"/>
                      <a:pt x="1574" y="1988"/>
                    </a:cubicBezTo>
                    <a:cubicBezTo>
                      <a:pt x="1546" y="1697"/>
                      <a:pt x="1348" y="1227"/>
                      <a:pt x="1099" y="894"/>
                    </a:cubicBezTo>
                    <a:cubicBezTo>
                      <a:pt x="912" y="648"/>
                      <a:pt x="392" y="121"/>
                      <a:pt x="243" y="38"/>
                    </a:cubicBezTo>
                    <a:cubicBezTo>
                      <a:pt x="202" y="13"/>
                      <a:pt x="160" y="7"/>
                      <a:pt x="1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28"/>
              <p:cNvSpPr/>
              <p:nvPr/>
            </p:nvSpPr>
            <p:spPr>
              <a:xfrm>
                <a:off x="1833458" y="3482175"/>
                <a:ext cx="146568" cy="513021"/>
              </a:xfrm>
              <a:custGeom>
                <a:avLst/>
                <a:gdLst/>
                <a:ahLst/>
                <a:cxnLst/>
                <a:rect l="l" t="t" r="r" b="b"/>
                <a:pathLst>
                  <a:path w="1942" h="6797" extrusionOk="0">
                    <a:moveTo>
                      <a:pt x="1490" y="228"/>
                    </a:moveTo>
                    <a:cubicBezTo>
                      <a:pt x="1766" y="228"/>
                      <a:pt x="1720" y="1059"/>
                      <a:pt x="1684" y="1318"/>
                    </a:cubicBezTo>
                    <a:cubicBezTo>
                      <a:pt x="1612" y="1855"/>
                      <a:pt x="1383" y="2343"/>
                      <a:pt x="1238" y="2860"/>
                    </a:cubicBezTo>
                    <a:cubicBezTo>
                      <a:pt x="1095" y="3355"/>
                      <a:pt x="1019" y="3865"/>
                      <a:pt x="943" y="4374"/>
                    </a:cubicBezTo>
                    <a:cubicBezTo>
                      <a:pt x="867" y="4880"/>
                      <a:pt x="790" y="5393"/>
                      <a:pt x="627" y="5882"/>
                    </a:cubicBezTo>
                    <a:cubicBezTo>
                      <a:pt x="586" y="6010"/>
                      <a:pt x="528" y="6298"/>
                      <a:pt x="419" y="6401"/>
                    </a:cubicBezTo>
                    <a:cubicBezTo>
                      <a:pt x="364" y="6458"/>
                      <a:pt x="319" y="6482"/>
                      <a:pt x="283" y="6482"/>
                    </a:cubicBezTo>
                    <a:cubicBezTo>
                      <a:pt x="201" y="6482"/>
                      <a:pt x="169" y="6353"/>
                      <a:pt x="187" y="6180"/>
                    </a:cubicBezTo>
                    <a:lnTo>
                      <a:pt x="187" y="6180"/>
                    </a:lnTo>
                    <a:cubicBezTo>
                      <a:pt x="187" y="6178"/>
                      <a:pt x="187" y="6175"/>
                      <a:pt x="187" y="6173"/>
                    </a:cubicBezTo>
                    <a:lnTo>
                      <a:pt x="187" y="6173"/>
                    </a:lnTo>
                    <a:cubicBezTo>
                      <a:pt x="187" y="6173"/>
                      <a:pt x="187" y="6173"/>
                      <a:pt x="187" y="6173"/>
                    </a:cubicBezTo>
                    <a:cubicBezTo>
                      <a:pt x="188" y="6169"/>
                      <a:pt x="188" y="6166"/>
                      <a:pt x="188" y="6163"/>
                    </a:cubicBezTo>
                    <a:lnTo>
                      <a:pt x="188" y="6163"/>
                    </a:lnTo>
                    <a:cubicBezTo>
                      <a:pt x="279" y="5060"/>
                      <a:pt x="393" y="3958"/>
                      <a:pt x="582" y="2871"/>
                    </a:cubicBezTo>
                    <a:cubicBezTo>
                      <a:pt x="676" y="2323"/>
                      <a:pt x="787" y="1776"/>
                      <a:pt x="929" y="1238"/>
                    </a:cubicBezTo>
                    <a:cubicBezTo>
                      <a:pt x="981" y="1038"/>
                      <a:pt x="1061" y="584"/>
                      <a:pt x="1185" y="442"/>
                    </a:cubicBezTo>
                    <a:cubicBezTo>
                      <a:pt x="1315" y="290"/>
                      <a:pt x="1414" y="228"/>
                      <a:pt x="1490" y="228"/>
                    </a:cubicBezTo>
                    <a:close/>
                    <a:moveTo>
                      <a:pt x="1435" y="0"/>
                    </a:moveTo>
                    <a:cubicBezTo>
                      <a:pt x="925" y="0"/>
                      <a:pt x="691" y="1507"/>
                      <a:pt x="635" y="1766"/>
                    </a:cubicBezTo>
                    <a:cubicBezTo>
                      <a:pt x="309" y="3213"/>
                      <a:pt x="143" y="4693"/>
                      <a:pt x="24" y="6173"/>
                    </a:cubicBezTo>
                    <a:cubicBezTo>
                      <a:pt x="0" y="6377"/>
                      <a:pt x="63" y="6713"/>
                      <a:pt x="285" y="6792"/>
                    </a:cubicBezTo>
                    <a:cubicBezTo>
                      <a:pt x="291" y="6795"/>
                      <a:pt x="298" y="6796"/>
                      <a:pt x="305" y="6796"/>
                    </a:cubicBezTo>
                    <a:cubicBezTo>
                      <a:pt x="327" y="6796"/>
                      <a:pt x="349" y="6785"/>
                      <a:pt x="365" y="6772"/>
                    </a:cubicBezTo>
                    <a:cubicBezTo>
                      <a:pt x="611" y="6554"/>
                      <a:pt x="728" y="6117"/>
                      <a:pt x="822" y="5812"/>
                    </a:cubicBezTo>
                    <a:cubicBezTo>
                      <a:pt x="1040" y="5092"/>
                      <a:pt x="1092" y="4336"/>
                      <a:pt x="1234" y="3598"/>
                    </a:cubicBezTo>
                    <a:cubicBezTo>
                      <a:pt x="1380" y="2832"/>
                      <a:pt x="1743" y="2122"/>
                      <a:pt x="1854" y="1353"/>
                    </a:cubicBezTo>
                    <a:cubicBezTo>
                      <a:pt x="1895" y="1069"/>
                      <a:pt x="1941" y="272"/>
                      <a:pt x="1622" y="64"/>
                    </a:cubicBezTo>
                    <a:cubicBezTo>
                      <a:pt x="1556" y="20"/>
                      <a:pt x="1494" y="0"/>
                      <a:pt x="14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8"/>
              <p:cNvSpPr/>
              <p:nvPr/>
            </p:nvSpPr>
            <p:spPr>
              <a:xfrm>
                <a:off x="1789004" y="4016919"/>
                <a:ext cx="97888" cy="83931"/>
              </a:xfrm>
              <a:custGeom>
                <a:avLst/>
                <a:gdLst/>
                <a:ahLst/>
                <a:cxnLst/>
                <a:rect l="l" t="t" r="r" b="b"/>
                <a:pathLst>
                  <a:path w="1297" h="1112" extrusionOk="0">
                    <a:moveTo>
                      <a:pt x="572" y="163"/>
                    </a:moveTo>
                    <a:cubicBezTo>
                      <a:pt x="704" y="163"/>
                      <a:pt x="831" y="210"/>
                      <a:pt x="939" y="310"/>
                    </a:cubicBezTo>
                    <a:cubicBezTo>
                      <a:pt x="1067" y="428"/>
                      <a:pt x="1127" y="598"/>
                      <a:pt x="1043" y="764"/>
                    </a:cubicBezTo>
                    <a:cubicBezTo>
                      <a:pt x="980" y="888"/>
                      <a:pt x="835" y="945"/>
                      <a:pt x="691" y="945"/>
                    </a:cubicBezTo>
                    <a:cubicBezTo>
                      <a:pt x="593" y="945"/>
                      <a:pt x="495" y="919"/>
                      <a:pt x="423" y="868"/>
                    </a:cubicBezTo>
                    <a:cubicBezTo>
                      <a:pt x="189" y="709"/>
                      <a:pt x="197" y="397"/>
                      <a:pt x="370" y="198"/>
                    </a:cubicBezTo>
                    <a:lnTo>
                      <a:pt x="370" y="198"/>
                    </a:lnTo>
                    <a:cubicBezTo>
                      <a:pt x="438" y="175"/>
                      <a:pt x="506" y="163"/>
                      <a:pt x="572" y="163"/>
                    </a:cubicBezTo>
                    <a:close/>
                    <a:moveTo>
                      <a:pt x="567" y="0"/>
                    </a:moveTo>
                    <a:cubicBezTo>
                      <a:pt x="484" y="0"/>
                      <a:pt x="399" y="15"/>
                      <a:pt x="317" y="45"/>
                    </a:cubicBezTo>
                    <a:lnTo>
                      <a:pt x="317" y="45"/>
                    </a:lnTo>
                    <a:cubicBezTo>
                      <a:pt x="300" y="46"/>
                      <a:pt x="282" y="54"/>
                      <a:pt x="268" y="72"/>
                    </a:cubicBezTo>
                    <a:cubicBezTo>
                      <a:pt x="42" y="310"/>
                      <a:pt x="1" y="684"/>
                      <a:pt x="243" y="931"/>
                    </a:cubicBezTo>
                    <a:cubicBezTo>
                      <a:pt x="357" y="1047"/>
                      <a:pt x="534" y="1111"/>
                      <a:pt x="707" y="1111"/>
                    </a:cubicBezTo>
                    <a:cubicBezTo>
                      <a:pt x="842" y="1111"/>
                      <a:pt x="976" y="1072"/>
                      <a:pt x="1075" y="986"/>
                    </a:cubicBezTo>
                    <a:cubicBezTo>
                      <a:pt x="1283" y="809"/>
                      <a:pt x="1296" y="497"/>
                      <a:pt x="1137" y="289"/>
                    </a:cubicBezTo>
                    <a:cubicBezTo>
                      <a:pt x="996" y="102"/>
                      <a:pt x="787" y="0"/>
                      <a:pt x="56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8" name="Google Shape;308;p28"/>
            <p:cNvGrpSpPr/>
            <p:nvPr/>
          </p:nvGrpSpPr>
          <p:grpSpPr>
            <a:xfrm>
              <a:off x="561845" y="496497"/>
              <a:ext cx="8330700" cy="4015650"/>
              <a:chOff x="561845" y="496497"/>
              <a:chExt cx="8330700" cy="4015650"/>
            </a:xfrm>
          </p:grpSpPr>
          <p:sp>
            <p:nvSpPr>
              <p:cNvPr id="309" name="Google Shape;309;p28"/>
              <p:cNvSpPr/>
              <p:nvPr/>
            </p:nvSpPr>
            <p:spPr>
              <a:xfrm>
                <a:off x="8331075" y="3066297"/>
                <a:ext cx="97897" cy="93470"/>
              </a:xfrm>
              <a:custGeom>
                <a:avLst/>
                <a:gdLst/>
                <a:ahLst/>
                <a:cxnLst/>
                <a:rect l="l" t="t" r="r" b="b"/>
                <a:pathLst>
                  <a:path w="3289" h="3140" extrusionOk="0">
                    <a:moveTo>
                      <a:pt x="1637" y="309"/>
                    </a:moveTo>
                    <a:lnTo>
                      <a:pt x="2062" y="1152"/>
                    </a:lnTo>
                    <a:lnTo>
                      <a:pt x="2998" y="1280"/>
                    </a:lnTo>
                    <a:lnTo>
                      <a:pt x="2329" y="1942"/>
                    </a:lnTo>
                    <a:lnTo>
                      <a:pt x="2496" y="2870"/>
                    </a:lnTo>
                    <a:lnTo>
                      <a:pt x="1657" y="2440"/>
                    </a:lnTo>
                    <a:lnTo>
                      <a:pt x="829" y="2887"/>
                    </a:lnTo>
                    <a:lnTo>
                      <a:pt x="829" y="2887"/>
                    </a:lnTo>
                    <a:lnTo>
                      <a:pt x="978" y="1955"/>
                    </a:lnTo>
                    <a:lnTo>
                      <a:pt x="295" y="1304"/>
                    </a:lnTo>
                    <a:lnTo>
                      <a:pt x="1227" y="1162"/>
                    </a:lnTo>
                    <a:lnTo>
                      <a:pt x="1637" y="309"/>
                    </a:lnTo>
                    <a:close/>
                    <a:moveTo>
                      <a:pt x="1633" y="1"/>
                    </a:moveTo>
                    <a:lnTo>
                      <a:pt x="1138" y="1037"/>
                    </a:lnTo>
                    <a:lnTo>
                      <a:pt x="1" y="1214"/>
                    </a:lnTo>
                    <a:lnTo>
                      <a:pt x="832" y="2007"/>
                    </a:lnTo>
                    <a:lnTo>
                      <a:pt x="649" y="3140"/>
                    </a:lnTo>
                    <a:lnTo>
                      <a:pt x="1661" y="2593"/>
                    </a:lnTo>
                    <a:lnTo>
                      <a:pt x="2679" y="3119"/>
                    </a:lnTo>
                    <a:lnTo>
                      <a:pt x="2679" y="3119"/>
                    </a:lnTo>
                    <a:lnTo>
                      <a:pt x="2475" y="1990"/>
                    </a:lnTo>
                    <a:lnTo>
                      <a:pt x="3289" y="1179"/>
                    </a:lnTo>
                    <a:lnTo>
                      <a:pt x="2153" y="1027"/>
                    </a:lnTo>
                    <a:lnTo>
                      <a:pt x="163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8"/>
              <p:cNvSpPr/>
              <p:nvPr/>
            </p:nvSpPr>
            <p:spPr>
              <a:xfrm>
                <a:off x="2037446" y="4413496"/>
                <a:ext cx="103324" cy="98651"/>
              </a:xfrm>
              <a:custGeom>
                <a:avLst/>
                <a:gdLst/>
                <a:ahLst/>
                <a:cxnLst/>
                <a:rect l="l" t="t" r="r" b="b"/>
                <a:pathLst>
                  <a:path w="3289" h="3140" extrusionOk="0">
                    <a:moveTo>
                      <a:pt x="1637" y="309"/>
                    </a:moveTo>
                    <a:lnTo>
                      <a:pt x="2062" y="1152"/>
                    </a:lnTo>
                    <a:lnTo>
                      <a:pt x="2998" y="1280"/>
                    </a:lnTo>
                    <a:lnTo>
                      <a:pt x="2329" y="1942"/>
                    </a:lnTo>
                    <a:lnTo>
                      <a:pt x="2496" y="2870"/>
                    </a:lnTo>
                    <a:lnTo>
                      <a:pt x="1657" y="2440"/>
                    </a:lnTo>
                    <a:lnTo>
                      <a:pt x="829" y="2887"/>
                    </a:lnTo>
                    <a:lnTo>
                      <a:pt x="829" y="2887"/>
                    </a:lnTo>
                    <a:lnTo>
                      <a:pt x="978" y="1955"/>
                    </a:lnTo>
                    <a:lnTo>
                      <a:pt x="295" y="1304"/>
                    </a:lnTo>
                    <a:lnTo>
                      <a:pt x="1227" y="1162"/>
                    </a:lnTo>
                    <a:lnTo>
                      <a:pt x="1637" y="309"/>
                    </a:lnTo>
                    <a:close/>
                    <a:moveTo>
                      <a:pt x="1633" y="1"/>
                    </a:moveTo>
                    <a:lnTo>
                      <a:pt x="1138" y="1037"/>
                    </a:lnTo>
                    <a:lnTo>
                      <a:pt x="1" y="1214"/>
                    </a:lnTo>
                    <a:lnTo>
                      <a:pt x="832" y="2007"/>
                    </a:lnTo>
                    <a:lnTo>
                      <a:pt x="649" y="3140"/>
                    </a:lnTo>
                    <a:lnTo>
                      <a:pt x="1661" y="2593"/>
                    </a:lnTo>
                    <a:lnTo>
                      <a:pt x="2679" y="3119"/>
                    </a:lnTo>
                    <a:lnTo>
                      <a:pt x="2679" y="3119"/>
                    </a:lnTo>
                    <a:lnTo>
                      <a:pt x="2475" y="1990"/>
                    </a:lnTo>
                    <a:lnTo>
                      <a:pt x="3289" y="1179"/>
                    </a:lnTo>
                    <a:lnTo>
                      <a:pt x="2153" y="1027"/>
                    </a:lnTo>
                    <a:lnTo>
                      <a:pt x="163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28"/>
              <p:cNvSpPr/>
              <p:nvPr/>
            </p:nvSpPr>
            <p:spPr>
              <a:xfrm>
                <a:off x="4636440" y="671345"/>
                <a:ext cx="168660" cy="161019"/>
              </a:xfrm>
              <a:custGeom>
                <a:avLst/>
                <a:gdLst/>
                <a:ahLst/>
                <a:cxnLst/>
                <a:rect l="l" t="t" r="r" b="b"/>
                <a:pathLst>
                  <a:path w="3289" h="3140" extrusionOk="0">
                    <a:moveTo>
                      <a:pt x="1637" y="309"/>
                    </a:moveTo>
                    <a:lnTo>
                      <a:pt x="2062" y="1152"/>
                    </a:lnTo>
                    <a:lnTo>
                      <a:pt x="2998" y="1280"/>
                    </a:lnTo>
                    <a:lnTo>
                      <a:pt x="2329" y="1942"/>
                    </a:lnTo>
                    <a:lnTo>
                      <a:pt x="2496" y="2870"/>
                    </a:lnTo>
                    <a:lnTo>
                      <a:pt x="1657" y="2440"/>
                    </a:lnTo>
                    <a:lnTo>
                      <a:pt x="829" y="2887"/>
                    </a:lnTo>
                    <a:lnTo>
                      <a:pt x="829" y="2887"/>
                    </a:lnTo>
                    <a:lnTo>
                      <a:pt x="978" y="1955"/>
                    </a:lnTo>
                    <a:lnTo>
                      <a:pt x="295" y="1304"/>
                    </a:lnTo>
                    <a:lnTo>
                      <a:pt x="1227" y="1162"/>
                    </a:lnTo>
                    <a:lnTo>
                      <a:pt x="1637" y="309"/>
                    </a:lnTo>
                    <a:close/>
                    <a:moveTo>
                      <a:pt x="1633" y="1"/>
                    </a:moveTo>
                    <a:lnTo>
                      <a:pt x="1138" y="1037"/>
                    </a:lnTo>
                    <a:lnTo>
                      <a:pt x="1" y="1214"/>
                    </a:lnTo>
                    <a:lnTo>
                      <a:pt x="832" y="2007"/>
                    </a:lnTo>
                    <a:lnTo>
                      <a:pt x="649" y="3140"/>
                    </a:lnTo>
                    <a:lnTo>
                      <a:pt x="1661" y="2593"/>
                    </a:lnTo>
                    <a:lnTo>
                      <a:pt x="2679" y="3119"/>
                    </a:lnTo>
                    <a:lnTo>
                      <a:pt x="2679" y="3119"/>
                    </a:lnTo>
                    <a:lnTo>
                      <a:pt x="2475" y="1990"/>
                    </a:lnTo>
                    <a:lnTo>
                      <a:pt x="3289" y="1179"/>
                    </a:lnTo>
                    <a:lnTo>
                      <a:pt x="2153" y="1027"/>
                    </a:lnTo>
                    <a:lnTo>
                      <a:pt x="163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28"/>
              <p:cNvSpPr/>
              <p:nvPr/>
            </p:nvSpPr>
            <p:spPr>
              <a:xfrm>
                <a:off x="561845" y="2546745"/>
                <a:ext cx="168660" cy="161019"/>
              </a:xfrm>
              <a:custGeom>
                <a:avLst/>
                <a:gdLst/>
                <a:ahLst/>
                <a:cxnLst/>
                <a:rect l="l" t="t" r="r" b="b"/>
                <a:pathLst>
                  <a:path w="3289" h="3140" extrusionOk="0">
                    <a:moveTo>
                      <a:pt x="1637" y="309"/>
                    </a:moveTo>
                    <a:lnTo>
                      <a:pt x="2062" y="1152"/>
                    </a:lnTo>
                    <a:lnTo>
                      <a:pt x="2998" y="1280"/>
                    </a:lnTo>
                    <a:lnTo>
                      <a:pt x="2329" y="1942"/>
                    </a:lnTo>
                    <a:lnTo>
                      <a:pt x="2496" y="2870"/>
                    </a:lnTo>
                    <a:lnTo>
                      <a:pt x="1657" y="2440"/>
                    </a:lnTo>
                    <a:lnTo>
                      <a:pt x="829" y="2887"/>
                    </a:lnTo>
                    <a:lnTo>
                      <a:pt x="829" y="2887"/>
                    </a:lnTo>
                    <a:lnTo>
                      <a:pt x="978" y="1955"/>
                    </a:lnTo>
                    <a:lnTo>
                      <a:pt x="295" y="1304"/>
                    </a:lnTo>
                    <a:lnTo>
                      <a:pt x="1227" y="1162"/>
                    </a:lnTo>
                    <a:lnTo>
                      <a:pt x="1637" y="309"/>
                    </a:lnTo>
                    <a:close/>
                    <a:moveTo>
                      <a:pt x="1633" y="1"/>
                    </a:moveTo>
                    <a:lnTo>
                      <a:pt x="1138" y="1037"/>
                    </a:lnTo>
                    <a:lnTo>
                      <a:pt x="1" y="1214"/>
                    </a:lnTo>
                    <a:lnTo>
                      <a:pt x="832" y="2007"/>
                    </a:lnTo>
                    <a:lnTo>
                      <a:pt x="649" y="3140"/>
                    </a:lnTo>
                    <a:lnTo>
                      <a:pt x="1661" y="2593"/>
                    </a:lnTo>
                    <a:lnTo>
                      <a:pt x="2679" y="3119"/>
                    </a:lnTo>
                    <a:lnTo>
                      <a:pt x="2679" y="3119"/>
                    </a:lnTo>
                    <a:lnTo>
                      <a:pt x="2475" y="1990"/>
                    </a:lnTo>
                    <a:lnTo>
                      <a:pt x="3289" y="1179"/>
                    </a:lnTo>
                    <a:lnTo>
                      <a:pt x="2153" y="1027"/>
                    </a:lnTo>
                    <a:lnTo>
                      <a:pt x="163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28"/>
              <p:cNvSpPr/>
              <p:nvPr/>
            </p:nvSpPr>
            <p:spPr>
              <a:xfrm>
                <a:off x="6266498" y="851700"/>
                <a:ext cx="168660" cy="161019"/>
              </a:xfrm>
              <a:custGeom>
                <a:avLst/>
                <a:gdLst/>
                <a:ahLst/>
                <a:cxnLst/>
                <a:rect l="l" t="t" r="r" b="b"/>
                <a:pathLst>
                  <a:path w="3289" h="3140" extrusionOk="0">
                    <a:moveTo>
                      <a:pt x="1637" y="309"/>
                    </a:moveTo>
                    <a:lnTo>
                      <a:pt x="2062" y="1152"/>
                    </a:lnTo>
                    <a:lnTo>
                      <a:pt x="2998" y="1280"/>
                    </a:lnTo>
                    <a:lnTo>
                      <a:pt x="2329" y="1942"/>
                    </a:lnTo>
                    <a:lnTo>
                      <a:pt x="2496" y="2870"/>
                    </a:lnTo>
                    <a:lnTo>
                      <a:pt x="1657" y="2440"/>
                    </a:lnTo>
                    <a:lnTo>
                      <a:pt x="829" y="2887"/>
                    </a:lnTo>
                    <a:lnTo>
                      <a:pt x="829" y="2887"/>
                    </a:lnTo>
                    <a:lnTo>
                      <a:pt x="978" y="1955"/>
                    </a:lnTo>
                    <a:lnTo>
                      <a:pt x="295" y="1304"/>
                    </a:lnTo>
                    <a:lnTo>
                      <a:pt x="1227" y="1162"/>
                    </a:lnTo>
                    <a:lnTo>
                      <a:pt x="1637" y="309"/>
                    </a:lnTo>
                    <a:close/>
                    <a:moveTo>
                      <a:pt x="1633" y="1"/>
                    </a:moveTo>
                    <a:lnTo>
                      <a:pt x="1138" y="1037"/>
                    </a:lnTo>
                    <a:lnTo>
                      <a:pt x="1" y="1214"/>
                    </a:lnTo>
                    <a:lnTo>
                      <a:pt x="832" y="2007"/>
                    </a:lnTo>
                    <a:lnTo>
                      <a:pt x="649" y="3140"/>
                    </a:lnTo>
                    <a:lnTo>
                      <a:pt x="1661" y="2593"/>
                    </a:lnTo>
                    <a:lnTo>
                      <a:pt x="2679" y="3119"/>
                    </a:lnTo>
                    <a:lnTo>
                      <a:pt x="2679" y="3119"/>
                    </a:lnTo>
                    <a:lnTo>
                      <a:pt x="2475" y="1990"/>
                    </a:lnTo>
                    <a:lnTo>
                      <a:pt x="3289" y="1179"/>
                    </a:lnTo>
                    <a:lnTo>
                      <a:pt x="2153" y="1027"/>
                    </a:lnTo>
                    <a:lnTo>
                      <a:pt x="163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28"/>
              <p:cNvSpPr/>
              <p:nvPr/>
            </p:nvSpPr>
            <p:spPr>
              <a:xfrm>
                <a:off x="5272191" y="3857397"/>
                <a:ext cx="168660" cy="161019"/>
              </a:xfrm>
              <a:custGeom>
                <a:avLst/>
                <a:gdLst/>
                <a:ahLst/>
                <a:cxnLst/>
                <a:rect l="l" t="t" r="r" b="b"/>
                <a:pathLst>
                  <a:path w="3289" h="3140" extrusionOk="0">
                    <a:moveTo>
                      <a:pt x="1637" y="309"/>
                    </a:moveTo>
                    <a:lnTo>
                      <a:pt x="2062" y="1152"/>
                    </a:lnTo>
                    <a:lnTo>
                      <a:pt x="2998" y="1280"/>
                    </a:lnTo>
                    <a:lnTo>
                      <a:pt x="2329" y="1942"/>
                    </a:lnTo>
                    <a:lnTo>
                      <a:pt x="2496" y="2870"/>
                    </a:lnTo>
                    <a:lnTo>
                      <a:pt x="1657" y="2440"/>
                    </a:lnTo>
                    <a:lnTo>
                      <a:pt x="829" y="2887"/>
                    </a:lnTo>
                    <a:lnTo>
                      <a:pt x="829" y="2887"/>
                    </a:lnTo>
                    <a:lnTo>
                      <a:pt x="978" y="1955"/>
                    </a:lnTo>
                    <a:lnTo>
                      <a:pt x="295" y="1304"/>
                    </a:lnTo>
                    <a:lnTo>
                      <a:pt x="1227" y="1162"/>
                    </a:lnTo>
                    <a:lnTo>
                      <a:pt x="1637" y="309"/>
                    </a:lnTo>
                    <a:close/>
                    <a:moveTo>
                      <a:pt x="1633" y="1"/>
                    </a:moveTo>
                    <a:lnTo>
                      <a:pt x="1138" y="1037"/>
                    </a:lnTo>
                    <a:lnTo>
                      <a:pt x="1" y="1214"/>
                    </a:lnTo>
                    <a:lnTo>
                      <a:pt x="832" y="2007"/>
                    </a:lnTo>
                    <a:lnTo>
                      <a:pt x="649" y="3140"/>
                    </a:lnTo>
                    <a:lnTo>
                      <a:pt x="1661" y="2593"/>
                    </a:lnTo>
                    <a:lnTo>
                      <a:pt x="2679" y="3119"/>
                    </a:lnTo>
                    <a:lnTo>
                      <a:pt x="2679" y="3119"/>
                    </a:lnTo>
                    <a:lnTo>
                      <a:pt x="2475" y="1990"/>
                    </a:lnTo>
                    <a:lnTo>
                      <a:pt x="3289" y="1179"/>
                    </a:lnTo>
                    <a:lnTo>
                      <a:pt x="2153" y="1027"/>
                    </a:lnTo>
                    <a:lnTo>
                      <a:pt x="163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28"/>
              <p:cNvSpPr/>
              <p:nvPr/>
            </p:nvSpPr>
            <p:spPr>
              <a:xfrm>
                <a:off x="646175" y="496497"/>
                <a:ext cx="97897" cy="93470"/>
              </a:xfrm>
              <a:custGeom>
                <a:avLst/>
                <a:gdLst/>
                <a:ahLst/>
                <a:cxnLst/>
                <a:rect l="l" t="t" r="r" b="b"/>
                <a:pathLst>
                  <a:path w="3289" h="3140" extrusionOk="0">
                    <a:moveTo>
                      <a:pt x="1637" y="309"/>
                    </a:moveTo>
                    <a:lnTo>
                      <a:pt x="2062" y="1152"/>
                    </a:lnTo>
                    <a:lnTo>
                      <a:pt x="2998" y="1280"/>
                    </a:lnTo>
                    <a:lnTo>
                      <a:pt x="2329" y="1942"/>
                    </a:lnTo>
                    <a:lnTo>
                      <a:pt x="2496" y="2870"/>
                    </a:lnTo>
                    <a:lnTo>
                      <a:pt x="1657" y="2440"/>
                    </a:lnTo>
                    <a:lnTo>
                      <a:pt x="829" y="2887"/>
                    </a:lnTo>
                    <a:lnTo>
                      <a:pt x="829" y="2887"/>
                    </a:lnTo>
                    <a:lnTo>
                      <a:pt x="978" y="1955"/>
                    </a:lnTo>
                    <a:lnTo>
                      <a:pt x="295" y="1304"/>
                    </a:lnTo>
                    <a:lnTo>
                      <a:pt x="1227" y="1162"/>
                    </a:lnTo>
                    <a:lnTo>
                      <a:pt x="1637" y="309"/>
                    </a:lnTo>
                    <a:close/>
                    <a:moveTo>
                      <a:pt x="1633" y="1"/>
                    </a:moveTo>
                    <a:lnTo>
                      <a:pt x="1138" y="1037"/>
                    </a:lnTo>
                    <a:lnTo>
                      <a:pt x="1" y="1214"/>
                    </a:lnTo>
                    <a:lnTo>
                      <a:pt x="832" y="2007"/>
                    </a:lnTo>
                    <a:lnTo>
                      <a:pt x="649" y="3140"/>
                    </a:lnTo>
                    <a:lnTo>
                      <a:pt x="1661" y="2593"/>
                    </a:lnTo>
                    <a:lnTo>
                      <a:pt x="2679" y="3119"/>
                    </a:lnTo>
                    <a:lnTo>
                      <a:pt x="2679" y="3119"/>
                    </a:lnTo>
                    <a:lnTo>
                      <a:pt x="2475" y="1990"/>
                    </a:lnTo>
                    <a:lnTo>
                      <a:pt x="3289" y="1179"/>
                    </a:lnTo>
                    <a:lnTo>
                      <a:pt x="2153" y="1027"/>
                    </a:lnTo>
                    <a:lnTo>
                      <a:pt x="163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28"/>
              <p:cNvSpPr/>
              <p:nvPr/>
            </p:nvSpPr>
            <p:spPr>
              <a:xfrm>
                <a:off x="8789221" y="702534"/>
                <a:ext cx="103324" cy="98651"/>
              </a:xfrm>
              <a:custGeom>
                <a:avLst/>
                <a:gdLst/>
                <a:ahLst/>
                <a:cxnLst/>
                <a:rect l="l" t="t" r="r" b="b"/>
                <a:pathLst>
                  <a:path w="3289" h="3140" extrusionOk="0">
                    <a:moveTo>
                      <a:pt x="1637" y="309"/>
                    </a:moveTo>
                    <a:lnTo>
                      <a:pt x="2062" y="1152"/>
                    </a:lnTo>
                    <a:lnTo>
                      <a:pt x="2998" y="1280"/>
                    </a:lnTo>
                    <a:lnTo>
                      <a:pt x="2329" y="1942"/>
                    </a:lnTo>
                    <a:lnTo>
                      <a:pt x="2496" y="2870"/>
                    </a:lnTo>
                    <a:lnTo>
                      <a:pt x="1657" y="2440"/>
                    </a:lnTo>
                    <a:lnTo>
                      <a:pt x="829" y="2887"/>
                    </a:lnTo>
                    <a:lnTo>
                      <a:pt x="829" y="2887"/>
                    </a:lnTo>
                    <a:lnTo>
                      <a:pt x="978" y="1955"/>
                    </a:lnTo>
                    <a:lnTo>
                      <a:pt x="295" y="1304"/>
                    </a:lnTo>
                    <a:lnTo>
                      <a:pt x="1227" y="1162"/>
                    </a:lnTo>
                    <a:lnTo>
                      <a:pt x="1637" y="309"/>
                    </a:lnTo>
                    <a:close/>
                    <a:moveTo>
                      <a:pt x="1633" y="1"/>
                    </a:moveTo>
                    <a:lnTo>
                      <a:pt x="1138" y="1037"/>
                    </a:lnTo>
                    <a:lnTo>
                      <a:pt x="1" y="1214"/>
                    </a:lnTo>
                    <a:lnTo>
                      <a:pt x="832" y="2007"/>
                    </a:lnTo>
                    <a:lnTo>
                      <a:pt x="649" y="3140"/>
                    </a:lnTo>
                    <a:lnTo>
                      <a:pt x="1661" y="2593"/>
                    </a:lnTo>
                    <a:lnTo>
                      <a:pt x="2679" y="3119"/>
                    </a:lnTo>
                    <a:lnTo>
                      <a:pt x="2679" y="3119"/>
                    </a:lnTo>
                    <a:lnTo>
                      <a:pt x="2475" y="1990"/>
                    </a:lnTo>
                    <a:lnTo>
                      <a:pt x="3289" y="1179"/>
                    </a:lnTo>
                    <a:lnTo>
                      <a:pt x="2153" y="1027"/>
                    </a:lnTo>
                    <a:lnTo>
                      <a:pt x="163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图片 1">
            <a:extLst>
              <a:ext uri="{FF2B5EF4-FFF2-40B4-BE49-F238E27FC236}">
                <a16:creationId xmlns:a16="http://schemas.microsoft.com/office/drawing/2014/main" id="{F7B18A42-2928-BF1C-396A-C0D0341E33F1}"/>
              </a:ext>
            </a:extLst>
          </p:cNvPr>
          <p:cNvPicPr>
            <a:picLocks noChangeAspect="1"/>
          </p:cNvPicPr>
          <p:nvPr/>
        </p:nvPicPr>
        <p:blipFill>
          <a:blip r:embed="rId3">
            <a:biLevel thresh="50000"/>
            <a:extLst>
              <a:ext uri="{BEBA8EAE-BF5A-486C-A8C5-ECC9F3942E4B}">
                <a14:imgProps xmlns:a14="http://schemas.microsoft.com/office/drawing/2010/main">
                  <a14:imgLayer r:embed="rId4">
                    <a14:imgEffect>
                      <a14:backgroundRemoval t="9785" b="93738" l="8023" r="91389">
                        <a14:foregroundMark x1="20548" y1="74364" x2="15656" y2="79452"/>
                        <a14:foregroundMark x1="20352" y1="74755" x2="20548" y2="75538"/>
                        <a14:foregroundMark x1="27513" y1="81800" x2="24658" y2="87084"/>
                        <a14:foregroundMark x1="27936" y1="81018" x2="27513" y2="81800"/>
                        <a14:foregroundMark x1="28571" y1="79843" x2="27936" y2="81018"/>
                        <a14:foregroundMark x1="32877" y1="82387" x2="34247" y2="90215"/>
                        <a14:foregroundMark x1="38748" y1="83562" x2="34247" y2="89237"/>
                        <a14:foregroundMark x1="43648" y1="84678" x2="48141" y2="85127"/>
                        <a14:foregroundMark x1="42270" y1="88650" x2="46184" y2="88650"/>
                        <a14:foregroundMark x1="52371" y1="90709" x2="52446" y2="93933"/>
                        <a14:foregroundMark x1="52330" y1="88936" x2="52362" y2="90318"/>
                        <a14:foregroundMark x1="52250" y1="85519" x2="52322" y2="88593"/>
                        <a14:foregroundMark x1="67211" y1="84874" x2="69863" y2="89041"/>
                        <a14:foregroundMark x1="62818" y1="90607" x2="68297" y2="90607"/>
                        <a14:foregroundMark x1="62231" y1="91194" x2="59100" y2="92955"/>
                        <a14:foregroundMark x1="69472" y1="79843" x2="74560" y2="87280"/>
                        <a14:foregroundMark x1="70450" y1="80235" x2="76321" y2="87476"/>
                        <a14:foregroundMark x1="72407" y1="79648" x2="78359" y2="75622"/>
                        <a14:foregroundMark x1="86579" y1="73839" x2="91585" y2="74951"/>
                        <a14:foregroundMark x1="81018" y1="72603" x2="81314" y2="72669"/>
                        <a14:foregroundMark x1="87496" y1="72337" x2="87867" y2="73386"/>
                        <a14:foregroundMark x1="84540" y1="63992" x2="86624" y2="69877"/>
                        <a14:foregroundMark x1="87867" y1="73386" x2="87867" y2="73581"/>
                        <a14:foregroundMark x1="90998" y1="73973" x2="88650" y2="77104"/>
                        <a14:foregroundMark x1="80243" y1="74352" x2="79843" y2="74364"/>
                        <a14:foregroundMark x1="84736" y1="68102" x2="83953" y2="63796"/>
                        <a14:foregroundMark x1="10372" y1="68689" x2="8023" y2="71233"/>
                        <a14:foregroundMark x1="11742" y1="75147" x2="16047" y2="73581"/>
                        <a14:foregroundMark x1="11546" y1="76125" x2="13112" y2="75538"/>
                        <a14:foregroundMark x1="15125" y1="79648" x2="16634" y2="80235"/>
                        <a14:foregroundMark x1="13112" y1="78865" x2="15125" y2="79648"/>
                        <a14:foregroundMark x1="14411" y1="79648" x2="15656" y2="80626"/>
                        <a14:foregroundMark x1="12916" y1="78474" x2="14411" y2="79648"/>
                        <a14:foregroundMark x1="14873" y1="79648" x2="16634" y2="81409"/>
                        <a14:foregroundMark x1="13307" y1="78082" x2="14873" y2="79648"/>
                        <a14:foregroundMark x1="19374" y1="83562" x2="20352" y2="83757"/>
                        <a14:foregroundMark x1="21918" y1="75147" x2="20939" y2="81409"/>
                        <a14:foregroundMark x1="22309" y1="75342" x2="23092" y2="75538"/>
                        <a14:foregroundMark x1="23092" y1="86106" x2="26810" y2="87867"/>
                        <a14:foregroundMark x1="27355" y1="84084" x2="25636" y2="86888"/>
                        <a14:foregroundMark x1="28755" y1="81800" x2="27769" y2="83409"/>
                        <a14:foregroundMark x1="29234" y1="81018" x2="28755" y2="81800"/>
                        <a14:foregroundMark x1="29354" y1="80822" x2="29234" y2="81018"/>
                        <a14:foregroundMark x1="33659" y1="81800" x2="33464" y2="85127"/>
                        <a14:foregroundMark x1="31352" y1="80944" x2="32485" y2="81605"/>
                        <a14:foregroundMark x1="30137" y1="80235" x2="31096" y2="80795"/>
                        <a14:foregroundMark x1="30920" y1="89824" x2="34051" y2="90802"/>
                        <a14:foregroundMark x1="39922" y1="92759" x2="50294" y2="93542"/>
                        <a14:foregroundMark x1="50294" y1="93542" x2="48532" y2="91977"/>
                        <a14:foregroundMark x1="58904" y1="85910" x2="55382" y2="88845"/>
                        <a14:foregroundMark x1="57926" y1="85714" x2="58317" y2="86693"/>
                        <a14:foregroundMark x1="55530" y1="85343" x2="53229" y2="84932"/>
                        <a14:foregroundMark x1="56288" y1="85478" x2="56057" y2="85437"/>
                        <a14:foregroundMark x1="58708" y1="85910" x2="56650" y2="85543"/>
                        <a14:foregroundMark x1="60593" y1="91121" x2="61057" y2="91389"/>
                        <a14:foregroundMark x1="57339" y1="89237" x2="59193" y2="90310"/>
                        <a14:foregroundMark x1="65166" y1="82387" x2="65689" y2="82313"/>
                        <a14:foregroundMark x1="81605" y1="71820" x2="81854" y2="71820"/>
                        <a14:foregroundMark x1="84344" y1="63014" x2="84344" y2="65362"/>
                        <a14:foregroundMark x1="35025" y1="50685" x2="35616" y2="54403"/>
                        <a14:foregroundMark x1="34932" y1="50098" x2="35025" y2="50685"/>
                        <a14:foregroundMark x1="34745" y1="48924" x2="34932" y2="50098"/>
                        <a14:foregroundMark x1="34714" y1="48728" x2="34745" y2="48924"/>
                        <a14:foregroundMark x1="34247" y1="45793" x2="34714" y2="48728"/>
                        <a14:foregroundMark x1="64088" y1="40161" x2="73581" y2="40313"/>
                        <a14:foregroundMark x1="60512" y1="40104" x2="63701" y2="40155"/>
                        <a14:foregroundMark x1="57887" y1="40062" x2="58861" y2="40078"/>
                        <a14:foregroundMark x1="31996" y1="62427" x2="31311" y2="66732"/>
                        <a14:foregroundMark x1="32183" y1="61252" x2="31996" y2="62427"/>
                        <a14:foregroundMark x1="32681" y1="58121" x2="32183" y2="61252"/>
                        <a14:foregroundMark x1="27006" y1="52838" x2="27006" y2="52838"/>
                        <a14:foregroundMark x1="27397" y1="54990" x2="27397" y2="54990"/>
                        <a14:foregroundMark x1="29159" y1="52838" x2="29159" y2="52838"/>
                        <a14:backgroundMark x1="35812" y1="16438" x2="28180" y2="23875"/>
                        <a14:backgroundMark x1="28180" y1="23875" x2="27984" y2="24266"/>
                        <a14:backgroundMark x1="18004" y1="67319" x2="14286" y2="70254"/>
                        <a14:backgroundMark x1="12524" y1="79648" x2="12524" y2="79648"/>
                        <a14:backgroundMark x1="31311" y1="80626" x2="31507" y2="80822"/>
                        <a14:backgroundMark x1="30528" y1="81800" x2="30528" y2="81800"/>
                        <a14:backgroundMark x1="31115" y1="81018" x2="31115" y2="81018"/>
                        <a14:backgroundMark x1="31311" y1="81018" x2="31311" y2="81018"/>
                        <a14:backgroundMark x1="41096" y1="80822" x2="45597" y2="82192"/>
                        <a14:backgroundMark x1="54990" y1="86497" x2="55186" y2="86693"/>
                        <a14:backgroundMark x1="64188" y1="84932" x2="67515" y2="84344"/>
                        <a14:backgroundMark x1="54795" y1="86497" x2="55382" y2="86497"/>
                        <a14:backgroundMark x1="59687" y1="90020" x2="60470" y2="91194"/>
                        <a14:backgroundMark x1="81605" y1="74168" x2="84932" y2="74364"/>
                        <a14:backgroundMark x1="80626" y1="74364" x2="86497" y2="73973"/>
                        <a14:backgroundMark x1="77886" y1="76517" x2="78474" y2="76321"/>
                        <a14:backgroundMark x1="80235" y1="74364" x2="80822" y2="74364"/>
                        <a14:backgroundMark x1="83366" y1="47554" x2="84540" y2="50881"/>
                        <a14:backgroundMark x1="80626" y1="33464" x2="84932" y2="39922"/>
                        <a14:backgroundMark x1="74755" y1="28571" x2="80626" y2="37573"/>
                        <a14:backgroundMark x1="80626" y1="37573" x2="80626" y2="37573"/>
                        <a14:backgroundMark x1="56556" y1="35029" x2="56311" y2="35795"/>
                        <a14:backgroundMark x1="19374" y1="37182" x2="15264" y2="48141"/>
                        <a14:backgroundMark x1="21135" y1="35421" x2="28180" y2="25832"/>
                        <a14:backgroundMark x1="28180" y1="25832" x2="39530" y2="19178"/>
                        <a14:backgroundMark x1="39530" y1="19178" x2="52055" y2="17613"/>
                        <a14:backgroundMark x1="52055" y1="17613" x2="60665" y2="18787"/>
                        <a14:backgroundMark x1="54207" y1="31898" x2="54046" y2="35759"/>
                        <a14:backgroundMark x1="53229" y1="29746" x2="59100" y2="32681"/>
                        <a14:backgroundMark x1="51468" y1="25832" x2="51859" y2="33659"/>
                        <a14:backgroundMark x1="50098" y1="25440" x2="47945" y2="27006"/>
                        <a14:backgroundMark x1="50489" y1="27397" x2="49511" y2="26614"/>
                        <a14:backgroundMark x1="45793" y1="34247" x2="42270" y2="37182"/>
                        <a14:backgroundMark x1="40705" y1="34247" x2="45988" y2="37573"/>
                        <a14:backgroundMark x1="44031" y1="33268" x2="36791" y2="37965"/>
                        <a14:backgroundMark x1="33464" y1="38160" x2="37182" y2="37965"/>
                        <a14:backgroundMark x1="34247" y1="42857" x2="47559" y2="42348"/>
                        <a14:backgroundMark x1="55773" y1="48728" x2="56556" y2="52642"/>
                        <a14:backgroundMark x1="63992" y1="48532" x2="64384" y2="52055"/>
                        <a14:backgroundMark x1="57339" y1="66341" x2="57534" y2="69276"/>
                        <a14:backgroundMark x1="49706" y1="64579" x2="67710" y2="62818"/>
                        <a14:backgroundMark x1="62818" y1="65558" x2="73190" y2="64579"/>
                        <a14:backgroundMark x1="72994" y1="56360" x2="67710" y2="65166"/>
                        <a14:backgroundMark x1="67710" y1="65166" x2="67710" y2="65166"/>
                        <a14:backgroundMark x1="74951" y1="54795" x2="70841" y2="57926"/>
                        <a14:backgroundMark x1="77104" y1="60470" x2="74755" y2="63209"/>
                        <a14:backgroundMark x1="74951" y1="51859" x2="74755" y2="56360"/>
                        <a14:backgroundMark x1="27789" y1="54990" x2="27789" y2="56360"/>
                        <a14:backgroundMark x1="27789" y1="53033" x2="27789" y2="54990"/>
                        <a14:backgroundMark x1="37573" y1="61644" x2="38552" y2="64384"/>
                        <a14:backgroundMark x1="45010" y1="62231" x2="45010" y2="66928"/>
                        <a14:backgroundMark x1="24266" y1="60274" x2="27202" y2="59491"/>
                        <a14:backgroundMark x1="26419" y1="56556" x2="26419" y2="56556"/>
                        <a14:backgroundMark x1="29159" y1="52838" x2="29159" y2="52838"/>
                        <a14:backgroundMark x1="26223" y1="55577" x2="26223" y2="55577"/>
                        <a14:backgroundMark x1="24658" y1="53816" x2="24658" y2="53816"/>
                        <a14:backgroundMark x1="22114" y1="56751" x2="22114" y2="56751"/>
                        <a14:backgroundMark x1="21331" y1="61252" x2="21331" y2="61252"/>
                        <a14:backgroundMark x1="31115" y1="61252" x2="31115" y2="61252"/>
                        <a14:backgroundMark x1="31703" y1="62427" x2="31703" y2="62427"/>
                        <a14:backgroundMark x1="53229" y1="40705" x2="53229" y2="40705"/>
                        <a14:backgroundMark x1="54012" y1="40313" x2="54012" y2="40313"/>
                        <a14:backgroundMark x1="53816" y1="39139" x2="53229" y2="41683"/>
                        <a14:backgroundMark x1="61252" y1="36986" x2="62622" y2="37378"/>
                        <a14:backgroundMark x1="64971" y1="38160" x2="65362" y2="38160"/>
                        <a14:backgroundMark x1="68689" y1="38943" x2="68689" y2="38943"/>
                        <a14:backgroundMark x1="71624" y1="40117" x2="71624" y2="40117"/>
                        <a14:backgroundMark x1="71037" y1="40117" x2="71037" y2="40117"/>
                        <a14:backgroundMark x1="45401" y1="49511" x2="45401" y2="49511"/>
                        <a14:backgroundMark x1="44814" y1="51468" x2="44814" y2="51468"/>
                        <a14:backgroundMark x1="38943" y1="48924" x2="38943" y2="48924"/>
                        <a14:backgroundMark x1="38160" y1="50685" x2="38160" y2="50685"/>
                        <a14:backgroundMark x1="33268" y1="50098" x2="33268" y2="50098"/>
                        <a14:backgroundMark x1="32681" y1="48728" x2="32681" y2="48728"/>
                      </a14:backgroundRemoval>
                    </a14:imgEffect>
                  </a14:imgLayer>
                </a14:imgProps>
              </a:ext>
            </a:extLst>
          </a:blip>
          <a:stretch>
            <a:fillRect/>
          </a:stretch>
        </p:blipFill>
        <p:spPr>
          <a:xfrm>
            <a:off x="8305388" y="70956"/>
            <a:ext cx="588363" cy="588363"/>
          </a:xfrm>
          <a:prstGeom prst="rect">
            <a:avLst/>
          </a:prstGeom>
        </p:spPr>
      </p:pic>
    </p:spTree>
    <p:extLst>
      <p:ext uri="{BB962C8B-B14F-4D97-AF65-F5344CB8AC3E}">
        <p14:creationId xmlns:p14="http://schemas.microsoft.com/office/powerpoint/2010/main" val="71271311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300">
        <p159:morph option="byObject"/>
      </p:transition>
    </mc:Choice>
    <mc:Fallback>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73"/>
        <p:cNvGrpSpPr/>
        <p:nvPr/>
      </p:nvGrpSpPr>
      <p:grpSpPr>
        <a:xfrm>
          <a:off x="0" y="0"/>
          <a:ext cx="0" cy="0"/>
          <a:chOff x="0" y="0"/>
          <a:chExt cx="0" cy="0"/>
        </a:xfrm>
      </p:grpSpPr>
      <p:sp>
        <p:nvSpPr>
          <p:cNvPr id="779" name="Google Shape;779;p40"/>
          <p:cNvSpPr txBox="1">
            <a:spLocks noGrp="1"/>
          </p:cNvSpPr>
          <p:nvPr>
            <p:ph type="title"/>
          </p:nvPr>
        </p:nvSpPr>
        <p:spPr>
          <a:xfrm>
            <a:off x="1902689" y="310368"/>
            <a:ext cx="5664300" cy="5310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US" altLang="zh-CN" dirty="0"/>
              <a:t>PROBLEMS AND SOLUTIONS OF </a:t>
            </a:r>
            <a:r>
              <a:rPr lang="en" altLang="zh-CN" dirty="0">
                <a:solidFill>
                  <a:srgbClr val="DD7E6B"/>
                </a:solidFill>
              </a:rPr>
              <a:t>STORY GROUP</a:t>
            </a:r>
            <a:r>
              <a:rPr lang="en" dirty="0"/>
              <a:t>…</a:t>
            </a:r>
            <a:endParaRPr dirty="0"/>
          </a:p>
        </p:txBody>
      </p:sp>
      <p:sp>
        <p:nvSpPr>
          <p:cNvPr id="781" name="Google Shape;781;p40"/>
          <p:cNvSpPr txBox="1"/>
          <p:nvPr/>
        </p:nvSpPr>
        <p:spPr>
          <a:xfrm>
            <a:off x="547277" y="659319"/>
            <a:ext cx="8511135" cy="4549356"/>
          </a:xfrm>
          <a:prstGeom prst="rect">
            <a:avLst/>
          </a:prstGeom>
          <a:noFill/>
          <a:ln>
            <a:noFill/>
          </a:ln>
        </p:spPr>
        <p:txBody>
          <a:bodyPr spcFirstLastPara="1" wrap="square" lIns="0" tIns="0" rIns="0" bIns="91425" anchor="ctr" anchorCtr="0">
            <a:noAutofit/>
          </a:bodyPr>
          <a:lstStyle/>
          <a:p>
            <a:pPr marL="12700">
              <a:spcBef>
                <a:spcPts val="800"/>
              </a:spcBef>
            </a:pPr>
            <a:r>
              <a:rPr lang="en" altLang="zh-CN" sz="2000" dirty="0">
                <a:solidFill>
                  <a:srgbClr val="FFFFFF"/>
                </a:solidFill>
                <a:latin typeface="Sue Ellen Francisco"/>
                <a:ea typeface="Sue Ellen Francisco"/>
                <a:cs typeface="Sue Ellen Francisco"/>
                <a:sym typeface="Sue Ellen Francisco"/>
              </a:rPr>
              <a:t>01  </a:t>
            </a:r>
            <a:r>
              <a:rPr lang="zh-CN" altLang="en-US" sz="1600" b="1" dirty="0">
                <a:solidFill>
                  <a:srgbClr val="FFFFFF"/>
                </a:solidFill>
                <a:latin typeface="仿宋" panose="02010609060101010101" pitchFamily="49" charset="-122"/>
                <a:ea typeface="仿宋" panose="02010609060101010101" pitchFamily="49" charset="-122"/>
                <a:cs typeface="Barlow Semi Condensed Light"/>
                <a:sym typeface="Barlow Semi Condensed Light"/>
              </a:rPr>
              <a:t>格式模板、文字模板问题</a:t>
            </a:r>
            <a:endParaRPr lang="en-US" altLang="zh-CN" sz="1600" b="1" dirty="0">
              <a:solidFill>
                <a:srgbClr val="FFFFFF"/>
              </a:solidFill>
              <a:latin typeface="仿宋" panose="02010609060101010101" pitchFamily="49" charset="-122"/>
              <a:ea typeface="仿宋" panose="02010609060101010101" pitchFamily="49" charset="-122"/>
              <a:cs typeface="Barlow Semi Condensed Light"/>
              <a:sym typeface="Barlow Semi Condensed Light"/>
            </a:endParaRPr>
          </a:p>
          <a:p>
            <a:pPr marL="12700">
              <a:spcBef>
                <a:spcPts val="800"/>
              </a:spcBef>
            </a:pPr>
            <a:r>
              <a:rPr lang="zh-CN" altLang="en-US" sz="1200" dirty="0">
                <a:solidFill>
                  <a:srgbClr val="FFFFFF"/>
                </a:solidFill>
                <a:latin typeface="仿宋" panose="02010609060101010101" pitchFamily="49" charset="-122"/>
                <a:ea typeface="仿宋" panose="02010609060101010101" pitchFamily="49" charset="-122"/>
                <a:cs typeface="Barlow Semi Condensed Light"/>
                <a:sym typeface="Barlow Semi Condensed Light"/>
              </a:rPr>
              <a:t>撰写模板文本，使用变量进行动态替换。确保格式和文字的一致性。</a:t>
            </a:r>
            <a:endParaRPr lang="en-US" altLang="zh-CN" sz="1200" dirty="0">
              <a:solidFill>
                <a:srgbClr val="FFFFFF"/>
              </a:solidFill>
              <a:latin typeface="仿宋" panose="02010609060101010101" pitchFamily="49" charset="-122"/>
              <a:ea typeface="仿宋" panose="02010609060101010101" pitchFamily="49" charset="-122"/>
              <a:cs typeface="Barlow Semi Condensed Light"/>
              <a:sym typeface="Barlow Semi Condensed Light"/>
            </a:endParaRPr>
          </a:p>
          <a:p>
            <a:pPr marL="12700">
              <a:spcBef>
                <a:spcPts val="800"/>
              </a:spcBef>
            </a:pPr>
            <a:endParaRPr lang="zh-CN" altLang="en-US" sz="1100" dirty="0">
              <a:solidFill>
                <a:srgbClr val="FFFFFF"/>
              </a:solidFill>
              <a:latin typeface="仿宋" panose="02010609060101010101" pitchFamily="49" charset="-122"/>
              <a:ea typeface="仿宋" panose="02010609060101010101" pitchFamily="49" charset="-122"/>
              <a:cs typeface="Barlow Semi Condensed Light"/>
              <a:sym typeface="Barlow Semi Condensed Light"/>
            </a:endParaRPr>
          </a:p>
          <a:p>
            <a:pPr marL="12700">
              <a:spcBef>
                <a:spcPts val="800"/>
              </a:spcBef>
            </a:pPr>
            <a:r>
              <a:rPr lang="en" altLang="zh-CN" sz="2000" dirty="0">
                <a:solidFill>
                  <a:srgbClr val="FFFFFF"/>
                </a:solidFill>
                <a:latin typeface="Sue Ellen Francisco"/>
                <a:ea typeface="Sue Ellen Francisco"/>
                <a:cs typeface="Sue Ellen Francisco"/>
                <a:sym typeface="Sue Ellen Francisco"/>
              </a:rPr>
              <a:t>0</a:t>
            </a:r>
            <a:r>
              <a:rPr lang="en-US" altLang="zh-CN" sz="2000" dirty="0">
                <a:solidFill>
                  <a:srgbClr val="FFFFFF"/>
                </a:solidFill>
                <a:latin typeface="Sue Ellen Francisco"/>
                <a:ea typeface="Sue Ellen Francisco"/>
                <a:cs typeface="Sue Ellen Francisco"/>
                <a:sym typeface="Sue Ellen Francisco"/>
              </a:rPr>
              <a:t>2</a:t>
            </a:r>
            <a:r>
              <a:rPr lang="en" altLang="zh-CN" sz="2000" dirty="0">
                <a:solidFill>
                  <a:srgbClr val="FFFFFF"/>
                </a:solidFill>
                <a:latin typeface="Sue Ellen Francisco"/>
                <a:ea typeface="Sue Ellen Francisco"/>
                <a:cs typeface="Sue Ellen Francisco"/>
                <a:sym typeface="Sue Ellen Francisco"/>
              </a:rPr>
              <a:t>  </a:t>
            </a:r>
            <a:r>
              <a:rPr lang="zh-CN" altLang="en-US" sz="1600" b="1" dirty="0">
                <a:solidFill>
                  <a:srgbClr val="FFFFFF"/>
                </a:solidFill>
                <a:latin typeface="仿宋" panose="02010609060101010101" pitchFamily="49" charset="-122"/>
                <a:ea typeface="仿宋" panose="02010609060101010101" pitchFamily="49" charset="-122"/>
                <a:sym typeface="Barlow Semi Condensed Light"/>
              </a:rPr>
              <a:t>编码与分类问题</a:t>
            </a:r>
          </a:p>
          <a:p>
            <a:pPr marL="12700">
              <a:spcBef>
                <a:spcPts val="800"/>
              </a:spcBef>
            </a:pPr>
            <a:r>
              <a:rPr lang="zh-CN" altLang="en-US" sz="1100" dirty="0">
                <a:solidFill>
                  <a:srgbClr val="FFFFFF"/>
                </a:solidFill>
                <a:latin typeface="仿宋" panose="02010609060101010101" pitchFamily="49" charset="-122"/>
                <a:ea typeface="仿宋" panose="02010609060101010101" pitchFamily="49" charset="-122"/>
                <a:cs typeface="Barlow Semi Condensed Light"/>
                <a:sym typeface="Barlow Semi Condensed Light"/>
              </a:rPr>
              <a:t>在语雀表格中新增一列进行编码的归纳，明确定义编码规则。</a:t>
            </a:r>
            <a:endParaRPr lang="en-US" altLang="zh-CN" sz="1100" dirty="0">
              <a:solidFill>
                <a:srgbClr val="FFFFFF"/>
              </a:solidFill>
              <a:latin typeface="仿宋" panose="02010609060101010101" pitchFamily="49" charset="-122"/>
              <a:ea typeface="仿宋" panose="02010609060101010101" pitchFamily="49" charset="-122"/>
              <a:cs typeface="Barlow Semi Condensed Light"/>
              <a:sym typeface="Barlow Semi Condensed Light"/>
            </a:endParaRPr>
          </a:p>
          <a:p>
            <a:pPr marL="12700">
              <a:spcBef>
                <a:spcPts val="800"/>
              </a:spcBef>
            </a:pPr>
            <a:r>
              <a:rPr lang="zh-CN" altLang="en-US" sz="1100" dirty="0">
                <a:solidFill>
                  <a:srgbClr val="FFFFFF"/>
                </a:solidFill>
                <a:latin typeface="仿宋" panose="02010609060101010101" pitchFamily="49" charset="-122"/>
                <a:ea typeface="仿宋" panose="02010609060101010101" pitchFamily="49" charset="-122"/>
                <a:cs typeface="Barlow Semi Condensed Light"/>
                <a:sym typeface="Barlow Semi Condensed Light"/>
              </a:rPr>
              <a:t>如：商店</a:t>
            </a:r>
            <a:r>
              <a:rPr lang="en-US" altLang="zh-CN" sz="1100" dirty="0" err="1">
                <a:solidFill>
                  <a:srgbClr val="FFFFFF"/>
                </a:solidFill>
                <a:latin typeface="仿宋" panose="02010609060101010101" pitchFamily="49" charset="-122"/>
                <a:ea typeface="仿宋" panose="02010609060101010101" pitchFamily="49" charset="-122"/>
                <a:cs typeface="Barlow Semi Condensed Light"/>
                <a:sym typeface="Barlow Semi Condensed Light"/>
              </a:rPr>
              <a:t>json</a:t>
            </a:r>
            <a:r>
              <a:rPr lang="zh-CN" altLang="en-US" sz="1100" dirty="0">
                <a:solidFill>
                  <a:srgbClr val="FFFFFF"/>
                </a:solidFill>
                <a:latin typeface="仿宋" panose="02010609060101010101" pitchFamily="49" charset="-122"/>
                <a:ea typeface="仿宋" panose="02010609060101010101" pitchFamily="49" charset="-122"/>
                <a:cs typeface="Barlow Semi Condensed Light"/>
                <a:sym typeface="Barlow Semi Condensed Light"/>
              </a:rPr>
              <a:t>中第一层表示商店类型，第二层表示道具编码，第三层包含折扣、数量等参数。</a:t>
            </a:r>
          </a:p>
          <a:p>
            <a:pPr marL="12700">
              <a:spcBef>
                <a:spcPts val="800"/>
              </a:spcBef>
            </a:pPr>
            <a:endParaRPr lang="zh-CN" altLang="en-US" sz="1100" dirty="0">
              <a:solidFill>
                <a:srgbClr val="FFFFFF"/>
              </a:solidFill>
              <a:latin typeface="仿宋" panose="02010609060101010101" pitchFamily="49" charset="-122"/>
              <a:ea typeface="仿宋" panose="02010609060101010101" pitchFamily="49" charset="-122"/>
              <a:cs typeface="Barlow Semi Condensed Light"/>
              <a:sym typeface="Barlow Semi Condensed Light"/>
            </a:endParaRPr>
          </a:p>
          <a:p>
            <a:pPr marL="12700">
              <a:spcBef>
                <a:spcPts val="800"/>
              </a:spcBef>
            </a:pPr>
            <a:r>
              <a:rPr lang="en" altLang="zh-CN" sz="2000" dirty="0">
                <a:solidFill>
                  <a:srgbClr val="FFFFFF"/>
                </a:solidFill>
                <a:latin typeface="Sue Ellen Francisco"/>
                <a:ea typeface="Sue Ellen Francisco"/>
                <a:cs typeface="Sue Ellen Francisco"/>
                <a:sym typeface="Sue Ellen Francisco"/>
              </a:rPr>
              <a:t>0</a:t>
            </a:r>
            <a:r>
              <a:rPr lang="en-US" altLang="zh-CN" sz="2000" dirty="0">
                <a:solidFill>
                  <a:srgbClr val="FFFFFF"/>
                </a:solidFill>
                <a:latin typeface="Sue Ellen Francisco"/>
                <a:ea typeface="Sue Ellen Francisco"/>
                <a:cs typeface="Sue Ellen Francisco"/>
                <a:sym typeface="Sue Ellen Francisco"/>
              </a:rPr>
              <a:t>3</a:t>
            </a:r>
            <a:r>
              <a:rPr lang="en" altLang="zh-CN" sz="2000" dirty="0">
                <a:solidFill>
                  <a:srgbClr val="FFFFFF"/>
                </a:solidFill>
                <a:latin typeface="Sue Ellen Francisco"/>
                <a:ea typeface="Sue Ellen Francisco"/>
                <a:cs typeface="Sue Ellen Francisco"/>
                <a:sym typeface="Sue Ellen Francisco"/>
              </a:rPr>
              <a:t>  </a:t>
            </a:r>
            <a:r>
              <a:rPr lang="zh-CN" altLang="en-US" sz="1600" b="1" dirty="0">
                <a:solidFill>
                  <a:srgbClr val="FFFFFF"/>
                </a:solidFill>
                <a:latin typeface="仿宋" panose="02010609060101010101" pitchFamily="49" charset="-122"/>
                <a:ea typeface="仿宋" panose="02010609060101010101" pitchFamily="49" charset="-122"/>
                <a:sym typeface="Barlow Semi Condensed Light"/>
              </a:rPr>
              <a:t>参数含义的理解、</a:t>
            </a:r>
            <a:r>
              <a:rPr lang="en-US" altLang="zh-CN" sz="1600" b="1" dirty="0">
                <a:solidFill>
                  <a:srgbClr val="FFFFFF"/>
                </a:solidFill>
                <a:latin typeface="仿宋" panose="02010609060101010101" pitchFamily="49" charset="-122"/>
                <a:ea typeface="仿宋" panose="02010609060101010101" pitchFamily="49" charset="-122"/>
                <a:sym typeface="Barlow Semi Condensed Light"/>
              </a:rPr>
              <a:t>pre</a:t>
            </a:r>
            <a:r>
              <a:rPr lang="zh-CN" altLang="en-US" sz="1600" b="1" dirty="0">
                <a:solidFill>
                  <a:srgbClr val="FFFFFF"/>
                </a:solidFill>
                <a:latin typeface="仿宋" panose="02010609060101010101" pitchFamily="49" charset="-122"/>
                <a:ea typeface="仿宋" panose="02010609060101010101" pitchFamily="49" charset="-122"/>
                <a:sym typeface="Barlow Semi Condensed Light"/>
              </a:rPr>
              <a:t>和</a:t>
            </a:r>
            <a:r>
              <a:rPr lang="en-US" altLang="zh-CN" sz="1600" b="1" dirty="0">
                <a:solidFill>
                  <a:srgbClr val="FFFFFF"/>
                </a:solidFill>
                <a:latin typeface="仿宋" panose="02010609060101010101" pitchFamily="49" charset="-122"/>
                <a:ea typeface="仿宋" panose="02010609060101010101" pitchFamily="49" charset="-122"/>
                <a:sym typeface="Barlow Semi Condensed Light"/>
              </a:rPr>
              <a:t>buff</a:t>
            </a:r>
            <a:r>
              <a:rPr lang="zh-CN" altLang="en-US" sz="1600" b="1" dirty="0">
                <a:solidFill>
                  <a:srgbClr val="FFFFFF"/>
                </a:solidFill>
                <a:latin typeface="仿宋" panose="02010609060101010101" pitchFamily="49" charset="-122"/>
                <a:ea typeface="仿宋" panose="02010609060101010101" pitchFamily="49" charset="-122"/>
                <a:sym typeface="Barlow Semi Condensed Light"/>
              </a:rPr>
              <a:t>的编写问题</a:t>
            </a:r>
          </a:p>
          <a:p>
            <a:pPr marL="12700">
              <a:spcBef>
                <a:spcPts val="800"/>
              </a:spcBef>
            </a:pPr>
            <a:r>
              <a:rPr lang="zh-CN" altLang="en-US" sz="1100" dirty="0">
                <a:solidFill>
                  <a:srgbClr val="FFFFFF"/>
                </a:solidFill>
                <a:latin typeface="仿宋" panose="02010609060101010101" pitchFamily="49" charset="-122"/>
                <a:ea typeface="仿宋" panose="02010609060101010101" pitchFamily="49" charset="-122"/>
                <a:cs typeface="Barlow Semi Condensed Light"/>
                <a:sym typeface="Barlow Semi Condensed Light"/>
              </a:rPr>
              <a:t>例会讨论，</a:t>
            </a:r>
            <a:r>
              <a:rPr lang="en-US" altLang="zh-CN" sz="1100" dirty="0">
                <a:solidFill>
                  <a:srgbClr val="FFFFFF"/>
                </a:solidFill>
                <a:latin typeface="仿宋" panose="02010609060101010101" pitchFamily="49" charset="-122"/>
                <a:ea typeface="仿宋" panose="02010609060101010101" pitchFamily="49" charset="-122"/>
                <a:cs typeface="Barlow Semi Condensed Light"/>
                <a:sym typeface="Barlow Semi Condensed Light"/>
              </a:rPr>
              <a:t>pre</a:t>
            </a:r>
            <a:r>
              <a:rPr lang="zh-CN" altLang="en-US" sz="1100" dirty="0">
                <a:solidFill>
                  <a:srgbClr val="FFFFFF"/>
                </a:solidFill>
                <a:latin typeface="仿宋" panose="02010609060101010101" pitchFamily="49" charset="-122"/>
                <a:ea typeface="仿宋" panose="02010609060101010101" pitchFamily="49" charset="-122"/>
                <a:cs typeface="Barlow Semi Condensed Light"/>
                <a:sym typeface="Barlow Semi Condensed Light"/>
              </a:rPr>
              <a:t>和</a:t>
            </a:r>
            <a:r>
              <a:rPr lang="en-US" altLang="zh-CN" sz="1100" dirty="0">
                <a:solidFill>
                  <a:srgbClr val="FFFFFF"/>
                </a:solidFill>
                <a:latin typeface="仿宋" panose="02010609060101010101" pitchFamily="49" charset="-122"/>
                <a:ea typeface="仿宋" panose="02010609060101010101" pitchFamily="49" charset="-122"/>
                <a:cs typeface="Barlow Semi Condensed Light"/>
                <a:sym typeface="Barlow Semi Condensed Light"/>
              </a:rPr>
              <a:t>buff</a:t>
            </a:r>
            <a:r>
              <a:rPr lang="zh-CN" altLang="en-US" sz="1100" dirty="0">
                <a:solidFill>
                  <a:srgbClr val="FFFFFF"/>
                </a:solidFill>
                <a:latin typeface="仿宋" panose="02010609060101010101" pitchFamily="49" charset="-122"/>
                <a:ea typeface="仿宋" panose="02010609060101010101" pitchFamily="49" charset="-122"/>
                <a:cs typeface="Barlow Semi Condensed Light"/>
                <a:sym typeface="Barlow Semi Condensed Light"/>
              </a:rPr>
              <a:t>修改为</a:t>
            </a:r>
            <a:r>
              <a:rPr lang="en-US" altLang="zh-CN" sz="1100" dirty="0">
                <a:solidFill>
                  <a:srgbClr val="FFFFFF"/>
                </a:solidFill>
                <a:latin typeface="仿宋" panose="02010609060101010101" pitchFamily="49" charset="-122"/>
                <a:ea typeface="仿宋" panose="02010609060101010101" pitchFamily="49" charset="-122"/>
                <a:cs typeface="Barlow Semi Condensed Light"/>
                <a:sym typeface="Barlow Semi Condensed Light"/>
              </a:rPr>
              <a:t>object</a:t>
            </a:r>
            <a:r>
              <a:rPr lang="zh-CN" altLang="en-US" sz="1100" dirty="0">
                <a:solidFill>
                  <a:srgbClr val="FFFFFF"/>
                </a:solidFill>
                <a:latin typeface="仿宋" panose="02010609060101010101" pitchFamily="49" charset="-122"/>
                <a:ea typeface="仿宋" panose="02010609060101010101" pitchFamily="49" charset="-122"/>
                <a:cs typeface="Barlow Semi Condensed Light"/>
                <a:sym typeface="Barlow Semi Condensed Light"/>
              </a:rPr>
              <a:t>的格式。</a:t>
            </a:r>
          </a:p>
          <a:p>
            <a:pPr marL="12700">
              <a:spcBef>
                <a:spcPts val="800"/>
              </a:spcBef>
            </a:pPr>
            <a:endParaRPr lang="zh-CN" altLang="en-US" sz="1100" dirty="0">
              <a:solidFill>
                <a:srgbClr val="FFFFFF"/>
              </a:solidFill>
              <a:latin typeface="仿宋" panose="02010609060101010101" pitchFamily="49" charset="-122"/>
              <a:ea typeface="仿宋" panose="02010609060101010101" pitchFamily="49" charset="-122"/>
              <a:cs typeface="Barlow Semi Condensed Light"/>
              <a:sym typeface="Barlow Semi Condensed Light"/>
            </a:endParaRPr>
          </a:p>
          <a:p>
            <a:pPr marL="12700">
              <a:spcBef>
                <a:spcPts val="800"/>
              </a:spcBef>
            </a:pPr>
            <a:r>
              <a:rPr lang="en" altLang="zh-CN" sz="2000" dirty="0">
                <a:solidFill>
                  <a:srgbClr val="FFFFFF"/>
                </a:solidFill>
                <a:latin typeface="Sue Ellen Francisco"/>
                <a:ea typeface="Sue Ellen Francisco"/>
                <a:cs typeface="Sue Ellen Francisco"/>
                <a:sym typeface="Sue Ellen Francisco"/>
              </a:rPr>
              <a:t>0</a:t>
            </a:r>
            <a:r>
              <a:rPr lang="en-US" altLang="zh-CN" sz="2000" dirty="0">
                <a:solidFill>
                  <a:srgbClr val="FFFFFF"/>
                </a:solidFill>
                <a:latin typeface="Sue Ellen Francisco"/>
                <a:ea typeface="Sue Ellen Francisco"/>
                <a:cs typeface="Sue Ellen Francisco"/>
                <a:sym typeface="Sue Ellen Francisco"/>
              </a:rPr>
              <a:t>4</a:t>
            </a:r>
            <a:r>
              <a:rPr lang="en" altLang="zh-CN" sz="2000" dirty="0">
                <a:solidFill>
                  <a:srgbClr val="FFFFFF"/>
                </a:solidFill>
                <a:latin typeface="Sue Ellen Francisco"/>
                <a:ea typeface="Sue Ellen Francisco"/>
                <a:cs typeface="Sue Ellen Francisco"/>
                <a:sym typeface="Sue Ellen Francisco"/>
              </a:rPr>
              <a:t>  </a:t>
            </a:r>
            <a:r>
              <a:rPr lang="zh-CN" altLang="en-US" sz="1600" b="1" dirty="0">
                <a:solidFill>
                  <a:srgbClr val="FFFFFF"/>
                </a:solidFill>
                <a:latin typeface="仿宋" panose="02010609060101010101" pitchFamily="49" charset="-122"/>
                <a:ea typeface="仿宋" panose="02010609060101010101" pitchFamily="49" charset="-122"/>
                <a:sym typeface="Barlow Semi Condensed Light"/>
              </a:rPr>
              <a:t>与程序组的配合问题</a:t>
            </a:r>
            <a:endParaRPr lang="en-US" altLang="zh-CN" sz="1600" b="1" dirty="0">
              <a:solidFill>
                <a:srgbClr val="FFFFFF"/>
              </a:solidFill>
              <a:latin typeface="仿宋" panose="02010609060101010101" pitchFamily="49" charset="-122"/>
              <a:ea typeface="仿宋" panose="02010609060101010101" pitchFamily="49" charset="-122"/>
              <a:sym typeface="Barlow Semi Condensed Light"/>
            </a:endParaRPr>
          </a:p>
          <a:p>
            <a:pPr marL="12700">
              <a:spcBef>
                <a:spcPts val="800"/>
              </a:spcBef>
            </a:pPr>
            <a:r>
              <a:rPr lang="zh-CN" altLang="en-US" sz="1100" dirty="0">
                <a:solidFill>
                  <a:srgbClr val="FFFFFF"/>
                </a:solidFill>
                <a:latin typeface="仿宋" panose="02010609060101010101" pitchFamily="49" charset="-122"/>
                <a:ea typeface="仿宋" panose="02010609060101010101" pitchFamily="49" charset="-122"/>
                <a:cs typeface="Barlow Semi Condensed Light"/>
                <a:sym typeface="Barlow Semi Condensed Light"/>
              </a:rPr>
              <a:t>举行例会时，详细讨论故事组的需求和程序组的实现方式，确保双方理解一致，通过有效的沟通协作解决问题。</a:t>
            </a:r>
          </a:p>
          <a:p>
            <a:pPr marL="12700">
              <a:spcBef>
                <a:spcPts val="800"/>
              </a:spcBef>
            </a:pPr>
            <a:endParaRPr lang="en-US" sz="1600" b="1" dirty="0">
              <a:solidFill>
                <a:srgbClr val="FFFFFF"/>
              </a:solidFill>
              <a:latin typeface="仿宋" panose="02010609060101010101" pitchFamily="49" charset="-122"/>
              <a:ea typeface="仿宋" panose="02010609060101010101" pitchFamily="49" charset="-122"/>
              <a:cs typeface="Barlow Semi Condensed Light"/>
              <a:sym typeface="Barlow Semi Condensed Light"/>
            </a:endParaRPr>
          </a:p>
        </p:txBody>
      </p:sp>
      <p:sp>
        <p:nvSpPr>
          <p:cNvPr id="782" name="Google Shape;782;p40"/>
          <p:cNvSpPr txBox="1"/>
          <p:nvPr/>
        </p:nvSpPr>
        <p:spPr>
          <a:xfrm>
            <a:off x="2895604" y="1759563"/>
            <a:ext cx="291300" cy="488700"/>
          </a:xfrm>
          <a:prstGeom prst="rect">
            <a:avLst/>
          </a:prstGeom>
          <a:noFill/>
          <a:ln>
            <a:noFill/>
          </a:ln>
        </p:spPr>
        <p:txBody>
          <a:bodyPr spcFirstLastPara="1" wrap="square" lIns="0" tIns="0" rIns="0" bIns="91425" anchor="ctr" anchorCtr="0">
            <a:noAutofit/>
          </a:bodyPr>
          <a:lstStyle/>
          <a:p>
            <a:pPr marL="12700" lvl="0" indent="0" algn="ctr" rtl="0">
              <a:spcBef>
                <a:spcPts val="800"/>
              </a:spcBef>
              <a:spcAft>
                <a:spcPts val="0"/>
              </a:spcAft>
              <a:buNone/>
            </a:pPr>
            <a:endParaRPr sz="1800" dirty="0">
              <a:solidFill>
                <a:srgbClr val="FFFFFF"/>
              </a:solidFill>
              <a:latin typeface="Sue Ellen Francisco"/>
              <a:ea typeface="Sue Ellen Francisco"/>
              <a:cs typeface="Sue Ellen Francisco"/>
              <a:sym typeface="Sue Ellen Francisco"/>
            </a:endParaRPr>
          </a:p>
        </p:txBody>
      </p:sp>
      <p:grpSp>
        <p:nvGrpSpPr>
          <p:cNvPr id="789" name="Google Shape;789;p40"/>
          <p:cNvGrpSpPr/>
          <p:nvPr/>
        </p:nvGrpSpPr>
        <p:grpSpPr>
          <a:xfrm rot="1186029">
            <a:off x="7910501" y="3786673"/>
            <a:ext cx="982857" cy="1653469"/>
            <a:chOff x="3759575" y="1966413"/>
            <a:chExt cx="1887225" cy="3177075"/>
          </a:xfrm>
        </p:grpSpPr>
        <p:sp>
          <p:nvSpPr>
            <p:cNvPr id="790" name="Google Shape;790;p40"/>
            <p:cNvSpPr/>
            <p:nvPr/>
          </p:nvSpPr>
          <p:spPr>
            <a:xfrm>
              <a:off x="4204887" y="2504441"/>
              <a:ext cx="958776" cy="677048"/>
            </a:xfrm>
            <a:custGeom>
              <a:avLst/>
              <a:gdLst/>
              <a:ahLst/>
              <a:cxnLst/>
              <a:rect l="l" t="t" r="r" b="b"/>
              <a:pathLst>
                <a:path w="19379" h="19408" extrusionOk="0">
                  <a:moveTo>
                    <a:pt x="8356" y="1"/>
                  </a:moveTo>
                  <a:cubicBezTo>
                    <a:pt x="8333" y="1"/>
                    <a:pt x="8316" y="12"/>
                    <a:pt x="8298" y="25"/>
                  </a:cubicBezTo>
                  <a:cubicBezTo>
                    <a:pt x="8209" y="94"/>
                    <a:pt x="8209" y="94"/>
                    <a:pt x="8898" y="1113"/>
                  </a:cubicBezTo>
                  <a:cubicBezTo>
                    <a:pt x="12498" y="6432"/>
                    <a:pt x="15023" y="10170"/>
                    <a:pt x="16458" y="12302"/>
                  </a:cubicBezTo>
                  <a:cubicBezTo>
                    <a:pt x="14674" y="9973"/>
                    <a:pt x="11788" y="6096"/>
                    <a:pt x="9961" y="3646"/>
                  </a:cubicBezTo>
                  <a:cubicBezTo>
                    <a:pt x="9296" y="2752"/>
                    <a:pt x="8724" y="1986"/>
                    <a:pt x="8319" y="1442"/>
                  </a:cubicBezTo>
                  <a:cubicBezTo>
                    <a:pt x="7756" y="688"/>
                    <a:pt x="7637" y="531"/>
                    <a:pt x="7561" y="531"/>
                  </a:cubicBezTo>
                  <a:cubicBezTo>
                    <a:pt x="7541" y="531"/>
                    <a:pt x="7524" y="542"/>
                    <a:pt x="7502" y="556"/>
                  </a:cubicBezTo>
                  <a:cubicBezTo>
                    <a:pt x="7473" y="573"/>
                    <a:pt x="7456" y="604"/>
                    <a:pt x="7449" y="635"/>
                  </a:cubicBezTo>
                  <a:cubicBezTo>
                    <a:pt x="7449" y="646"/>
                    <a:pt x="7446" y="656"/>
                    <a:pt x="7491" y="739"/>
                  </a:cubicBezTo>
                  <a:lnTo>
                    <a:pt x="7484" y="743"/>
                  </a:lnTo>
                  <a:cubicBezTo>
                    <a:pt x="7491" y="746"/>
                    <a:pt x="7498" y="756"/>
                    <a:pt x="7508" y="770"/>
                  </a:cubicBezTo>
                  <a:cubicBezTo>
                    <a:pt x="7764" y="1214"/>
                    <a:pt x="9061" y="3203"/>
                    <a:pt x="15564" y="12748"/>
                  </a:cubicBezTo>
                  <a:cubicBezTo>
                    <a:pt x="14483" y="11304"/>
                    <a:pt x="13076" y="9374"/>
                    <a:pt x="11832" y="7669"/>
                  </a:cubicBezTo>
                  <a:cubicBezTo>
                    <a:pt x="7359" y="1535"/>
                    <a:pt x="6798" y="830"/>
                    <a:pt x="6607" y="830"/>
                  </a:cubicBezTo>
                  <a:cubicBezTo>
                    <a:pt x="6581" y="830"/>
                    <a:pt x="6562" y="843"/>
                    <a:pt x="6541" y="857"/>
                  </a:cubicBezTo>
                  <a:cubicBezTo>
                    <a:pt x="6514" y="874"/>
                    <a:pt x="6496" y="902"/>
                    <a:pt x="6490" y="933"/>
                  </a:cubicBezTo>
                  <a:cubicBezTo>
                    <a:pt x="6483" y="967"/>
                    <a:pt x="6490" y="999"/>
                    <a:pt x="6507" y="1027"/>
                  </a:cubicBezTo>
                  <a:lnTo>
                    <a:pt x="13281" y="11068"/>
                  </a:lnTo>
                  <a:cubicBezTo>
                    <a:pt x="12637" y="10198"/>
                    <a:pt x="11946" y="9273"/>
                    <a:pt x="11257" y="8348"/>
                  </a:cubicBezTo>
                  <a:cubicBezTo>
                    <a:pt x="7238" y="2963"/>
                    <a:pt x="6171" y="1612"/>
                    <a:pt x="5831" y="1314"/>
                  </a:cubicBezTo>
                  <a:lnTo>
                    <a:pt x="5814" y="1290"/>
                  </a:lnTo>
                  <a:lnTo>
                    <a:pt x="5807" y="1293"/>
                  </a:lnTo>
                  <a:cubicBezTo>
                    <a:pt x="5755" y="1251"/>
                    <a:pt x="5722" y="1237"/>
                    <a:pt x="5698" y="1237"/>
                  </a:cubicBezTo>
                  <a:cubicBezTo>
                    <a:pt x="5677" y="1237"/>
                    <a:pt x="5662" y="1247"/>
                    <a:pt x="5647" y="1259"/>
                  </a:cubicBezTo>
                  <a:cubicBezTo>
                    <a:pt x="5592" y="1293"/>
                    <a:pt x="5578" y="1370"/>
                    <a:pt x="5613" y="1425"/>
                  </a:cubicBezTo>
                  <a:lnTo>
                    <a:pt x="13118" y="12551"/>
                  </a:lnTo>
                  <a:cubicBezTo>
                    <a:pt x="12293" y="11453"/>
                    <a:pt x="11368" y="10215"/>
                    <a:pt x="10440" y="8982"/>
                  </a:cubicBezTo>
                  <a:cubicBezTo>
                    <a:pt x="9040" y="7114"/>
                    <a:pt x="7640" y="5250"/>
                    <a:pt x="6587" y="3854"/>
                  </a:cubicBezTo>
                  <a:cubicBezTo>
                    <a:pt x="5460" y="2365"/>
                    <a:pt x="5031" y="1792"/>
                    <a:pt x="4837" y="1588"/>
                  </a:cubicBezTo>
                  <a:cubicBezTo>
                    <a:pt x="4837" y="1585"/>
                    <a:pt x="4833" y="1581"/>
                    <a:pt x="4833" y="1578"/>
                  </a:cubicBezTo>
                  <a:lnTo>
                    <a:pt x="4830" y="1578"/>
                  </a:lnTo>
                  <a:cubicBezTo>
                    <a:pt x="4763" y="1509"/>
                    <a:pt x="4727" y="1488"/>
                    <a:pt x="4699" y="1488"/>
                  </a:cubicBezTo>
                  <a:cubicBezTo>
                    <a:pt x="4681" y="1488"/>
                    <a:pt x="4666" y="1497"/>
                    <a:pt x="4649" y="1508"/>
                  </a:cubicBezTo>
                  <a:cubicBezTo>
                    <a:pt x="4625" y="1525"/>
                    <a:pt x="4605" y="1554"/>
                    <a:pt x="4598" y="1585"/>
                  </a:cubicBezTo>
                  <a:cubicBezTo>
                    <a:pt x="4598" y="1599"/>
                    <a:pt x="4595" y="1609"/>
                    <a:pt x="4639" y="1692"/>
                  </a:cubicBezTo>
                  <a:lnTo>
                    <a:pt x="4636" y="1695"/>
                  </a:lnTo>
                  <a:cubicBezTo>
                    <a:pt x="4639" y="1695"/>
                    <a:pt x="4639" y="1699"/>
                    <a:pt x="4643" y="1703"/>
                  </a:cubicBezTo>
                  <a:cubicBezTo>
                    <a:pt x="4862" y="2111"/>
                    <a:pt x="6101" y="4055"/>
                    <a:pt x="13000" y="14148"/>
                  </a:cubicBezTo>
                  <a:cubicBezTo>
                    <a:pt x="10308" y="10579"/>
                    <a:pt x="6036" y="4810"/>
                    <a:pt x="3995" y="2042"/>
                  </a:cubicBezTo>
                  <a:cubicBezTo>
                    <a:pt x="3972" y="2010"/>
                    <a:pt x="3936" y="1994"/>
                    <a:pt x="3899" y="1994"/>
                  </a:cubicBezTo>
                  <a:cubicBezTo>
                    <a:pt x="3875" y="1994"/>
                    <a:pt x="3850" y="2001"/>
                    <a:pt x="3829" y="2014"/>
                  </a:cubicBezTo>
                  <a:cubicBezTo>
                    <a:pt x="3776" y="2053"/>
                    <a:pt x="3749" y="2069"/>
                    <a:pt x="3808" y="2181"/>
                  </a:cubicBezTo>
                  <a:lnTo>
                    <a:pt x="3801" y="2187"/>
                  </a:lnTo>
                  <a:cubicBezTo>
                    <a:pt x="3801" y="2187"/>
                    <a:pt x="3815" y="2205"/>
                    <a:pt x="3835" y="2232"/>
                  </a:cubicBezTo>
                  <a:cubicBezTo>
                    <a:pt x="3901" y="2347"/>
                    <a:pt x="4026" y="2534"/>
                    <a:pt x="4238" y="2856"/>
                  </a:cubicBezTo>
                  <a:cubicBezTo>
                    <a:pt x="4521" y="3283"/>
                    <a:pt x="4931" y="3889"/>
                    <a:pt x="5423" y="4616"/>
                  </a:cubicBezTo>
                  <a:cubicBezTo>
                    <a:pt x="6403" y="6075"/>
                    <a:pt x="7713" y="8015"/>
                    <a:pt x="9026" y="9956"/>
                  </a:cubicBezTo>
                  <a:cubicBezTo>
                    <a:pt x="9934" y="11300"/>
                    <a:pt x="10841" y="12641"/>
                    <a:pt x="11639" y="13823"/>
                  </a:cubicBezTo>
                  <a:lnTo>
                    <a:pt x="3479" y="3005"/>
                  </a:lnTo>
                  <a:cubicBezTo>
                    <a:pt x="3455" y="2973"/>
                    <a:pt x="3419" y="2956"/>
                    <a:pt x="3382" y="2956"/>
                  </a:cubicBezTo>
                  <a:cubicBezTo>
                    <a:pt x="3359" y="2956"/>
                    <a:pt x="3336" y="2963"/>
                    <a:pt x="3316" y="2977"/>
                  </a:cubicBezTo>
                  <a:cubicBezTo>
                    <a:pt x="3288" y="2995"/>
                    <a:pt x="3267" y="3022"/>
                    <a:pt x="3264" y="3054"/>
                  </a:cubicBezTo>
                  <a:cubicBezTo>
                    <a:pt x="3261" y="3075"/>
                    <a:pt x="3257" y="3088"/>
                    <a:pt x="3285" y="3150"/>
                  </a:cubicBezTo>
                  <a:lnTo>
                    <a:pt x="3288" y="3150"/>
                  </a:lnTo>
                  <a:cubicBezTo>
                    <a:pt x="3413" y="3400"/>
                    <a:pt x="4075" y="4381"/>
                    <a:pt x="7356" y="9166"/>
                  </a:cubicBezTo>
                  <a:cubicBezTo>
                    <a:pt x="8936" y="11466"/>
                    <a:pt x="10755" y="14117"/>
                    <a:pt x="11940" y="15881"/>
                  </a:cubicBezTo>
                  <a:cubicBezTo>
                    <a:pt x="9542" y="12738"/>
                    <a:pt x="4812" y="6411"/>
                    <a:pt x="2675" y="3539"/>
                  </a:cubicBezTo>
                  <a:cubicBezTo>
                    <a:pt x="2652" y="3507"/>
                    <a:pt x="2615" y="3489"/>
                    <a:pt x="2578" y="3489"/>
                  </a:cubicBezTo>
                  <a:cubicBezTo>
                    <a:pt x="2554" y="3489"/>
                    <a:pt x="2530" y="3496"/>
                    <a:pt x="2508" y="3511"/>
                  </a:cubicBezTo>
                  <a:cubicBezTo>
                    <a:pt x="2484" y="3529"/>
                    <a:pt x="2460" y="3563"/>
                    <a:pt x="2453" y="3598"/>
                  </a:cubicBezTo>
                  <a:cubicBezTo>
                    <a:pt x="2388" y="3951"/>
                    <a:pt x="7300" y="11075"/>
                    <a:pt x="10637" y="15860"/>
                  </a:cubicBezTo>
                  <a:cubicBezTo>
                    <a:pt x="8437" y="13001"/>
                    <a:pt x="4695" y="7943"/>
                    <a:pt x="1951" y="4194"/>
                  </a:cubicBezTo>
                  <a:cubicBezTo>
                    <a:pt x="1927" y="4160"/>
                    <a:pt x="1891" y="4142"/>
                    <a:pt x="1854" y="4142"/>
                  </a:cubicBezTo>
                  <a:cubicBezTo>
                    <a:pt x="1831" y="4142"/>
                    <a:pt x="1808" y="4149"/>
                    <a:pt x="1788" y="4162"/>
                  </a:cubicBezTo>
                  <a:cubicBezTo>
                    <a:pt x="1760" y="4183"/>
                    <a:pt x="1736" y="4218"/>
                    <a:pt x="1732" y="4249"/>
                  </a:cubicBezTo>
                  <a:cubicBezTo>
                    <a:pt x="1670" y="4585"/>
                    <a:pt x="5914" y="10770"/>
                    <a:pt x="9206" y="15503"/>
                  </a:cubicBezTo>
                  <a:cubicBezTo>
                    <a:pt x="6819" y="12371"/>
                    <a:pt x="3406" y="7825"/>
                    <a:pt x="1718" y="5569"/>
                  </a:cubicBezTo>
                  <a:cubicBezTo>
                    <a:pt x="1694" y="5538"/>
                    <a:pt x="1658" y="5522"/>
                    <a:pt x="1622" y="5522"/>
                  </a:cubicBezTo>
                  <a:cubicBezTo>
                    <a:pt x="1597" y="5522"/>
                    <a:pt x="1571" y="5530"/>
                    <a:pt x="1549" y="5545"/>
                  </a:cubicBezTo>
                  <a:cubicBezTo>
                    <a:pt x="1497" y="5583"/>
                    <a:pt x="1483" y="5656"/>
                    <a:pt x="1521" y="5712"/>
                  </a:cubicBezTo>
                  <a:cubicBezTo>
                    <a:pt x="3496" y="8625"/>
                    <a:pt x="6604" y="13220"/>
                    <a:pt x="8641" y="16241"/>
                  </a:cubicBezTo>
                  <a:cubicBezTo>
                    <a:pt x="6413" y="13324"/>
                    <a:pt x="3021" y="8864"/>
                    <a:pt x="866" y="6033"/>
                  </a:cubicBezTo>
                  <a:cubicBezTo>
                    <a:pt x="844" y="6003"/>
                    <a:pt x="808" y="5985"/>
                    <a:pt x="770" y="5985"/>
                  </a:cubicBezTo>
                  <a:cubicBezTo>
                    <a:pt x="760" y="5985"/>
                    <a:pt x="751" y="5986"/>
                    <a:pt x="741" y="5988"/>
                  </a:cubicBezTo>
                  <a:cubicBezTo>
                    <a:pt x="696" y="6003"/>
                    <a:pt x="662" y="6037"/>
                    <a:pt x="651" y="6086"/>
                  </a:cubicBezTo>
                  <a:cubicBezTo>
                    <a:pt x="648" y="6102"/>
                    <a:pt x="645" y="6116"/>
                    <a:pt x="679" y="6179"/>
                  </a:cubicBezTo>
                  <a:lnTo>
                    <a:pt x="672" y="6179"/>
                  </a:lnTo>
                  <a:cubicBezTo>
                    <a:pt x="672" y="6179"/>
                    <a:pt x="683" y="6190"/>
                    <a:pt x="696" y="6210"/>
                  </a:cubicBezTo>
                  <a:cubicBezTo>
                    <a:pt x="838" y="6460"/>
                    <a:pt x="1417" y="7305"/>
                    <a:pt x="3627" y="10538"/>
                  </a:cubicBezTo>
                  <a:cubicBezTo>
                    <a:pt x="4886" y="12377"/>
                    <a:pt x="6400" y="14595"/>
                    <a:pt x="7523" y="16255"/>
                  </a:cubicBezTo>
                  <a:lnTo>
                    <a:pt x="482" y="7191"/>
                  </a:lnTo>
                  <a:cubicBezTo>
                    <a:pt x="461" y="7162"/>
                    <a:pt x="427" y="7144"/>
                    <a:pt x="392" y="7144"/>
                  </a:cubicBezTo>
                  <a:cubicBezTo>
                    <a:pt x="381" y="7144"/>
                    <a:pt x="371" y="7146"/>
                    <a:pt x="360" y="7149"/>
                  </a:cubicBezTo>
                  <a:cubicBezTo>
                    <a:pt x="312" y="7159"/>
                    <a:pt x="277" y="7194"/>
                    <a:pt x="267" y="7242"/>
                  </a:cubicBezTo>
                  <a:cubicBezTo>
                    <a:pt x="267" y="7257"/>
                    <a:pt x="263" y="7267"/>
                    <a:pt x="301" y="7333"/>
                  </a:cubicBezTo>
                  <a:lnTo>
                    <a:pt x="291" y="7340"/>
                  </a:lnTo>
                  <a:lnTo>
                    <a:pt x="354" y="7420"/>
                  </a:lnTo>
                  <a:cubicBezTo>
                    <a:pt x="562" y="7749"/>
                    <a:pt x="1237" y="8750"/>
                    <a:pt x="3420" y="11972"/>
                  </a:cubicBezTo>
                  <a:cubicBezTo>
                    <a:pt x="4470" y="13524"/>
                    <a:pt x="5647" y="15264"/>
                    <a:pt x="6594" y="16663"/>
                  </a:cubicBezTo>
                  <a:lnTo>
                    <a:pt x="232" y="8545"/>
                  </a:lnTo>
                  <a:cubicBezTo>
                    <a:pt x="208" y="8514"/>
                    <a:pt x="172" y="8498"/>
                    <a:pt x="136" y="8498"/>
                  </a:cubicBezTo>
                  <a:cubicBezTo>
                    <a:pt x="111" y="8498"/>
                    <a:pt x="87" y="8506"/>
                    <a:pt x="66" y="8521"/>
                  </a:cubicBezTo>
                  <a:cubicBezTo>
                    <a:pt x="14" y="8560"/>
                    <a:pt x="0" y="8632"/>
                    <a:pt x="34" y="8684"/>
                  </a:cubicBezTo>
                  <a:lnTo>
                    <a:pt x="5634" y="16982"/>
                  </a:lnTo>
                  <a:cubicBezTo>
                    <a:pt x="4633" y="15769"/>
                    <a:pt x="3257" y="14061"/>
                    <a:pt x="2276" y="12845"/>
                  </a:cubicBezTo>
                  <a:cubicBezTo>
                    <a:pt x="1771" y="12222"/>
                    <a:pt x="1327" y="11667"/>
                    <a:pt x="1005" y="11275"/>
                  </a:cubicBezTo>
                  <a:cubicBezTo>
                    <a:pt x="738" y="10946"/>
                    <a:pt x="592" y="10767"/>
                    <a:pt x="506" y="10676"/>
                  </a:cubicBezTo>
                  <a:cubicBezTo>
                    <a:pt x="499" y="10669"/>
                    <a:pt x="496" y="10663"/>
                    <a:pt x="488" y="10652"/>
                  </a:cubicBezTo>
                  <a:lnTo>
                    <a:pt x="485" y="10655"/>
                  </a:lnTo>
                  <a:cubicBezTo>
                    <a:pt x="438" y="10610"/>
                    <a:pt x="409" y="10593"/>
                    <a:pt x="385" y="10593"/>
                  </a:cubicBezTo>
                  <a:cubicBezTo>
                    <a:pt x="364" y="10593"/>
                    <a:pt x="346" y="10605"/>
                    <a:pt x="322" y="10621"/>
                  </a:cubicBezTo>
                  <a:cubicBezTo>
                    <a:pt x="295" y="10639"/>
                    <a:pt x="277" y="10666"/>
                    <a:pt x="270" y="10701"/>
                  </a:cubicBezTo>
                  <a:cubicBezTo>
                    <a:pt x="267" y="10732"/>
                    <a:pt x="274" y="10763"/>
                    <a:pt x="291" y="10791"/>
                  </a:cubicBezTo>
                  <a:cubicBezTo>
                    <a:pt x="1625" y="12734"/>
                    <a:pt x="3437" y="15385"/>
                    <a:pt x="4435" y="16879"/>
                  </a:cubicBezTo>
                  <a:cubicBezTo>
                    <a:pt x="2359" y="14630"/>
                    <a:pt x="1681" y="13951"/>
                    <a:pt x="1427" y="13767"/>
                  </a:cubicBezTo>
                  <a:cubicBezTo>
                    <a:pt x="1424" y="13764"/>
                    <a:pt x="1421" y="13760"/>
                    <a:pt x="1417" y="13757"/>
                  </a:cubicBezTo>
                  <a:lnTo>
                    <a:pt x="1414" y="13760"/>
                  </a:lnTo>
                  <a:cubicBezTo>
                    <a:pt x="1357" y="13720"/>
                    <a:pt x="1323" y="13707"/>
                    <a:pt x="1298" y="13707"/>
                  </a:cubicBezTo>
                  <a:cubicBezTo>
                    <a:pt x="1278" y="13707"/>
                    <a:pt x="1265" y="13716"/>
                    <a:pt x="1251" y="13725"/>
                  </a:cubicBezTo>
                  <a:cubicBezTo>
                    <a:pt x="1227" y="13743"/>
                    <a:pt x="1206" y="13770"/>
                    <a:pt x="1203" y="13802"/>
                  </a:cubicBezTo>
                  <a:cubicBezTo>
                    <a:pt x="1195" y="13833"/>
                    <a:pt x="1203" y="13867"/>
                    <a:pt x="1219" y="13895"/>
                  </a:cubicBezTo>
                  <a:cubicBezTo>
                    <a:pt x="1653" y="14519"/>
                    <a:pt x="2353" y="15541"/>
                    <a:pt x="2425" y="15673"/>
                  </a:cubicBezTo>
                  <a:cubicBezTo>
                    <a:pt x="2429" y="15683"/>
                    <a:pt x="2436" y="15694"/>
                    <a:pt x="2443" y="15704"/>
                  </a:cubicBezTo>
                  <a:cubicBezTo>
                    <a:pt x="2467" y="15739"/>
                    <a:pt x="2505" y="15757"/>
                    <a:pt x="2544" y="15757"/>
                  </a:cubicBezTo>
                  <a:cubicBezTo>
                    <a:pt x="2566" y="15757"/>
                    <a:pt x="2589" y="15751"/>
                    <a:pt x="2609" y="15738"/>
                  </a:cubicBezTo>
                  <a:cubicBezTo>
                    <a:pt x="2637" y="15718"/>
                    <a:pt x="2654" y="15690"/>
                    <a:pt x="2661" y="15659"/>
                  </a:cubicBezTo>
                  <a:cubicBezTo>
                    <a:pt x="2671" y="15610"/>
                    <a:pt x="2675" y="15586"/>
                    <a:pt x="2100" y="14744"/>
                  </a:cubicBezTo>
                  <a:lnTo>
                    <a:pt x="2100" y="14744"/>
                  </a:lnTo>
                  <a:cubicBezTo>
                    <a:pt x="2938" y="15617"/>
                    <a:pt x="4238" y="17017"/>
                    <a:pt x="5197" y="18063"/>
                  </a:cubicBezTo>
                  <a:cubicBezTo>
                    <a:pt x="5222" y="18088"/>
                    <a:pt x="5255" y="18102"/>
                    <a:pt x="5288" y="18102"/>
                  </a:cubicBezTo>
                  <a:cubicBezTo>
                    <a:pt x="5310" y="18102"/>
                    <a:pt x="5333" y="18095"/>
                    <a:pt x="5353" y="18081"/>
                  </a:cubicBezTo>
                  <a:cubicBezTo>
                    <a:pt x="5381" y="18063"/>
                    <a:pt x="5398" y="18035"/>
                    <a:pt x="5405" y="18001"/>
                  </a:cubicBezTo>
                  <a:cubicBezTo>
                    <a:pt x="5409" y="17990"/>
                    <a:pt x="5412" y="17977"/>
                    <a:pt x="5374" y="17901"/>
                  </a:cubicBezTo>
                  <a:cubicBezTo>
                    <a:pt x="5374" y="17897"/>
                    <a:pt x="5370" y="17894"/>
                    <a:pt x="5367" y="17890"/>
                  </a:cubicBezTo>
                  <a:cubicBezTo>
                    <a:pt x="5225" y="17627"/>
                    <a:pt x="4625" y="16695"/>
                    <a:pt x="2151" y="13077"/>
                  </a:cubicBezTo>
                  <a:lnTo>
                    <a:pt x="2151" y="13077"/>
                  </a:lnTo>
                  <a:cubicBezTo>
                    <a:pt x="5530" y="17266"/>
                    <a:pt x="6445" y="18379"/>
                    <a:pt x="6746" y="18635"/>
                  </a:cubicBezTo>
                  <a:lnTo>
                    <a:pt x="6757" y="18652"/>
                  </a:lnTo>
                  <a:lnTo>
                    <a:pt x="6763" y="18649"/>
                  </a:lnTo>
                  <a:cubicBezTo>
                    <a:pt x="6815" y="18692"/>
                    <a:pt x="6847" y="18706"/>
                    <a:pt x="6872" y="18706"/>
                  </a:cubicBezTo>
                  <a:cubicBezTo>
                    <a:pt x="6893" y="18706"/>
                    <a:pt x="6908" y="18695"/>
                    <a:pt x="6926" y="18684"/>
                  </a:cubicBezTo>
                  <a:cubicBezTo>
                    <a:pt x="6950" y="18666"/>
                    <a:pt x="6968" y="18638"/>
                    <a:pt x="6975" y="18607"/>
                  </a:cubicBezTo>
                  <a:cubicBezTo>
                    <a:pt x="6982" y="18576"/>
                    <a:pt x="6975" y="18542"/>
                    <a:pt x="6957" y="18518"/>
                  </a:cubicBezTo>
                  <a:lnTo>
                    <a:pt x="2127" y="11355"/>
                  </a:lnTo>
                  <a:lnTo>
                    <a:pt x="8399" y="19359"/>
                  </a:lnTo>
                  <a:cubicBezTo>
                    <a:pt x="8423" y="19391"/>
                    <a:pt x="8458" y="19407"/>
                    <a:pt x="8495" y="19407"/>
                  </a:cubicBezTo>
                  <a:cubicBezTo>
                    <a:pt x="8506" y="19407"/>
                    <a:pt x="8513" y="19404"/>
                    <a:pt x="8524" y="19404"/>
                  </a:cubicBezTo>
                  <a:cubicBezTo>
                    <a:pt x="8569" y="19394"/>
                    <a:pt x="8604" y="19356"/>
                    <a:pt x="8614" y="19311"/>
                  </a:cubicBezTo>
                  <a:cubicBezTo>
                    <a:pt x="8617" y="19293"/>
                    <a:pt x="8620" y="19283"/>
                    <a:pt x="8583" y="19217"/>
                  </a:cubicBezTo>
                  <a:lnTo>
                    <a:pt x="8589" y="19214"/>
                  </a:lnTo>
                  <a:lnTo>
                    <a:pt x="8548" y="19158"/>
                  </a:lnTo>
                  <a:cubicBezTo>
                    <a:pt x="8326" y="18791"/>
                    <a:pt x="7398" y="17419"/>
                    <a:pt x="3618" y="11837"/>
                  </a:cubicBezTo>
                  <a:cubicBezTo>
                    <a:pt x="3233" y="11266"/>
                    <a:pt x="2852" y="10701"/>
                    <a:pt x="2495" y="10177"/>
                  </a:cubicBezTo>
                  <a:lnTo>
                    <a:pt x="2495" y="10177"/>
                  </a:lnTo>
                  <a:lnTo>
                    <a:pt x="9144" y="18735"/>
                  </a:lnTo>
                  <a:cubicBezTo>
                    <a:pt x="9167" y="18767"/>
                    <a:pt x="9203" y="18783"/>
                    <a:pt x="9239" y="18783"/>
                  </a:cubicBezTo>
                  <a:cubicBezTo>
                    <a:pt x="9262" y="18783"/>
                    <a:pt x="9286" y="18777"/>
                    <a:pt x="9306" y="18763"/>
                  </a:cubicBezTo>
                  <a:cubicBezTo>
                    <a:pt x="9334" y="18746"/>
                    <a:pt x="9352" y="18715"/>
                    <a:pt x="9359" y="18684"/>
                  </a:cubicBezTo>
                  <a:cubicBezTo>
                    <a:pt x="9376" y="18583"/>
                    <a:pt x="9386" y="18538"/>
                    <a:pt x="3825" y="10402"/>
                  </a:cubicBezTo>
                  <a:cubicBezTo>
                    <a:pt x="3645" y="10140"/>
                    <a:pt x="3469" y="9879"/>
                    <a:pt x="3295" y="9623"/>
                  </a:cubicBezTo>
                  <a:lnTo>
                    <a:pt x="3295" y="9623"/>
                  </a:lnTo>
                  <a:cubicBezTo>
                    <a:pt x="4026" y="10586"/>
                    <a:pt x="4847" y="11664"/>
                    <a:pt x="5672" y="12745"/>
                  </a:cubicBezTo>
                  <a:cubicBezTo>
                    <a:pt x="6923" y="14384"/>
                    <a:pt x="8174" y="16026"/>
                    <a:pt x="9112" y="17256"/>
                  </a:cubicBezTo>
                  <a:cubicBezTo>
                    <a:pt x="9581" y="17869"/>
                    <a:pt x="9976" y="18382"/>
                    <a:pt x="10249" y="18739"/>
                  </a:cubicBezTo>
                  <a:cubicBezTo>
                    <a:pt x="10464" y="19020"/>
                    <a:pt x="10588" y="19179"/>
                    <a:pt x="10665" y="19266"/>
                  </a:cubicBezTo>
                  <a:cubicBezTo>
                    <a:pt x="10668" y="19269"/>
                    <a:pt x="10672" y="19276"/>
                    <a:pt x="10675" y="19276"/>
                  </a:cubicBezTo>
                  <a:cubicBezTo>
                    <a:pt x="10729" y="19332"/>
                    <a:pt x="10761" y="19352"/>
                    <a:pt x="10787" y="19352"/>
                  </a:cubicBezTo>
                  <a:cubicBezTo>
                    <a:pt x="10808" y="19352"/>
                    <a:pt x="10826" y="19340"/>
                    <a:pt x="10849" y="19324"/>
                  </a:cubicBezTo>
                  <a:cubicBezTo>
                    <a:pt x="10876" y="19307"/>
                    <a:pt x="10894" y="19279"/>
                    <a:pt x="10900" y="19248"/>
                  </a:cubicBezTo>
                  <a:cubicBezTo>
                    <a:pt x="10904" y="19234"/>
                    <a:pt x="10904" y="19224"/>
                    <a:pt x="10859" y="19148"/>
                  </a:cubicBezTo>
                  <a:lnTo>
                    <a:pt x="10870" y="19141"/>
                  </a:lnTo>
                  <a:cubicBezTo>
                    <a:pt x="10862" y="19134"/>
                    <a:pt x="10845" y="19116"/>
                    <a:pt x="10824" y="19085"/>
                  </a:cubicBezTo>
                  <a:cubicBezTo>
                    <a:pt x="10558" y="18649"/>
                    <a:pt x="9403" y="16923"/>
                    <a:pt x="4501" y="9678"/>
                  </a:cubicBezTo>
                  <a:lnTo>
                    <a:pt x="4501" y="9678"/>
                  </a:lnTo>
                  <a:cubicBezTo>
                    <a:pt x="5142" y="10535"/>
                    <a:pt x="5839" y="11459"/>
                    <a:pt x="6535" y="12377"/>
                  </a:cubicBezTo>
                  <a:cubicBezTo>
                    <a:pt x="10204" y="17235"/>
                    <a:pt x="11247" y="18583"/>
                    <a:pt x="11593" y="18922"/>
                  </a:cubicBezTo>
                  <a:cubicBezTo>
                    <a:pt x="11607" y="18940"/>
                    <a:pt x="11621" y="18957"/>
                    <a:pt x="11631" y="18975"/>
                  </a:cubicBezTo>
                  <a:lnTo>
                    <a:pt x="11645" y="18967"/>
                  </a:lnTo>
                  <a:cubicBezTo>
                    <a:pt x="11697" y="19011"/>
                    <a:pt x="11728" y="19026"/>
                    <a:pt x="11752" y="19026"/>
                  </a:cubicBezTo>
                  <a:cubicBezTo>
                    <a:pt x="11770" y="19026"/>
                    <a:pt x="11784" y="19016"/>
                    <a:pt x="11798" y="19006"/>
                  </a:cubicBezTo>
                  <a:cubicBezTo>
                    <a:pt x="11826" y="18988"/>
                    <a:pt x="11842" y="18961"/>
                    <a:pt x="11850" y="18929"/>
                  </a:cubicBezTo>
                  <a:cubicBezTo>
                    <a:pt x="11857" y="18898"/>
                    <a:pt x="11850" y="18863"/>
                    <a:pt x="11829" y="18836"/>
                  </a:cubicBezTo>
                  <a:cubicBezTo>
                    <a:pt x="9071" y="14900"/>
                    <a:pt x="5340" y="9512"/>
                    <a:pt x="3351" y="6508"/>
                  </a:cubicBezTo>
                  <a:lnTo>
                    <a:pt x="3351" y="6508"/>
                  </a:lnTo>
                  <a:cubicBezTo>
                    <a:pt x="4324" y="7832"/>
                    <a:pt x="5631" y="9599"/>
                    <a:pt x="6936" y="11352"/>
                  </a:cubicBezTo>
                  <a:cubicBezTo>
                    <a:pt x="11608" y="17629"/>
                    <a:pt x="12228" y="18294"/>
                    <a:pt x="12410" y="18294"/>
                  </a:cubicBezTo>
                  <a:cubicBezTo>
                    <a:pt x="12433" y="18294"/>
                    <a:pt x="12450" y="18283"/>
                    <a:pt x="12466" y="18271"/>
                  </a:cubicBezTo>
                  <a:cubicBezTo>
                    <a:pt x="12494" y="18254"/>
                    <a:pt x="12512" y="18226"/>
                    <a:pt x="12518" y="18195"/>
                  </a:cubicBezTo>
                  <a:cubicBezTo>
                    <a:pt x="12525" y="18160"/>
                    <a:pt x="12515" y="18129"/>
                    <a:pt x="12498" y="18102"/>
                  </a:cubicBezTo>
                  <a:cubicBezTo>
                    <a:pt x="9680" y="14079"/>
                    <a:pt x="5845" y="8535"/>
                    <a:pt x="3912" y="5600"/>
                  </a:cubicBezTo>
                  <a:lnTo>
                    <a:pt x="3912" y="5600"/>
                  </a:lnTo>
                  <a:cubicBezTo>
                    <a:pt x="4934" y="6969"/>
                    <a:pt x="6375" y="8899"/>
                    <a:pt x="7809" y="10811"/>
                  </a:cubicBezTo>
                  <a:cubicBezTo>
                    <a:pt x="9362" y="12880"/>
                    <a:pt x="10606" y="14522"/>
                    <a:pt x="11500" y="15700"/>
                  </a:cubicBezTo>
                  <a:cubicBezTo>
                    <a:pt x="12971" y="17627"/>
                    <a:pt x="13213" y="17940"/>
                    <a:pt x="13328" y="17940"/>
                  </a:cubicBezTo>
                  <a:cubicBezTo>
                    <a:pt x="13350" y="17940"/>
                    <a:pt x="13368" y="17929"/>
                    <a:pt x="13388" y="17915"/>
                  </a:cubicBezTo>
                  <a:cubicBezTo>
                    <a:pt x="13416" y="17897"/>
                    <a:pt x="13437" y="17866"/>
                    <a:pt x="13440" y="17835"/>
                  </a:cubicBezTo>
                  <a:cubicBezTo>
                    <a:pt x="13468" y="17699"/>
                    <a:pt x="12990" y="16948"/>
                    <a:pt x="7557" y="9027"/>
                  </a:cubicBezTo>
                  <a:cubicBezTo>
                    <a:pt x="6999" y="8216"/>
                    <a:pt x="6434" y="7395"/>
                    <a:pt x="5914" y="6633"/>
                  </a:cubicBezTo>
                  <a:lnTo>
                    <a:pt x="5914" y="6633"/>
                  </a:lnTo>
                  <a:lnTo>
                    <a:pt x="14279" y="17720"/>
                  </a:lnTo>
                  <a:cubicBezTo>
                    <a:pt x="14301" y="17751"/>
                    <a:pt x="14337" y="17767"/>
                    <a:pt x="14374" y="17767"/>
                  </a:cubicBezTo>
                  <a:cubicBezTo>
                    <a:pt x="14399" y="17767"/>
                    <a:pt x="14424" y="17760"/>
                    <a:pt x="14445" y="17744"/>
                  </a:cubicBezTo>
                  <a:cubicBezTo>
                    <a:pt x="14497" y="17707"/>
                    <a:pt x="14511" y="17634"/>
                    <a:pt x="14473" y="17582"/>
                  </a:cubicBezTo>
                  <a:cubicBezTo>
                    <a:pt x="12383" y="14491"/>
                    <a:pt x="9186" y="9765"/>
                    <a:pt x="6874" y="6339"/>
                  </a:cubicBezTo>
                  <a:lnTo>
                    <a:pt x="6874" y="6339"/>
                  </a:lnTo>
                  <a:cubicBezTo>
                    <a:pt x="7675" y="7423"/>
                    <a:pt x="8565" y="8622"/>
                    <a:pt x="9456" y="9814"/>
                  </a:cubicBezTo>
                  <a:cubicBezTo>
                    <a:pt x="13630" y="15420"/>
                    <a:pt x="14788" y="16938"/>
                    <a:pt x="15162" y="17308"/>
                  </a:cubicBezTo>
                  <a:cubicBezTo>
                    <a:pt x="15176" y="17328"/>
                    <a:pt x="15189" y="17349"/>
                    <a:pt x="15204" y="17370"/>
                  </a:cubicBezTo>
                  <a:lnTo>
                    <a:pt x="15218" y="17360"/>
                  </a:lnTo>
                  <a:cubicBezTo>
                    <a:pt x="15269" y="17406"/>
                    <a:pt x="15301" y="17420"/>
                    <a:pt x="15325" y="17420"/>
                  </a:cubicBezTo>
                  <a:cubicBezTo>
                    <a:pt x="15344" y="17420"/>
                    <a:pt x="15358" y="17411"/>
                    <a:pt x="15373" y="17402"/>
                  </a:cubicBezTo>
                  <a:cubicBezTo>
                    <a:pt x="15397" y="17384"/>
                    <a:pt x="15418" y="17357"/>
                    <a:pt x="15422" y="17325"/>
                  </a:cubicBezTo>
                  <a:cubicBezTo>
                    <a:pt x="15429" y="17294"/>
                    <a:pt x="15422" y="17259"/>
                    <a:pt x="15405" y="17235"/>
                  </a:cubicBezTo>
                  <a:cubicBezTo>
                    <a:pt x="13353" y="14238"/>
                    <a:pt x="8953" y="7797"/>
                    <a:pt x="6525" y="4173"/>
                  </a:cubicBezTo>
                  <a:lnTo>
                    <a:pt x="6525" y="4173"/>
                  </a:lnTo>
                  <a:cubicBezTo>
                    <a:pt x="8970" y="7420"/>
                    <a:pt x="13229" y="13098"/>
                    <a:pt x="15845" y="16591"/>
                  </a:cubicBezTo>
                  <a:cubicBezTo>
                    <a:pt x="15868" y="16622"/>
                    <a:pt x="15904" y="16640"/>
                    <a:pt x="15942" y="16640"/>
                  </a:cubicBezTo>
                  <a:cubicBezTo>
                    <a:pt x="15965" y="16640"/>
                    <a:pt x="15990" y="16633"/>
                    <a:pt x="16011" y="16618"/>
                  </a:cubicBezTo>
                  <a:cubicBezTo>
                    <a:pt x="16063" y="16580"/>
                    <a:pt x="16077" y="16508"/>
                    <a:pt x="16042" y="16452"/>
                  </a:cubicBezTo>
                  <a:lnTo>
                    <a:pt x="7339" y="3549"/>
                  </a:lnTo>
                  <a:lnTo>
                    <a:pt x="7339" y="3549"/>
                  </a:lnTo>
                  <a:cubicBezTo>
                    <a:pt x="9552" y="6439"/>
                    <a:pt x="13492" y="11740"/>
                    <a:pt x="16371" y="15649"/>
                  </a:cubicBezTo>
                  <a:cubicBezTo>
                    <a:pt x="16396" y="15682"/>
                    <a:pt x="16433" y="15699"/>
                    <a:pt x="16469" y="15699"/>
                  </a:cubicBezTo>
                  <a:cubicBezTo>
                    <a:pt x="16493" y="15699"/>
                    <a:pt x="16517" y="15691"/>
                    <a:pt x="16537" y="15676"/>
                  </a:cubicBezTo>
                  <a:cubicBezTo>
                    <a:pt x="16593" y="15638"/>
                    <a:pt x="16607" y="15565"/>
                    <a:pt x="16569" y="15510"/>
                  </a:cubicBezTo>
                  <a:lnTo>
                    <a:pt x="8381" y="3369"/>
                  </a:lnTo>
                  <a:lnTo>
                    <a:pt x="8381" y="3369"/>
                  </a:lnTo>
                  <a:cubicBezTo>
                    <a:pt x="9331" y="4644"/>
                    <a:pt x="10519" y="6279"/>
                    <a:pt x="11639" y="7811"/>
                  </a:cubicBezTo>
                  <a:cubicBezTo>
                    <a:pt x="16474" y="14448"/>
                    <a:pt x="17084" y="15194"/>
                    <a:pt x="17287" y="15194"/>
                  </a:cubicBezTo>
                  <a:cubicBezTo>
                    <a:pt x="17314" y="15194"/>
                    <a:pt x="17334" y="15181"/>
                    <a:pt x="17356" y="15166"/>
                  </a:cubicBezTo>
                  <a:cubicBezTo>
                    <a:pt x="17383" y="15150"/>
                    <a:pt x="17401" y="15121"/>
                    <a:pt x="17407" y="15087"/>
                  </a:cubicBezTo>
                  <a:cubicBezTo>
                    <a:pt x="17414" y="15056"/>
                    <a:pt x="17407" y="15025"/>
                    <a:pt x="17386" y="14997"/>
                  </a:cubicBezTo>
                  <a:cubicBezTo>
                    <a:pt x="15318" y="11962"/>
                    <a:pt x="12068" y="7180"/>
                    <a:pt x="9906" y="3972"/>
                  </a:cubicBezTo>
                  <a:lnTo>
                    <a:pt x="9906" y="3972"/>
                  </a:lnTo>
                  <a:cubicBezTo>
                    <a:pt x="16070" y="12249"/>
                    <a:pt x="17470" y="14058"/>
                    <a:pt x="17861" y="14405"/>
                  </a:cubicBezTo>
                  <a:cubicBezTo>
                    <a:pt x="17865" y="14405"/>
                    <a:pt x="17865" y="14408"/>
                    <a:pt x="17865" y="14408"/>
                  </a:cubicBezTo>
                  <a:lnTo>
                    <a:pt x="17868" y="14408"/>
                  </a:lnTo>
                  <a:cubicBezTo>
                    <a:pt x="17928" y="14460"/>
                    <a:pt x="17965" y="14477"/>
                    <a:pt x="17991" y="14477"/>
                  </a:cubicBezTo>
                  <a:cubicBezTo>
                    <a:pt x="18012" y="14477"/>
                    <a:pt x="18026" y="14467"/>
                    <a:pt x="18042" y="14456"/>
                  </a:cubicBezTo>
                  <a:cubicBezTo>
                    <a:pt x="18069" y="14439"/>
                    <a:pt x="18087" y="14411"/>
                    <a:pt x="18093" y="14381"/>
                  </a:cubicBezTo>
                  <a:cubicBezTo>
                    <a:pt x="18107" y="14307"/>
                    <a:pt x="18107" y="14290"/>
                    <a:pt x="9729" y="1910"/>
                  </a:cubicBezTo>
                  <a:lnTo>
                    <a:pt x="9729" y="1910"/>
                  </a:lnTo>
                  <a:cubicBezTo>
                    <a:pt x="11770" y="4527"/>
                    <a:pt x="15589" y="9654"/>
                    <a:pt x="18346" y="13399"/>
                  </a:cubicBezTo>
                  <a:cubicBezTo>
                    <a:pt x="18370" y="13432"/>
                    <a:pt x="18409" y="13450"/>
                    <a:pt x="18451" y="13450"/>
                  </a:cubicBezTo>
                  <a:cubicBezTo>
                    <a:pt x="18457" y="13450"/>
                    <a:pt x="18464" y="13449"/>
                    <a:pt x="18471" y="13448"/>
                  </a:cubicBezTo>
                  <a:cubicBezTo>
                    <a:pt x="18516" y="13438"/>
                    <a:pt x="18554" y="13399"/>
                    <a:pt x="18565" y="13351"/>
                  </a:cubicBezTo>
                  <a:cubicBezTo>
                    <a:pt x="18568" y="13330"/>
                    <a:pt x="18568" y="13320"/>
                    <a:pt x="18536" y="13261"/>
                  </a:cubicBezTo>
                  <a:lnTo>
                    <a:pt x="18541" y="13258"/>
                  </a:lnTo>
                  <a:cubicBezTo>
                    <a:pt x="18541" y="13254"/>
                    <a:pt x="18523" y="13230"/>
                    <a:pt x="18488" y="13185"/>
                  </a:cubicBezTo>
                  <a:cubicBezTo>
                    <a:pt x="18419" y="13081"/>
                    <a:pt x="18294" y="12897"/>
                    <a:pt x="18062" y="12564"/>
                  </a:cubicBezTo>
                  <a:cubicBezTo>
                    <a:pt x="13596" y="6117"/>
                    <a:pt x="11479" y="2988"/>
                    <a:pt x="10558" y="1564"/>
                  </a:cubicBezTo>
                  <a:lnTo>
                    <a:pt x="10558" y="1564"/>
                  </a:lnTo>
                  <a:cubicBezTo>
                    <a:pt x="11881" y="3227"/>
                    <a:pt x="14535" y="6737"/>
                    <a:pt x="16295" y="9062"/>
                  </a:cubicBezTo>
                  <a:cubicBezTo>
                    <a:pt x="16991" y="9983"/>
                    <a:pt x="17605" y="10794"/>
                    <a:pt x="18045" y="11373"/>
                  </a:cubicBezTo>
                  <a:cubicBezTo>
                    <a:pt x="18661" y="12181"/>
                    <a:pt x="18790" y="12348"/>
                    <a:pt x="18869" y="12348"/>
                  </a:cubicBezTo>
                  <a:cubicBezTo>
                    <a:pt x="18889" y="12348"/>
                    <a:pt x="18907" y="12337"/>
                    <a:pt x="18928" y="12322"/>
                  </a:cubicBezTo>
                  <a:cubicBezTo>
                    <a:pt x="18956" y="12305"/>
                    <a:pt x="18977" y="12273"/>
                    <a:pt x="18981" y="12243"/>
                  </a:cubicBezTo>
                  <a:cubicBezTo>
                    <a:pt x="18990" y="12190"/>
                    <a:pt x="19019" y="12041"/>
                    <a:pt x="13689" y="4263"/>
                  </a:cubicBezTo>
                  <a:lnTo>
                    <a:pt x="13689" y="4263"/>
                  </a:lnTo>
                  <a:cubicBezTo>
                    <a:pt x="18445" y="10499"/>
                    <a:pt x="19055" y="11160"/>
                    <a:pt x="19236" y="11160"/>
                  </a:cubicBezTo>
                  <a:cubicBezTo>
                    <a:pt x="19259" y="11160"/>
                    <a:pt x="19275" y="11149"/>
                    <a:pt x="19292" y="11137"/>
                  </a:cubicBezTo>
                  <a:cubicBezTo>
                    <a:pt x="19320" y="11117"/>
                    <a:pt x="19341" y="11088"/>
                    <a:pt x="19344" y="11058"/>
                  </a:cubicBezTo>
                  <a:cubicBezTo>
                    <a:pt x="19355" y="11002"/>
                    <a:pt x="19379" y="10877"/>
                    <a:pt x="14251" y="3390"/>
                  </a:cubicBezTo>
                  <a:lnTo>
                    <a:pt x="14251" y="3390"/>
                  </a:lnTo>
                  <a:cubicBezTo>
                    <a:pt x="14646" y="3889"/>
                    <a:pt x="15065" y="4415"/>
                    <a:pt x="15480" y="4938"/>
                  </a:cubicBezTo>
                  <a:cubicBezTo>
                    <a:pt x="18024" y="8126"/>
                    <a:pt x="18769" y="9024"/>
                    <a:pt x="19035" y="9241"/>
                  </a:cubicBezTo>
                  <a:lnTo>
                    <a:pt x="19043" y="9252"/>
                  </a:lnTo>
                  <a:lnTo>
                    <a:pt x="19043" y="9249"/>
                  </a:lnTo>
                  <a:cubicBezTo>
                    <a:pt x="19096" y="9292"/>
                    <a:pt x="19129" y="9305"/>
                    <a:pt x="19154" y="9305"/>
                  </a:cubicBezTo>
                  <a:cubicBezTo>
                    <a:pt x="19176" y="9305"/>
                    <a:pt x="19191" y="9295"/>
                    <a:pt x="19209" y="9283"/>
                  </a:cubicBezTo>
                  <a:cubicBezTo>
                    <a:pt x="19264" y="9246"/>
                    <a:pt x="19278" y="9172"/>
                    <a:pt x="19240" y="9117"/>
                  </a:cubicBezTo>
                  <a:lnTo>
                    <a:pt x="15031" y="2870"/>
                  </a:lnTo>
                  <a:lnTo>
                    <a:pt x="18523" y="6754"/>
                  </a:lnTo>
                  <a:cubicBezTo>
                    <a:pt x="18546" y="6781"/>
                    <a:pt x="18579" y="6795"/>
                    <a:pt x="18612" y="6795"/>
                  </a:cubicBezTo>
                  <a:cubicBezTo>
                    <a:pt x="18638" y="6795"/>
                    <a:pt x="18664" y="6786"/>
                    <a:pt x="18686" y="6768"/>
                  </a:cubicBezTo>
                  <a:cubicBezTo>
                    <a:pt x="18738" y="6730"/>
                    <a:pt x="18749" y="6660"/>
                    <a:pt x="18710" y="6605"/>
                  </a:cubicBezTo>
                  <a:cubicBezTo>
                    <a:pt x="17612" y="5001"/>
                    <a:pt x="15955" y="2572"/>
                    <a:pt x="15841" y="2360"/>
                  </a:cubicBezTo>
                  <a:cubicBezTo>
                    <a:pt x="15838" y="2347"/>
                    <a:pt x="15831" y="2336"/>
                    <a:pt x="15824" y="2326"/>
                  </a:cubicBezTo>
                  <a:cubicBezTo>
                    <a:pt x="15802" y="2292"/>
                    <a:pt x="15765" y="2273"/>
                    <a:pt x="15726" y="2273"/>
                  </a:cubicBezTo>
                  <a:cubicBezTo>
                    <a:pt x="15703" y="2273"/>
                    <a:pt x="15679" y="2280"/>
                    <a:pt x="15658" y="2295"/>
                  </a:cubicBezTo>
                  <a:cubicBezTo>
                    <a:pt x="15630" y="2312"/>
                    <a:pt x="15613" y="2340"/>
                    <a:pt x="15605" y="2374"/>
                  </a:cubicBezTo>
                  <a:cubicBezTo>
                    <a:pt x="15595" y="2430"/>
                    <a:pt x="15589" y="2468"/>
                    <a:pt x="17484" y="5240"/>
                  </a:cubicBezTo>
                  <a:lnTo>
                    <a:pt x="14050" y="1425"/>
                  </a:lnTo>
                  <a:cubicBezTo>
                    <a:pt x="14027" y="1397"/>
                    <a:pt x="13993" y="1384"/>
                    <a:pt x="13959" y="1384"/>
                  </a:cubicBezTo>
                  <a:cubicBezTo>
                    <a:pt x="13934" y="1384"/>
                    <a:pt x="13908" y="1392"/>
                    <a:pt x="13887" y="1408"/>
                  </a:cubicBezTo>
                  <a:cubicBezTo>
                    <a:pt x="13838" y="1450"/>
                    <a:pt x="13825" y="1519"/>
                    <a:pt x="13863" y="1570"/>
                  </a:cubicBezTo>
                  <a:lnTo>
                    <a:pt x="17906" y="7568"/>
                  </a:lnTo>
                  <a:cubicBezTo>
                    <a:pt x="16427" y="5756"/>
                    <a:pt x="13995" y="2690"/>
                    <a:pt x="12203" y="406"/>
                  </a:cubicBezTo>
                  <a:cubicBezTo>
                    <a:pt x="12179" y="376"/>
                    <a:pt x="12144" y="360"/>
                    <a:pt x="12109" y="360"/>
                  </a:cubicBezTo>
                  <a:cubicBezTo>
                    <a:pt x="12084" y="360"/>
                    <a:pt x="12058" y="368"/>
                    <a:pt x="12037" y="385"/>
                  </a:cubicBezTo>
                  <a:cubicBezTo>
                    <a:pt x="11985" y="424"/>
                    <a:pt x="11971" y="497"/>
                    <a:pt x="12009" y="548"/>
                  </a:cubicBezTo>
                  <a:cubicBezTo>
                    <a:pt x="14123" y="3625"/>
                    <a:pt x="17050" y="7908"/>
                    <a:pt x="18391" y="9932"/>
                  </a:cubicBezTo>
                  <a:cubicBezTo>
                    <a:pt x="16853" y="8036"/>
                    <a:pt x="13734" y="3927"/>
                    <a:pt x="12200" y="1903"/>
                  </a:cubicBezTo>
                  <a:cubicBezTo>
                    <a:pt x="11815" y="1397"/>
                    <a:pt x="11493" y="975"/>
                    <a:pt x="11268" y="681"/>
                  </a:cubicBezTo>
                  <a:cubicBezTo>
                    <a:pt x="11105" y="465"/>
                    <a:pt x="11004" y="334"/>
                    <a:pt x="10939" y="257"/>
                  </a:cubicBezTo>
                  <a:cubicBezTo>
                    <a:pt x="10928" y="247"/>
                    <a:pt x="10921" y="233"/>
                    <a:pt x="10914" y="223"/>
                  </a:cubicBezTo>
                  <a:lnTo>
                    <a:pt x="10911" y="227"/>
                  </a:lnTo>
                  <a:cubicBezTo>
                    <a:pt x="10864" y="179"/>
                    <a:pt x="10836" y="162"/>
                    <a:pt x="10811" y="162"/>
                  </a:cubicBezTo>
                  <a:cubicBezTo>
                    <a:pt x="10791" y="162"/>
                    <a:pt x="10773" y="174"/>
                    <a:pt x="10748" y="192"/>
                  </a:cubicBezTo>
                  <a:cubicBezTo>
                    <a:pt x="10720" y="209"/>
                    <a:pt x="10703" y="237"/>
                    <a:pt x="10696" y="268"/>
                  </a:cubicBezTo>
                  <a:cubicBezTo>
                    <a:pt x="10689" y="302"/>
                    <a:pt x="10696" y="334"/>
                    <a:pt x="10717" y="361"/>
                  </a:cubicBezTo>
                  <a:cubicBezTo>
                    <a:pt x="12771" y="3345"/>
                    <a:pt x="15501" y="7329"/>
                    <a:pt x="17189" y="9844"/>
                  </a:cubicBezTo>
                  <a:cubicBezTo>
                    <a:pt x="16967" y="9550"/>
                    <a:pt x="16728" y="9238"/>
                    <a:pt x="16486" y="8916"/>
                  </a:cubicBezTo>
                  <a:cubicBezTo>
                    <a:pt x="10626" y="1166"/>
                    <a:pt x="9982" y="403"/>
                    <a:pt x="9796" y="403"/>
                  </a:cubicBezTo>
                  <a:cubicBezTo>
                    <a:pt x="9774" y="403"/>
                    <a:pt x="9759" y="413"/>
                    <a:pt x="9743" y="424"/>
                  </a:cubicBezTo>
                  <a:cubicBezTo>
                    <a:pt x="9715" y="444"/>
                    <a:pt x="9695" y="476"/>
                    <a:pt x="9688" y="507"/>
                  </a:cubicBezTo>
                  <a:cubicBezTo>
                    <a:pt x="9670" y="604"/>
                    <a:pt x="9643" y="753"/>
                    <a:pt x="14330" y="7586"/>
                  </a:cubicBezTo>
                  <a:cubicBezTo>
                    <a:pt x="14088" y="7257"/>
                    <a:pt x="13838" y="6924"/>
                    <a:pt x="13593" y="6595"/>
                  </a:cubicBezTo>
                  <a:cubicBezTo>
                    <a:pt x="9784" y="1515"/>
                    <a:pt x="8794" y="302"/>
                    <a:pt x="8475" y="57"/>
                  </a:cubicBezTo>
                  <a:cubicBezTo>
                    <a:pt x="8471" y="57"/>
                    <a:pt x="8471" y="53"/>
                    <a:pt x="8471" y="53"/>
                  </a:cubicBezTo>
                  <a:lnTo>
                    <a:pt x="8471" y="57"/>
                  </a:lnTo>
                  <a:cubicBezTo>
                    <a:pt x="8417" y="15"/>
                    <a:pt x="8382" y="1"/>
                    <a:pt x="8356" y="1"/>
                  </a:cubicBezTo>
                  <a:close/>
                </a:path>
              </a:pathLst>
            </a:custGeom>
            <a:solidFill>
              <a:srgbClr val="FFE5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40"/>
            <p:cNvSpPr/>
            <p:nvPr/>
          </p:nvSpPr>
          <p:spPr>
            <a:xfrm>
              <a:off x="4051550" y="2422888"/>
              <a:ext cx="1279500" cy="2720600"/>
            </a:xfrm>
            <a:custGeom>
              <a:avLst/>
              <a:gdLst/>
              <a:ahLst/>
              <a:cxnLst/>
              <a:rect l="l" t="t" r="r" b="b"/>
              <a:pathLst>
                <a:path w="51180" h="108824" extrusionOk="0">
                  <a:moveTo>
                    <a:pt x="37443" y="28981"/>
                  </a:moveTo>
                  <a:cubicBezTo>
                    <a:pt x="38400" y="28981"/>
                    <a:pt x="39216" y="29510"/>
                    <a:pt x="39475" y="30502"/>
                  </a:cubicBezTo>
                  <a:cubicBezTo>
                    <a:pt x="39700" y="31655"/>
                    <a:pt x="39174" y="32682"/>
                    <a:pt x="38447" y="33409"/>
                  </a:cubicBezTo>
                  <a:cubicBezTo>
                    <a:pt x="37194" y="34788"/>
                    <a:pt x="35314" y="35289"/>
                    <a:pt x="33535" y="35615"/>
                  </a:cubicBezTo>
                  <a:cubicBezTo>
                    <a:pt x="33535" y="34988"/>
                    <a:pt x="33635" y="34261"/>
                    <a:pt x="33635" y="33635"/>
                  </a:cubicBezTo>
                  <a:cubicBezTo>
                    <a:pt x="33961" y="31755"/>
                    <a:pt x="34989" y="29449"/>
                    <a:pt x="36968" y="29023"/>
                  </a:cubicBezTo>
                  <a:cubicBezTo>
                    <a:pt x="37129" y="28995"/>
                    <a:pt x="37288" y="28981"/>
                    <a:pt x="37443" y="28981"/>
                  </a:cubicBezTo>
                  <a:close/>
                  <a:moveTo>
                    <a:pt x="14168" y="30530"/>
                  </a:moveTo>
                  <a:cubicBezTo>
                    <a:pt x="15182" y="30530"/>
                    <a:pt x="16317" y="31051"/>
                    <a:pt x="17144" y="31655"/>
                  </a:cubicBezTo>
                  <a:cubicBezTo>
                    <a:pt x="18597" y="32682"/>
                    <a:pt x="19550" y="34261"/>
                    <a:pt x="20051" y="36041"/>
                  </a:cubicBezTo>
                  <a:cubicBezTo>
                    <a:pt x="20051" y="36241"/>
                    <a:pt x="20176" y="36442"/>
                    <a:pt x="20176" y="36768"/>
                  </a:cubicBezTo>
                  <a:cubicBezTo>
                    <a:pt x="19124" y="36667"/>
                    <a:pt x="18071" y="36542"/>
                    <a:pt x="17044" y="36241"/>
                  </a:cubicBezTo>
                  <a:cubicBezTo>
                    <a:pt x="15264" y="35915"/>
                    <a:pt x="11404" y="34562"/>
                    <a:pt x="12031" y="32156"/>
                  </a:cubicBezTo>
                  <a:cubicBezTo>
                    <a:pt x="12425" y="30962"/>
                    <a:pt x="13246" y="30530"/>
                    <a:pt x="14168" y="30530"/>
                  </a:cubicBezTo>
                  <a:close/>
                  <a:moveTo>
                    <a:pt x="27470" y="0"/>
                  </a:moveTo>
                  <a:cubicBezTo>
                    <a:pt x="24863" y="0"/>
                    <a:pt x="22357" y="326"/>
                    <a:pt x="19851" y="627"/>
                  </a:cubicBezTo>
                  <a:cubicBezTo>
                    <a:pt x="16718" y="1053"/>
                    <a:pt x="13685" y="1780"/>
                    <a:pt x="10878" y="3334"/>
                  </a:cubicBezTo>
                  <a:cubicBezTo>
                    <a:pt x="6267" y="6066"/>
                    <a:pt x="3134" y="10652"/>
                    <a:pt x="1580" y="15665"/>
                  </a:cubicBezTo>
                  <a:cubicBezTo>
                    <a:pt x="1" y="21103"/>
                    <a:pt x="327" y="26642"/>
                    <a:pt x="2006" y="31956"/>
                  </a:cubicBezTo>
                  <a:cubicBezTo>
                    <a:pt x="2833" y="34362"/>
                    <a:pt x="3760" y="36768"/>
                    <a:pt x="5013" y="38948"/>
                  </a:cubicBezTo>
                  <a:cubicBezTo>
                    <a:pt x="6166" y="41154"/>
                    <a:pt x="7645" y="43033"/>
                    <a:pt x="9099" y="45013"/>
                  </a:cubicBezTo>
                  <a:cubicBezTo>
                    <a:pt x="12758" y="50026"/>
                    <a:pt x="15790" y="55565"/>
                    <a:pt x="18071" y="61304"/>
                  </a:cubicBezTo>
                  <a:cubicBezTo>
                    <a:pt x="18798" y="62983"/>
                    <a:pt x="19425" y="64738"/>
                    <a:pt x="20051" y="66517"/>
                  </a:cubicBezTo>
                  <a:cubicBezTo>
                    <a:pt x="20176" y="66743"/>
                    <a:pt x="20277" y="66943"/>
                    <a:pt x="20477" y="66943"/>
                  </a:cubicBezTo>
                  <a:lnTo>
                    <a:pt x="28322" y="66943"/>
                  </a:lnTo>
                  <a:cubicBezTo>
                    <a:pt x="25590" y="67244"/>
                    <a:pt x="22883" y="67570"/>
                    <a:pt x="20176" y="67996"/>
                  </a:cubicBezTo>
                  <a:cubicBezTo>
                    <a:pt x="19550" y="68096"/>
                    <a:pt x="19550" y="68923"/>
                    <a:pt x="20176" y="68923"/>
                  </a:cubicBezTo>
                  <a:cubicBezTo>
                    <a:pt x="22983" y="69023"/>
                    <a:pt x="25690" y="69124"/>
                    <a:pt x="28522" y="69249"/>
                  </a:cubicBezTo>
                  <a:cubicBezTo>
                    <a:pt x="27570" y="69349"/>
                    <a:pt x="26643" y="69449"/>
                    <a:pt x="25590" y="69550"/>
                  </a:cubicBezTo>
                  <a:cubicBezTo>
                    <a:pt x="23811" y="69650"/>
                    <a:pt x="21931" y="69750"/>
                    <a:pt x="20176" y="70277"/>
                  </a:cubicBezTo>
                  <a:cubicBezTo>
                    <a:pt x="19425" y="70502"/>
                    <a:pt x="18798" y="71229"/>
                    <a:pt x="19750" y="71630"/>
                  </a:cubicBezTo>
                  <a:cubicBezTo>
                    <a:pt x="20730" y="72011"/>
                    <a:pt x="21881" y="72064"/>
                    <a:pt x="22956" y="72064"/>
                  </a:cubicBezTo>
                  <a:cubicBezTo>
                    <a:pt x="23365" y="72064"/>
                    <a:pt x="23763" y="72056"/>
                    <a:pt x="24136" y="72056"/>
                  </a:cubicBezTo>
                  <a:cubicBezTo>
                    <a:pt x="25389" y="72156"/>
                    <a:pt x="26542" y="72156"/>
                    <a:pt x="27796" y="72256"/>
                  </a:cubicBezTo>
                  <a:cubicBezTo>
                    <a:pt x="25189" y="72482"/>
                    <a:pt x="22557" y="72683"/>
                    <a:pt x="19851" y="72883"/>
                  </a:cubicBezTo>
                  <a:cubicBezTo>
                    <a:pt x="19224" y="73008"/>
                    <a:pt x="19224" y="73835"/>
                    <a:pt x="19851" y="73835"/>
                  </a:cubicBezTo>
                  <a:cubicBezTo>
                    <a:pt x="23410" y="74136"/>
                    <a:pt x="26943" y="74462"/>
                    <a:pt x="30402" y="74763"/>
                  </a:cubicBezTo>
                  <a:cubicBezTo>
                    <a:pt x="26943" y="74888"/>
                    <a:pt x="23610" y="75089"/>
                    <a:pt x="20176" y="75189"/>
                  </a:cubicBezTo>
                  <a:cubicBezTo>
                    <a:pt x="19550" y="75189"/>
                    <a:pt x="19550" y="76141"/>
                    <a:pt x="20176" y="76141"/>
                  </a:cubicBezTo>
                  <a:cubicBezTo>
                    <a:pt x="23184" y="76141"/>
                    <a:pt x="26217" y="76768"/>
                    <a:pt x="28623" y="78648"/>
                  </a:cubicBezTo>
                  <a:cubicBezTo>
                    <a:pt x="30502" y="80302"/>
                    <a:pt x="31755" y="82507"/>
                    <a:pt x="32282" y="84913"/>
                  </a:cubicBezTo>
                  <a:cubicBezTo>
                    <a:pt x="33209" y="88873"/>
                    <a:pt x="32908" y="93159"/>
                    <a:pt x="31956" y="97019"/>
                  </a:cubicBezTo>
                  <a:cubicBezTo>
                    <a:pt x="31555" y="98798"/>
                    <a:pt x="30928" y="100577"/>
                    <a:pt x="30076" y="102131"/>
                  </a:cubicBezTo>
                  <a:cubicBezTo>
                    <a:pt x="28948" y="104337"/>
                    <a:pt x="27470" y="106217"/>
                    <a:pt x="25916" y="108096"/>
                  </a:cubicBezTo>
                  <a:cubicBezTo>
                    <a:pt x="25690" y="108297"/>
                    <a:pt x="25490" y="108598"/>
                    <a:pt x="25389" y="108823"/>
                  </a:cubicBezTo>
                  <a:lnTo>
                    <a:pt x="26542" y="108823"/>
                  </a:lnTo>
                  <a:cubicBezTo>
                    <a:pt x="26843" y="108397"/>
                    <a:pt x="27169" y="107971"/>
                    <a:pt x="27470" y="107670"/>
                  </a:cubicBezTo>
                  <a:cubicBezTo>
                    <a:pt x="30202" y="104437"/>
                    <a:pt x="32081" y="100878"/>
                    <a:pt x="33009" y="96693"/>
                  </a:cubicBezTo>
                  <a:cubicBezTo>
                    <a:pt x="33836" y="92733"/>
                    <a:pt x="34161" y="88447"/>
                    <a:pt x="33109" y="84487"/>
                  </a:cubicBezTo>
                  <a:cubicBezTo>
                    <a:pt x="32482" y="81881"/>
                    <a:pt x="31129" y="79475"/>
                    <a:pt x="29049" y="77795"/>
                  </a:cubicBezTo>
                  <a:cubicBezTo>
                    <a:pt x="27996" y="76968"/>
                    <a:pt x="26743" y="76342"/>
                    <a:pt x="25490" y="75916"/>
                  </a:cubicBezTo>
                  <a:cubicBezTo>
                    <a:pt x="29349" y="75815"/>
                    <a:pt x="33209" y="75615"/>
                    <a:pt x="37094" y="75515"/>
                  </a:cubicBezTo>
                  <a:cubicBezTo>
                    <a:pt x="37720" y="75515"/>
                    <a:pt x="37595" y="74562"/>
                    <a:pt x="37094" y="74562"/>
                  </a:cubicBezTo>
                  <a:cubicBezTo>
                    <a:pt x="33209" y="74136"/>
                    <a:pt x="29450" y="73735"/>
                    <a:pt x="25590" y="73409"/>
                  </a:cubicBezTo>
                  <a:cubicBezTo>
                    <a:pt x="29149" y="73109"/>
                    <a:pt x="32708" y="72783"/>
                    <a:pt x="36141" y="72482"/>
                  </a:cubicBezTo>
                  <a:cubicBezTo>
                    <a:pt x="36768" y="72382"/>
                    <a:pt x="36768" y="71530"/>
                    <a:pt x="36141" y="71530"/>
                  </a:cubicBezTo>
                  <a:cubicBezTo>
                    <a:pt x="32908" y="71429"/>
                    <a:pt x="29575" y="71329"/>
                    <a:pt x="26317" y="71229"/>
                  </a:cubicBezTo>
                  <a:cubicBezTo>
                    <a:pt x="24763" y="71129"/>
                    <a:pt x="23084" y="71129"/>
                    <a:pt x="21530" y="70903"/>
                  </a:cubicBezTo>
                  <a:cubicBezTo>
                    <a:pt x="22983" y="70703"/>
                    <a:pt x="24337" y="70602"/>
                    <a:pt x="25690" y="70502"/>
                  </a:cubicBezTo>
                  <a:cubicBezTo>
                    <a:pt x="29450" y="70076"/>
                    <a:pt x="33109" y="69876"/>
                    <a:pt x="36768" y="69550"/>
                  </a:cubicBezTo>
                  <a:cubicBezTo>
                    <a:pt x="37395" y="69550"/>
                    <a:pt x="37395" y="68723"/>
                    <a:pt x="36768" y="68622"/>
                  </a:cubicBezTo>
                  <a:cubicBezTo>
                    <a:pt x="33109" y="68497"/>
                    <a:pt x="29450" y="68297"/>
                    <a:pt x="25816" y="68196"/>
                  </a:cubicBezTo>
                  <a:cubicBezTo>
                    <a:pt x="29049" y="67770"/>
                    <a:pt x="32382" y="67369"/>
                    <a:pt x="35615" y="66943"/>
                  </a:cubicBezTo>
                  <a:cubicBezTo>
                    <a:pt x="36141" y="66843"/>
                    <a:pt x="36242" y="65991"/>
                    <a:pt x="35615" y="65991"/>
                  </a:cubicBezTo>
                  <a:lnTo>
                    <a:pt x="20903" y="65991"/>
                  </a:lnTo>
                  <a:cubicBezTo>
                    <a:pt x="18923" y="60251"/>
                    <a:pt x="16417" y="54838"/>
                    <a:pt x="13284" y="49600"/>
                  </a:cubicBezTo>
                  <a:cubicBezTo>
                    <a:pt x="10653" y="45214"/>
                    <a:pt x="7018" y="41254"/>
                    <a:pt x="4813" y="36542"/>
                  </a:cubicBezTo>
                  <a:cubicBezTo>
                    <a:pt x="2407" y="31229"/>
                    <a:pt x="753" y="25264"/>
                    <a:pt x="1680" y="19424"/>
                  </a:cubicBezTo>
                  <a:cubicBezTo>
                    <a:pt x="2407" y="15038"/>
                    <a:pt x="4186" y="10752"/>
                    <a:pt x="7219" y="7519"/>
                  </a:cubicBezTo>
                  <a:cubicBezTo>
                    <a:pt x="9525" y="5013"/>
                    <a:pt x="12432" y="3234"/>
                    <a:pt x="15790" y="2406"/>
                  </a:cubicBezTo>
                  <a:cubicBezTo>
                    <a:pt x="18297" y="1680"/>
                    <a:pt x="21003" y="1354"/>
                    <a:pt x="23610" y="1153"/>
                  </a:cubicBezTo>
                  <a:cubicBezTo>
                    <a:pt x="24685" y="1060"/>
                    <a:pt x="25760" y="1009"/>
                    <a:pt x="26827" y="1009"/>
                  </a:cubicBezTo>
                  <a:cubicBezTo>
                    <a:pt x="31781" y="1009"/>
                    <a:pt x="36586" y="2103"/>
                    <a:pt x="40628" y="5113"/>
                  </a:cubicBezTo>
                  <a:cubicBezTo>
                    <a:pt x="47620" y="10351"/>
                    <a:pt x="51179" y="20151"/>
                    <a:pt x="49299" y="28722"/>
                  </a:cubicBezTo>
                  <a:cubicBezTo>
                    <a:pt x="48573" y="31855"/>
                    <a:pt x="47420" y="34988"/>
                    <a:pt x="46066" y="37920"/>
                  </a:cubicBezTo>
                  <a:cubicBezTo>
                    <a:pt x="44913" y="40427"/>
                    <a:pt x="43360" y="42707"/>
                    <a:pt x="41881" y="45013"/>
                  </a:cubicBezTo>
                  <a:cubicBezTo>
                    <a:pt x="38848" y="49825"/>
                    <a:pt x="36342" y="54838"/>
                    <a:pt x="34688" y="60151"/>
                  </a:cubicBezTo>
                  <a:cubicBezTo>
                    <a:pt x="34462" y="60778"/>
                    <a:pt x="34262" y="61505"/>
                    <a:pt x="34061" y="62131"/>
                  </a:cubicBezTo>
                  <a:cubicBezTo>
                    <a:pt x="33735" y="54938"/>
                    <a:pt x="33535" y="47720"/>
                    <a:pt x="33535" y="40527"/>
                  </a:cubicBezTo>
                  <a:lnTo>
                    <a:pt x="33535" y="36667"/>
                  </a:lnTo>
                  <a:cubicBezTo>
                    <a:pt x="34688" y="36342"/>
                    <a:pt x="35941" y="36041"/>
                    <a:pt x="37094" y="35514"/>
                  </a:cubicBezTo>
                  <a:cubicBezTo>
                    <a:pt x="38848" y="34788"/>
                    <a:pt x="40427" y="33209"/>
                    <a:pt x="40427" y="31128"/>
                  </a:cubicBezTo>
                  <a:cubicBezTo>
                    <a:pt x="40521" y="29373"/>
                    <a:pt x="39259" y="28076"/>
                    <a:pt x="37560" y="28076"/>
                  </a:cubicBezTo>
                  <a:cubicBezTo>
                    <a:pt x="37440" y="28076"/>
                    <a:pt x="37318" y="28083"/>
                    <a:pt x="37194" y="28096"/>
                  </a:cubicBezTo>
                  <a:cubicBezTo>
                    <a:pt x="33435" y="28522"/>
                    <a:pt x="32708" y="32783"/>
                    <a:pt x="32583" y="35815"/>
                  </a:cubicBezTo>
                  <a:cubicBezTo>
                    <a:pt x="32482" y="35815"/>
                    <a:pt x="32382" y="35915"/>
                    <a:pt x="32181" y="35915"/>
                  </a:cubicBezTo>
                  <a:cubicBezTo>
                    <a:pt x="30402" y="36241"/>
                    <a:pt x="28522" y="36542"/>
                    <a:pt x="26643" y="36667"/>
                  </a:cubicBezTo>
                  <a:cubicBezTo>
                    <a:pt x="25384" y="36738"/>
                    <a:pt x="24076" y="36809"/>
                    <a:pt x="22788" y="36809"/>
                  </a:cubicBezTo>
                  <a:cubicBezTo>
                    <a:pt x="22255" y="36809"/>
                    <a:pt x="21725" y="36797"/>
                    <a:pt x="21204" y="36768"/>
                  </a:cubicBezTo>
                  <a:cubicBezTo>
                    <a:pt x="21104" y="36241"/>
                    <a:pt x="20903" y="35715"/>
                    <a:pt x="20803" y="35088"/>
                  </a:cubicBezTo>
                  <a:cubicBezTo>
                    <a:pt x="20176" y="33409"/>
                    <a:pt x="19124" y="31855"/>
                    <a:pt x="17670" y="30803"/>
                  </a:cubicBezTo>
                  <a:cubicBezTo>
                    <a:pt x="16695" y="30125"/>
                    <a:pt x="15458" y="29523"/>
                    <a:pt x="14275" y="29523"/>
                  </a:cubicBezTo>
                  <a:cubicBezTo>
                    <a:pt x="13665" y="29523"/>
                    <a:pt x="13070" y="29683"/>
                    <a:pt x="12532" y="30076"/>
                  </a:cubicBezTo>
                  <a:cubicBezTo>
                    <a:pt x="11404" y="30903"/>
                    <a:pt x="10552" y="32482"/>
                    <a:pt x="11279" y="33835"/>
                  </a:cubicBezTo>
                  <a:cubicBezTo>
                    <a:pt x="11906" y="35189"/>
                    <a:pt x="13485" y="36041"/>
                    <a:pt x="14738" y="36542"/>
                  </a:cubicBezTo>
                  <a:cubicBezTo>
                    <a:pt x="16517" y="37294"/>
                    <a:pt x="18497" y="37595"/>
                    <a:pt x="20377" y="37695"/>
                  </a:cubicBezTo>
                  <a:cubicBezTo>
                    <a:pt x="20678" y="39374"/>
                    <a:pt x="20803" y="41053"/>
                    <a:pt x="20903" y="42607"/>
                  </a:cubicBezTo>
                  <a:cubicBezTo>
                    <a:pt x="21003" y="45314"/>
                    <a:pt x="21104" y="47946"/>
                    <a:pt x="21204" y="50652"/>
                  </a:cubicBezTo>
                  <a:cubicBezTo>
                    <a:pt x="21430" y="55239"/>
                    <a:pt x="21630" y="59951"/>
                    <a:pt x="21831" y="64637"/>
                  </a:cubicBezTo>
                  <a:cubicBezTo>
                    <a:pt x="21881" y="64951"/>
                    <a:pt x="22144" y="65107"/>
                    <a:pt x="22394" y="65107"/>
                  </a:cubicBezTo>
                  <a:cubicBezTo>
                    <a:pt x="22645" y="65107"/>
                    <a:pt x="22883" y="64951"/>
                    <a:pt x="22883" y="64637"/>
                  </a:cubicBezTo>
                  <a:cubicBezTo>
                    <a:pt x="22557" y="59725"/>
                    <a:pt x="22357" y="54838"/>
                    <a:pt x="22156" y="49926"/>
                  </a:cubicBezTo>
                  <a:cubicBezTo>
                    <a:pt x="22056" y="47194"/>
                    <a:pt x="21931" y="44387"/>
                    <a:pt x="21730" y="41680"/>
                  </a:cubicBezTo>
                  <a:cubicBezTo>
                    <a:pt x="21730" y="40301"/>
                    <a:pt x="21630" y="39048"/>
                    <a:pt x="21430" y="37695"/>
                  </a:cubicBezTo>
                  <a:lnTo>
                    <a:pt x="24663" y="37695"/>
                  </a:lnTo>
                  <a:cubicBezTo>
                    <a:pt x="26317" y="37595"/>
                    <a:pt x="27996" y="37494"/>
                    <a:pt x="29675" y="37294"/>
                  </a:cubicBezTo>
                  <a:cubicBezTo>
                    <a:pt x="30603" y="37169"/>
                    <a:pt x="31655" y="36968"/>
                    <a:pt x="32583" y="36868"/>
                  </a:cubicBezTo>
                  <a:lnTo>
                    <a:pt x="32583" y="36868"/>
                  </a:lnTo>
                  <a:cubicBezTo>
                    <a:pt x="32382" y="46266"/>
                    <a:pt x="32808" y="55865"/>
                    <a:pt x="33209" y="65264"/>
                  </a:cubicBezTo>
                  <a:cubicBezTo>
                    <a:pt x="33209" y="65561"/>
                    <a:pt x="33480" y="65754"/>
                    <a:pt x="33734" y="65754"/>
                  </a:cubicBezTo>
                  <a:cubicBezTo>
                    <a:pt x="33931" y="65754"/>
                    <a:pt x="34118" y="65638"/>
                    <a:pt x="34161" y="65364"/>
                  </a:cubicBezTo>
                  <a:cubicBezTo>
                    <a:pt x="35615" y="59324"/>
                    <a:pt x="37921" y="53459"/>
                    <a:pt x="41154" y="48046"/>
                  </a:cubicBezTo>
                  <a:cubicBezTo>
                    <a:pt x="42608" y="45540"/>
                    <a:pt x="44287" y="43134"/>
                    <a:pt x="45740" y="40627"/>
                  </a:cubicBezTo>
                  <a:cubicBezTo>
                    <a:pt x="47319" y="37795"/>
                    <a:pt x="48472" y="34788"/>
                    <a:pt x="49400" y="31655"/>
                  </a:cubicBezTo>
                  <a:cubicBezTo>
                    <a:pt x="50653" y="27670"/>
                    <a:pt x="51079" y="23610"/>
                    <a:pt x="50252" y="19524"/>
                  </a:cubicBezTo>
                  <a:cubicBezTo>
                    <a:pt x="49400" y="14838"/>
                    <a:pt x="47319" y="10351"/>
                    <a:pt x="43986" y="6893"/>
                  </a:cubicBezTo>
                  <a:cubicBezTo>
                    <a:pt x="39700" y="2306"/>
                    <a:pt x="33635" y="101"/>
                    <a:pt x="2747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40"/>
            <p:cNvSpPr/>
            <p:nvPr/>
          </p:nvSpPr>
          <p:spPr>
            <a:xfrm>
              <a:off x="4665600" y="2137338"/>
              <a:ext cx="35400" cy="193925"/>
            </a:xfrm>
            <a:custGeom>
              <a:avLst/>
              <a:gdLst/>
              <a:ahLst/>
              <a:cxnLst/>
              <a:rect l="l" t="t" r="r" b="b"/>
              <a:pathLst>
                <a:path w="1416" h="7757" extrusionOk="0">
                  <a:moveTo>
                    <a:pt x="640" y="0"/>
                  </a:moveTo>
                  <a:cubicBezTo>
                    <a:pt x="408" y="0"/>
                    <a:pt x="151" y="157"/>
                    <a:pt x="101" y="470"/>
                  </a:cubicBezTo>
                  <a:cubicBezTo>
                    <a:pt x="0" y="2751"/>
                    <a:pt x="101" y="5057"/>
                    <a:pt x="502" y="7463"/>
                  </a:cubicBezTo>
                  <a:cubicBezTo>
                    <a:pt x="550" y="7665"/>
                    <a:pt x="702" y="7756"/>
                    <a:pt x="865" y="7756"/>
                  </a:cubicBezTo>
                  <a:cubicBezTo>
                    <a:pt x="1126" y="7756"/>
                    <a:pt x="1416" y="7522"/>
                    <a:pt x="1354" y="7137"/>
                  </a:cubicBezTo>
                  <a:cubicBezTo>
                    <a:pt x="1028" y="4956"/>
                    <a:pt x="928" y="2650"/>
                    <a:pt x="1028" y="470"/>
                  </a:cubicBezTo>
                  <a:cubicBezTo>
                    <a:pt x="1078" y="157"/>
                    <a:pt x="871" y="0"/>
                    <a:pt x="64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40"/>
            <p:cNvSpPr/>
            <p:nvPr/>
          </p:nvSpPr>
          <p:spPr>
            <a:xfrm>
              <a:off x="4894400" y="2117313"/>
              <a:ext cx="157500" cy="281825"/>
            </a:xfrm>
            <a:custGeom>
              <a:avLst/>
              <a:gdLst/>
              <a:ahLst/>
              <a:cxnLst/>
              <a:rect l="l" t="t" r="r" b="b"/>
              <a:pathLst>
                <a:path w="6300" h="11273" extrusionOk="0">
                  <a:moveTo>
                    <a:pt x="5618" y="0"/>
                  </a:moveTo>
                  <a:cubicBezTo>
                    <a:pt x="5481" y="0"/>
                    <a:pt x="5348" y="64"/>
                    <a:pt x="5260" y="218"/>
                  </a:cubicBezTo>
                  <a:cubicBezTo>
                    <a:pt x="3154" y="3552"/>
                    <a:pt x="1500" y="7010"/>
                    <a:pt x="122" y="10670"/>
                  </a:cubicBezTo>
                  <a:cubicBezTo>
                    <a:pt x="0" y="11049"/>
                    <a:pt x="302" y="11272"/>
                    <a:pt x="603" y="11272"/>
                  </a:cubicBezTo>
                  <a:cubicBezTo>
                    <a:pt x="799" y="11272"/>
                    <a:pt x="995" y="11178"/>
                    <a:pt x="1074" y="10970"/>
                  </a:cubicBezTo>
                  <a:cubicBezTo>
                    <a:pt x="2327" y="7411"/>
                    <a:pt x="4107" y="3978"/>
                    <a:pt x="6087" y="745"/>
                  </a:cubicBezTo>
                  <a:cubicBezTo>
                    <a:pt x="6299" y="373"/>
                    <a:pt x="5948" y="0"/>
                    <a:pt x="56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40"/>
            <p:cNvSpPr/>
            <p:nvPr/>
          </p:nvSpPr>
          <p:spPr>
            <a:xfrm>
              <a:off x="5374375" y="2780488"/>
              <a:ext cx="272425" cy="71225"/>
            </a:xfrm>
            <a:custGeom>
              <a:avLst/>
              <a:gdLst/>
              <a:ahLst/>
              <a:cxnLst/>
              <a:rect l="l" t="t" r="r" b="b"/>
              <a:pathLst>
                <a:path w="10897" h="2849" extrusionOk="0">
                  <a:moveTo>
                    <a:pt x="10355" y="0"/>
                  </a:moveTo>
                  <a:cubicBezTo>
                    <a:pt x="10328" y="0"/>
                    <a:pt x="10300" y="3"/>
                    <a:pt x="10271" y="7"/>
                  </a:cubicBezTo>
                  <a:cubicBezTo>
                    <a:pt x="7038" y="433"/>
                    <a:pt x="3705" y="1060"/>
                    <a:pt x="472" y="1887"/>
                  </a:cubicBezTo>
                  <a:cubicBezTo>
                    <a:pt x="0" y="2067"/>
                    <a:pt x="112" y="2849"/>
                    <a:pt x="590" y="2849"/>
                  </a:cubicBezTo>
                  <a:cubicBezTo>
                    <a:pt x="646" y="2849"/>
                    <a:pt x="707" y="2838"/>
                    <a:pt x="772" y="2814"/>
                  </a:cubicBezTo>
                  <a:cubicBezTo>
                    <a:pt x="3905" y="1987"/>
                    <a:pt x="7038" y="1361"/>
                    <a:pt x="10271" y="935"/>
                  </a:cubicBezTo>
                  <a:cubicBezTo>
                    <a:pt x="10869" y="935"/>
                    <a:pt x="10896" y="0"/>
                    <a:pt x="103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40"/>
            <p:cNvSpPr/>
            <p:nvPr/>
          </p:nvSpPr>
          <p:spPr>
            <a:xfrm>
              <a:off x="4405325" y="1966413"/>
              <a:ext cx="124825" cy="414525"/>
            </a:xfrm>
            <a:custGeom>
              <a:avLst/>
              <a:gdLst/>
              <a:ahLst/>
              <a:cxnLst/>
              <a:rect l="l" t="t" r="r" b="b"/>
              <a:pathLst>
                <a:path w="4993" h="16581" extrusionOk="0">
                  <a:moveTo>
                    <a:pt x="524" y="1"/>
                  </a:moveTo>
                  <a:cubicBezTo>
                    <a:pt x="274" y="1"/>
                    <a:pt x="0" y="199"/>
                    <a:pt x="60" y="515"/>
                  </a:cubicBezTo>
                  <a:cubicBezTo>
                    <a:pt x="1414" y="5728"/>
                    <a:pt x="2767" y="11066"/>
                    <a:pt x="4020" y="16280"/>
                  </a:cubicBezTo>
                  <a:cubicBezTo>
                    <a:pt x="4071" y="16490"/>
                    <a:pt x="4250" y="16581"/>
                    <a:pt x="4433" y="16581"/>
                  </a:cubicBezTo>
                  <a:cubicBezTo>
                    <a:pt x="4708" y="16581"/>
                    <a:pt x="4993" y="16379"/>
                    <a:pt x="4873" y="16079"/>
                  </a:cubicBezTo>
                  <a:cubicBezTo>
                    <a:pt x="3619" y="10841"/>
                    <a:pt x="2266" y="5528"/>
                    <a:pt x="888" y="289"/>
                  </a:cubicBezTo>
                  <a:cubicBezTo>
                    <a:pt x="847" y="89"/>
                    <a:pt x="691" y="1"/>
                    <a:pt x="52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40"/>
            <p:cNvSpPr/>
            <p:nvPr/>
          </p:nvSpPr>
          <p:spPr>
            <a:xfrm>
              <a:off x="4148100" y="2282663"/>
              <a:ext cx="151625" cy="165525"/>
            </a:xfrm>
            <a:custGeom>
              <a:avLst/>
              <a:gdLst/>
              <a:ahLst/>
              <a:cxnLst/>
              <a:rect l="l" t="t" r="r" b="b"/>
              <a:pathLst>
                <a:path w="6065" h="6621" extrusionOk="0">
                  <a:moveTo>
                    <a:pt x="626" y="1"/>
                  </a:moveTo>
                  <a:cubicBezTo>
                    <a:pt x="284" y="1"/>
                    <a:pt x="1" y="493"/>
                    <a:pt x="324" y="797"/>
                  </a:cubicBezTo>
                  <a:lnTo>
                    <a:pt x="5036" y="6437"/>
                  </a:lnTo>
                  <a:cubicBezTo>
                    <a:pt x="5136" y="6567"/>
                    <a:pt x="5255" y="6621"/>
                    <a:pt x="5373" y="6621"/>
                  </a:cubicBezTo>
                  <a:cubicBezTo>
                    <a:pt x="5728" y="6621"/>
                    <a:pt x="6064" y="6130"/>
                    <a:pt x="5763" y="5810"/>
                  </a:cubicBezTo>
                  <a:cubicBezTo>
                    <a:pt x="4184" y="3930"/>
                    <a:pt x="2530" y="2051"/>
                    <a:pt x="951" y="171"/>
                  </a:cubicBezTo>
                  <a:cubicBezTo>
                    <a:pt x="848" y="50"/>
                    <a:pt x="734" y="1"/>
                    <a:pt x="62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40"/>
            <p:cNvSpPr/>
            <p:nvPr/>
          </p:nvSpPr>
          <p:spPr>
            <a:xfrm>
              <a:off x="3870750" y="2665063"/>
              <a:ext cx="171475" cy="82650"/>
            </a:xfrm>
            <a:custGeom>
              <a:avLst/>
              <a:gdLst/>
              <a:ahLst/>
              <a:cxnLst/>
              <a:rect l="l" t="t" r="r" b="b"/>
              <a:pathLst>
                <a:path w="6859" h="3306" extrusionOk="0">
                  <a:moveTo>
                    <a:pt x="760" y="0"/>
                  </a:moveTo>
                  <a:cubicBezTo>
                    <a:pt x="260" y="0"/>
                    <a:pt x="0" y="688"/>
                    <a:pt x="466" y="865"/>
                  </a:cubicBezTo>
                  <a:cubicBezTo>
                    <a:pt x="2220" y="1692"/>
                    <a:pt x="4100" y="2419"/>
                    <a:pt x="5879" y="3271"/>
                  </a:cubicBezTo>
                  <a:cubicBezTo>
                    <a:pt x="5942" y="3295"/>
                    <a:pt x="6004" y="3305"/>
                    <a:pt x="6064" y="3305"/>
                  </a:cubicBezTo>
                  <a:cubicBezTo>
                    <a:pt x="6514" y="3305"/>
                    <a:pt x="6858" y="2706"/>
                    <a:pt x="6306" y="2419"/>
                  </a:cubicBezTo>
                  <a:cubicBezTo>
                    <a:pt x="4526" y="1592"/>
                    <a:pt x="2747" y="865"/>
                    <a:pt x="967" y="38"/>
                  </a:cubicBezTo>
                  <a:cubicBezTo>
                    <a:pt x="895" y="12"/>
                    <a:pt x="826" y="0"/>
                    <a:pt x="7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40"/>
            <p:cNvSpPr/>
            <p:nvPr/>
          </p:nvSpPr>
          <p:spPr>
            <a:xfrm>
              <a:off x="3759575" y="2932013"/>
              <a:ext cx="258125" cy="49800"/>
            </a:xfrm>
            <a:custGeom>
              <a:avLst/>
              <a:gdLst/>
              <a:ahLst/>
              <a:cxnLst/>
              <a:rect l="l" t="t" r="r" b="b"/>
              <a:pathLst>
                <a:path w="10325" h="1992" extrusionOk="0">
                  <a:moveTo>
                    <a:pt x="9808" y="0"/>
                  </a:moveTo>
                  <a:cubicBezTo>
                    <a:pt x="9775" y="0"/>
                    <a:pt x="9738" y="4"/>
                    <a:pt x="9700" y="12"/>
                  </a:cubicBezTo>
                  <a:lnTo>
                    <a:pt x="627" y="939"/>
                  </a:lnTo>
                  <a:cubicBezTo>
                    <a:pt x="1" y="1039"/>
                    <a:pt x="1" y="1991"/>
                    <a:pt x="627" y="1991"/>
                  </a:cubicBezTo>
                  <a:cubicBezTo>
                    <a:pt x="3660" y="1565"/>
                    <a:pt x="6667" y="1265"/>
                    <a:pt x="9700" y="939"/>
                  </a:cubicBezTo>
                  <a:cubicBezTo>
                    <a:pt x="10288" y="845"/>
                    <a:pt x="10324" y="0"/>
                    <a:pt x="980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40"/>
            <p:cNvSpPr/>
            <p:nvPr/>
          </p:nvSpPr>
          <p:spPr>
            <a:xfrm>
              <a:off x="5322300" y="2583863"/>
              <a:ext cx="161625" cy="89150"/>
            </a:xfrm>
            <a:custGeom>
              <a:avLst/>
              <a:gdLst/>
              <a:ahLst/>
              <a:cxnLst/>
              <a:rect l="l" t="t" r="r" b="b"/>
              <a:pathLst>
                <a:path w="6465" h="3566" extrusionOk="0">
                  <a:moveTo>
                    <a:pt x="5853" y="0"/>
                  </a:moveTo>
                  <a:cubicBezTo>
                    <a:pt x="5802" y="0"/>
                    <a:pt x="5747" y="9"/>
                    <a:pt x="5687" y="28"/>
                  </a:cubicBezTo>
                  <a:cubicBezTo>
                    <a:pt x="3808" y="554"/>
                    <a:pt x="2028" y="1506"/>
                    <a:pt x="349" y="2760"/>
                  </a:cubicBezTo>
                  <a:cubicBezTo>
                    <a:pt x="1" y="3087"/>
                    <a:pt x="356" y="3565"/>
                    <a:pt x="784" y="3565"/>
                  </a:cubicBezTo>
                  <a:cubicBezTo>
                    <a:pt x="880" y="3565"/>
                    <a:pt x="980" y="3541"/>
                    <a:pt x="1076" y="3486"/>
                  </a:cubicBezTo>
                  <a:cubicBezTo>
                    <a:pt x="2555" y="2333"/>
                    <a:pt x="4209" y="1506"/>
                    <a:pt x="5988" y="980"/>
                  </a:cubicBezTo>
                  <a:cubicBezTo>
                    <a:pt x="6465" y="798"/>
                    <a:pt x="6345" y="0"/>
                    <a:pt x="585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40"/>
            <p:cNvSpPr/>
            <p:nvPr/>
          </p:nvSpPr>
          <p:spPr>
            <a:xfrm>
              <a:off x="5405225" y="2965913"/>
              <a:ext cx="152450" cy="41875"/>
            </a:xfrm>
            <a:custGeom>
              <a:avLst/>
              <a:gdLst/>
              <a:ahLst/>
              <a:cxnLst/>
              <a:rect l="l" t="t" r="r" b="b"/>
              <a:pathLst>
                <a:path w="6098" h="1675" extrusionOk="0">
                  <a:moveTo>
                    <a:pt x="788" y="0"/>
                  </a:moveTo>
                  <a:cubicBezTo>
                    <a:pt x="234" y="0"/>
                    <a:pt x="0" y="741"/>
                    <a:pt x="591" y="836"/>
                  </a:cubicBezTo>
                  <a:cubicBezTo>
                    <a:pt x="2145" y="1162"/>
                    <a:pt x="3724" y="1362"/>
                    <a:pt x="5278" y="1663"/>
                  </a:cubicBezTo>
                  <a:cubicBezTo>
                    <a:pt x="5316" y="1671"/>
                    <a:pt x="5353" y="1674"/>
                    <a:pt x="5389" y="1674"/>
                  </a:cubicBezTo>
                  <a:cubicBezTo>
                    <a:pt x="5929" y="1674"/>
                    <a:pt x="6098" y="830"/>
                    <a:pt x="5604" y="736"/>
                  </a:cubicBezTo>
                  <a:cubicBezTo>
                    <a:pt x="4025" y="410"/>
                    <a:pt x="2471" y="209"/>
                    <a:pt x="892" y="9"/>
                  </a:cubicBezTo>
                  <a:cubicBezTo>
                    <a:pt x="856" y="3"/>
                    <a:pt x="821" y="0"/>
                    <a:pt x="78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40"/>
            <p:cNvSpPr/>
            <p:nvPr/>
          </p:nvSpPr>
          <p:spPr>
            <a:xfrm>
              <a:off x="4007025" y="3274813"/>
              <a:ext cx="81400" cy="78325"/>
            </a:xfrm>
            <a:custGeom>
              <a:avLst/>
              <a:gdLst/>
              <a:ahLst/>
              <a:cxnLst/>
              <a:rect l="l" t="t" r="r" b="b"/>
              <a:pathLst>
                <a:path w="3256" h="3133" extrusionOk="0">
                  <a:moveTo>
                    <a:pt x="2559" y="0"/>
                  </a:moveTo>
                  <a:cubicBezTo>
                    <a:pt x="2438" y="0"/>
                    <a:pt x="2314" y="54"/>
                    <a:pt x="2208" y="184"/>
                  </a:cubicBezTo>
                  <a:cubicBezTo>
                    <a:pt x="1581" y="811"/>
                    <a:pt x="955" y="1538"/>
                    <a:pt x="328" y="2265"/>
                  </a:cubicBezTo>
                  <a:cubicBezTo>
                    <a:pt x="1" y="2669"/>
                    <a:pt x="369" y="3132"/>
                    <a:pt x="739" y="3132"/>
                  </a:cubicBezTo>
                  <a:cubicBezTo>
                    <a:pt x="850" y="3132"/>
                    <a:pt x="962" y="3090"/>
                    <a:pt x="1055" y="2991"/>
                  </a:cubicBezTo>
                  <a:cubicBezTo>
                    <a:pt x="1682" y="2265"/>
                    <a:pt x="2308" y="1538"/>
                    <a:pt x="2935" y="811"/>
                  </a:cubicBezTo>
                  <a:cubicBezTo>
                    <a:pt x="3255" y="491"/>
                    <a:pt x="2924" y="0"/>
                    <a:pt x="255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40"/>
            <p:cNvSpPr/>
            <p:nvPr/>
          </p:nvSpPr>
          <p:spPr>
            <a:xfrm>
              <a:off x="5325475" y="3292088"/>
              <a:ext cx="130925" cy="97150"/>
            </a:xfrm>
            <a:custGeom>
              <a:avLst/>
              <a:gdLst/>
              <a:ahLst/>
              <a:cxnLst/>
              <a:rect l="l" t="t" r="r" b="b"/>
              <a:pathLst>
                <a:path w="5237" h="3886" extrusionOk="0">
                  <a:moveTo>
                    <a:pt x="557" y="1"/>
                  </a:moveTo>
                  <a:cubicBezTo>
                    <a:pt x="195" y="1"/>
                    <a:pt x="0" y="585"/>
                    <a:pt x="322" y="847"/>
                  </a:cubicBezTo>
                  <a:cubicBezTo>
                    <a:pt x="1676" y="1899"/>
                    <a:pt x="3054" y="2827"/>
                    <a:pt x="4307" y="3779"/>
                  </a:cubicBezTo>
                  <a:cubicBezTo>
                    <a:pt x="4401" y="3854"/>
                    <a:pt x="4495" y="3886"/>
                    <a:pt x="4583" y="3886"/>
                  </a:cubicBezTo>
                  <a:cubicBezTo>
                    <a:pt x="4968" y="3886"/>
                    <a:pt x="5237" y="3274"/>
                    <a:pt x="4809" y="2927"/>
                  </a:cubicBezTo>
                  <a:cubicBezTo>
                    <a:pt x="3455" y="2000"/>
                    <a:pt x="2202" y="1047"/>
                    <a:pt x="849" y="120"/>
                  </a:cubicBezTo>
                  <a:cubicBezTo>
                    <a:pt x="745" y="36"/>
                    <a:pt x="646" y="1"/>
                    <a:pt x="55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40"/>
            <p:cNvSpPr/>
            <p:nvPr/>
          </p:nvSpPr>
          <p:spPr>
            <a:xfrm>
              <a:off x="5043675" y="2320938"/>
              <a:ext cx="107650" cy="132375"/>
            </a:xfrm>
            <a:custGeom>
              <a:avLst/>
              <a:gdLst/>
              <a:ahLst/>
              <a:cxnLst/>
              <a:rect l="l" t="t" r="r" b="b"/>
              <a:pathLst>
                <a:path w="4306" h="5295" extrusionOk="0">
                  <a:moveTo>
                    <a:pt x="3611" y="1"/>
                  </a:moveTo>
                  <a:cubicBezTo>
                    <a:pt x="3472" y="1"/>
                    <a:pt x="3337" y="65"/>
                    <a:pt x="3248" y="219"/>
                  </a:cubicBezTo>
                  <a:cubicBezTo>
                    <a:pt x="2196" y="1672"/>
                    <a:pt x="1268" y="3151"/>
                    <a:pt x="216" y="4605"/>
                  </a:cubicBezTo>
                  <a:cubicBezTo>
                    <a:pt x="1" y="4982"/>
                    <a:pt x="363" y="5294"/>
                    <a:pt x="697" y="5294"/>
                  </a:cubicBezTo>
                  <a:cubicBezTo>
                    <a:pt x="830" y="5294"/>
                    <a:pt x="957" y="5245"/>
                    <a:pt x="1043" y="5131"/>
                  </a:cubicBezTo>
                  <a:cubicBezTo>
                    <a:pt x="1995" y="3652"/>
                    <a:pt x="3048" y="2199"/>
                    <a:pt x="4076" y="745"/>
                  </a:cubicBezTo>
                  <a:cubicBezTo>
                    <a:pt x="4306" y="373"/>
                    <a:pt x="3947" y="1"/>
                    <a:pt x="361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图片 1">
            <a:extLst>
              <a:ext uri="{FF2B5EF4-FFF2-40B4-BE49-F238E27FC236}">
                <a16:creationId xmlns:a16="http://schemas.microsoft.com/office/drawing/2014/main" id="{3D301A9B-7B47-ECCF-1F13-6CFB61398B56}"/>
              </a:ext>
            </a:extLst>
          </p:cNvPr>
          <p:cNvPicPr>
            <a:picLocks noChangeAspect="1"/>
          </p:cNvPicPr>
          <p:nvPr/>
        </p:nvPicPr>
        <p:blipFill>
          <a:blip r:embed="rId3">
            <a:biLevel thresh="50000"/>
            <a:extLst>
              <a:ext uri="{BEBA8EAE-BF5A-486C-A8C5-ECC9F3942E4B}">
                <a14:imgProps xmlns:a14="http://schemas.microsoft.com/office/drawing/2010/main">
                  <a14:imgLayer r:embed="rId4">
                    <a14:imgEffect>
                      <a14:backgroundRemoval t="9785" b="93738" l="8023" r="91389">
                        <a14:foregroundMark x1="20548" y1="74364" x2="15656" y2="79452"/>
                        <a14:foregroundMark x1="20352" y1="74755" x2="20548" y2="75538"/>
                        <a14:foregroundMark x1="27513" y1="81800" x2="24658" y2="87084"/>
                        <a14:foregroundMark x1="27936" y1="81018" x2="27513" y2="81800"/>
                        <a14:foregroundMark x1="28571" y1="79843" x2="27936" y2="81018"/>
                        <a14:foregroundMark x1="32877" y1="82387" x2="34247" y2="90215"/>
                        <a14:foregroundMark x1="38748" y1="83562" x2="34247" y2="89237"/>
                        <a14:foregroundMark x1="43648" y1="84678" x2="48141" y2="85127"/>
                        <a14:foregroundMark x1="42270" y1="88650" x2="46184" y2="88650"/>
                        <a14:foregroundMark x1="52371" y1="90709" x2="52446" y2="93933"/>
                        <a14:foregroundMark x1="52330" y1="88936" x2="52362" y2="90318"/>
                        <a14:foregroundMark x1="52250" y1="85519" x2="52322" y2="88593"/>
                        <a14:foregroundMark x1="67211" y1="84874" x2="69863" y2="89041"/>
                        <a14:foregroundMark x1="62818" y1="90607" x2="68297" y2="90607"/>
                        <a14:foregroundMark x1="62231" y1="91194" x2="59100" y2="92955"/>
                        <a14:foregroundMark x1="69472" y1="79843" x2="74560" y2="87280"/>
                        <a14:foregroundMark x1="70450" y1="80235" x2="76321" y2="87476"/>
                        <a14:foregroundMark x1="72407" y1="79648" x2="78359" y2="75622"/>
                        <a14:foregroundMark x1="86579" y1="73839" x2="91585" y2="74951"/>
                        <a14:foregroundMark x1="81018" y1="72603" x2="81314" y2="72669"/>
                        <a14:foregroundMark x1="87496" y1="72337" x2="87867" y2="73386"/>
                        <a14:foregroundMark x1="84540" y1="63992" x2="86624" y2="69877"/>
                        <a14:foregroundMark x1="87867" y1="73386" x2="87867" y2="73581"/>
                        <a14:foregroundMark x1="90998" y1="73973" x2="88650" y2="77104"/>
                        <a14:foregroundMark x1="80243" y1="74352" x2="79843" y2="74364"/>
                        <a14:foregroundMark x1="84736" y1="68102" x2="83953" y2="63796"/>
                        <a14:foregroundMark x1="10372" y1="68689" x2="8023" y2="71233"/>
                        <a14:foregroundMark x1="11742" y1="75147" x2="16047" y2="73581"/>
                        <a14:foregroundMark x1="11546" y1="76125" x2="13112" y2="75538"/>
                        <a14:foregroundMark x1="15125" y1="79648" x2="16634" y2="80235"/>
                        <a14:foregroundMark x1="13112" y1="78865" x2="15125" y2="79648"/>
                        <a14:foregroundMark x1="14411" y1="79648" x2="15656" y2="80626"/>
                        <a14:foregroundMark x1="12916" y1="78474" x2="14411" y2="79648"/>
                        <a14:foregroundMark x1="14873" y1="79648" x2="16634" y2="81409"/>
                        <a14:foregroundMark x1="13307" y1="78082" x2="14873" y2="79648"/>
                        <a14:foregroundMark x1="19374" y1="83562" x2="20352" y2="83757"/>
                        <a14:foregroundMark x1="21918" y1="75147" x2="20939" y2="81409"/>
                        <a14:foregroundMark x1="22309" y1="75342" x2="23092" y2="75538"/>
                        <a14:foregroundMark x1="23092" y1="86106" x2="26810" y2="87867"/>
                        <a14:foregroundMark x1="27355" y1="84084" x2="25636" y2="86888"/>
                        <a14:foregroundMark x1="28755" y1="81800" x2="27769" y2="83409"/>
                        <a14:foregroundMark x1="29234" y1="81018" x2="28755" y2="81800"/>
                        <a14:foregroundMark x1="29354" y1="80822" x2="29234" y2="81018"/>
                        <a14:foregroundMark x1="33659" y1="81800" x2="33464" y2="85127"/>
                        <a14:foregroundMark x1="31352" y1="80944" x2="32485" y2="81605"/>
                        <a14:foregroundMark x1="30137" y1="80235" x2="31096" y2="80795"/>
                        <a14:foregroundMark x1="30920" y1="89824" x2="34051" y2="90802"/>
                        <a14:foregroundMark x1="39922" y1="92759" x2="50294" y2="93542"/>
                        <a14:foregroundMark x1="50294" y1="93542" x2="48532" y2="91977"/>
                        <a14:foregroundMark x1="58904" y1="85910" x2="55382" y2="88845"/>
                        <a14:foregroundMark x1="57926" y1="85714" x2="58317" y2="86693"/>
                        <a14:foregroundMark x1="55530" y1="85343" x2="53229" y2="84932"/>
                        <a14:foregroundMark x1="56288" y1="85478" x2="56057" y2="85437"/>
                        <a14:foregroundMark x1="58708" y1="85910" x2="56650" y2="85543"/>
                        <a14:foregroundMark x1="60593" y1="91121" x2="61057" y2="91389"/>
                        <a14:foregroundMark x1="57339" y1="89237" x2="59193" y2="90310"/>
                        <a14:foregroundMark x1="65166" y1="82387" x2="65689" y2="82313"/>
                        <a14:foregroundMark x1="81605" y1="71820" x2="81854" y2="71820"/>
                        <a14:foregroundMark x1="84344" y1="63014" x2="84344" y2="65362"/>
                        <a14:foregroundMark x1="35025" y1="50685" x2="35616" y2="54403"/>
                        <a14:foregroundMark x1="34932" y1="50098" x2="35025" y2="50685"/>
                        <a14:foregroundMark x1="34745" y1="48924" x2="34932" y2="50098"/>
                        <a14:foregroundMark x1="34714" y1="48728" x2="34745" y2="48924"/>
                        <a14:foregroundMark x1="34247" y1="45793" x2="34714" y2="48728"/>
                        <a14:foregroundMark x1="64088" y1="40161" x2="73581" y2="40313"/>
                        <a14:foregroundMark x1="60512" y1="40104" x2="63701" y2="40155"/>
                        <a14:foregroundMark x1="57887" y1="40062" x2="58861" y2="40078"/>
                        <a14:foregroundMark x1="31996" y1="62427" x2="31311" y2="66732"/>
                        <a14:foregroundMark x1="32183" y1="61252" x2="31996" y2="62427"/>
                        <a14:foregroundMark x1="32681" y1="58121" x2="32183" y2="61252"/>
                        <a14:foregroundMark x1="27006" y1="52838" x2="27006" y2="52838"/>
                        <a14:foregroundMark x1="27397" y1="54990" x2="27397" y2="54990"/>
                        <a14:foregroundMark x1="29159" y1="52838" x2="29159" y2="52838"/>
                        <a14:backgroundMark x1="35812" y1="16438" x2="28180" y2="23875"/>
                        <a14:backgroundMark x1="28180" y1="23875" x2="27984" y2="24266"/>
                        <a14:backgroundMark x1="18004" y1="67319" x2="14286" y2="70254"/>
                        <a14:backgroundMark x1="12524" y1="79648" x2="12524" y2="79648"/>
                        <a14:backgroundMark x1="31311" y1="80626" x2="31507" y2="80822"/>
                        <a14:backgroundMark x1="30528" y1="81800" x2="30528" y2="81800"/>
                        <a14:backgroundMark x1="31115" y1="81018" x2="31115" y2="81018"/>
                        <a14:backgroundMark x1="31311" y1="81018" x2="31311" y2="81018"/>
                        <a14:backgroundMark x1="41096" y1="80822" x2="45597" y2="82192"/>
                        <a14:backgroundMark x1="54990" y1="86497" x2="55186" y2="86693"/>
                        <a14:backgroundMark x1="64188" y1="84932" x2="67515" y2="84344"/>
                        <a14:backgroundMark x1="54795" y1="86497" x2="55382" y2="86497"/>
                        <a14:backgroundMark x1="59687" y1="90020" x2="60470" y2="91194"/>
                        <a14:backgroundMark x1="81605" y1="74168" x2="84932" y2="74364"/>
                        <a14:backgroundMark x1="80626" y1="74364" x2="86497" y2="73973"/>
                        <a14:backgroundMark x1="77886" y1="76517" x2="78474" y2="76321"/>
                        <a14:backgroundMark x1="80235" y1="74364" x2="80822" y2="74364"/>
                        <a14:backgroundMark x1="83366" y1="47554" x2="84540" y2="50881"/>
                        <a14:backgroundMark x1="80626" y1="33464" x2="84932" y2="39922"/>
                        <a14:backgroundMark x1="74755" y1="28571" x2="80626" y2="37573"/>
                        <a14:backgroundMark x1="80626" y1="37573" x2="80626" y2="37573"/>
                        <a14:backgroundMark x1="56556" y1="35029" x2="56311" y2="35795"/>
                        <a14:backgroundMark x1="19374" y1="37182" x2="15264" y2="48141"/>
                        <a14:backgroundMark x1="21135" y1="35421" x2="28180" y2="25832"/>
                        <a14:backgroundMark x1="28180" y1="25832" x2="39530" y2="19178"/>
                        <a14:backgroundMark x1="39530" y1="19178" x2="52055" y2="17613"/>
                        <a14:backgroundMark x1="52055" y1="17613" x2="60665" y2="18787"/>
                        <a14:backgroundMark x1="54207" y1="31898" x2="54046" y2="35759"/>
                        <a14:backgroundMark x1="53229" y1="29746" x2="59100" y2="32681"/>
                        <a14:backgroundMark x1="51468" y1="25832" x2="51859" y2="33659"/>
                        <a14:backgroundMark x1="50098" y1="25440" x2="47945" y2="27006"/>
                        <a14:backgroundMark x1="50489" y1="27397" x2="49511" y2="26614"/>
                        <a14:backgroundMark x1="45793" y1="34247" x2="42270" y2="37182"/>
                        <a14:backgroundMark x1="40705" y1="34247" x2="45988" y2="37573"/>
                        <a14:backgroundMark x1="44031" y1="33268" x2="36791" y2="37965"/>
                        <a14:backgroundMark x1="33464" y1="38160" x2="37182" y2="37965"/>
                        <a14:backgroundMark x1="34247" y1="42857" x2="47559" y2="42348"/>
                        <a14:backgroundMark x1="55773" y1="48728" x2="56556" y2="52642"/>
                        <a14:backgroundMark x1="63992" y1="48532" x2="64384" y2="52055"/>
                        <a14:backgroundMark x1="57339" y1="66341" x2="57534" y2="69276"/>
                        <a14:backgroundMark x1="49706" y1="64579" x2="67710" y2="62818"/>
                        <a14:backgroundMark x1="62818" y1="65558" x2="73190" y2="64579"/>
                        <a14:backgroundMark x1="72994" y1="56360" x2="67710" y2="65166"/>
                        <a14:backgroundMark x1="67710" y1="65166" x2="67710" y2="65166"/>
                        <a14:backgroundMark x1="74951" y1="54795" x2="70841" y2="57926"/>
                        <a14:backgroundMark x1="77104" y1="60470" x2="74755" y2="63209"/>
                        <a14:backgroundMark x1="74951" y1="51859" x2="74755" y2="56360"/>
                        <a14:backgroundMark x1="27789" y1="54990" x2="27789" y2="56360"/>
                        <a14:backgroundMark x1="27789" y1="53033" x2="27789" y2="54990"/>
                        <a14:backgroundMark x1="37573" y1="61644" x2="38552" y2="64384"/>
                        <a14:backgroundMark x1="45010" y1="62231" x2="45010" y2="66928"/>
                        <a14:backgroundMark x1="24266" y1="60274" x2="27202" y2="59491"/>
                        <a14:backgroundMark x1="26419" y1="56556" x2="26419" y2="56556"/>
                        <a14:backgroundMark x1="29159" y1="52838" x2="29159" y2="52838"/>
                        <a14:backgroundMark x1="26223" y1="55577" x2="26223" y2="55577"/>
                        <a14:backgroundMark x1="24658" y1="53816" x2="24658" y2="53816"/>
                        <a14:backgroundMark x1="22114" y1="56751" x2="22114" y2="56751"/>
                        <a14:backgroundMark x1="21331" y1="61252" x2="21331" y2="61252"/>
                        <a14:backgroundMark x1="31115" y1="61252" x2="31115" y2="61252"/>
                        <a14:backgroundMark x1="31703" y1="62427" x2="31703" y2="62427"/>
                        <a14:backgroundMark x1="53229" y1="40705" x2="53229" y2="40705"/>
                        <a14:backgroundMark x1="54012" y1="40313" x2="54012" y2="40313"/>
                        <a14:backgroundMark x1="53816" y1="39139" x2="53229" y2="41683"/>
                        <a14:backgroundMark x1="61252" y1="36986" x2="62622" y2="37378"/>
                        <a14:backgroundMark x1="64971" y1="38160" x2="65362" y2="38160"/>
                        <a14:backgroundMark x1="68689" y1="38943" x2="68689" y2="38943"/>
                        <a14:backgroundMark x1="71624" y1="40117" x2="71624" y2="40117"/>
                        <a14:backgroundMark x1="71037" y1="40117" x2="71037" y2="40117"/>
                        <a14:backgroundMark x1="45401" y1="49511" x2="45401" y2="49511"/>
                        <a14:backgroundMark x1="44814" y1="51468" x2="44814" y2="51468"/>
                        <a14:backgroundMark x1="38943" y1="48924" x2="38943" y2="48924"/>
                        <a14:backgroundMark x1="38160" y1="50685" x2="38160" y2="50685"/>
                        <a14:backgroundMark x1="33268" y1="50098" x2="33268" y2="50098"/>
                        <a14:backgroundMark x1="32681" y1="48728" x2="32681" y2="48728"/>
                      </a14:backgroundRemoval>
                    </a14:imgEffect>
                  </a14:imgLayer>
                </a14:imgProps>
              </a:ext>
            </a:extLst>
          </a:blip>
          <a:stretch>
            <a:fillRect/>
          </a:stretch>
        </p:blipFill>
        <p:spPr>
          <a:xfrm>
            <a:off x="8305388" y="70956"/>
            <a:ext cx="588363" cy="588363"/>
          </a:xfrm>
          <a:prstGeom prst="rect">
            <a:avLst/>
          </a:prstGeom>
        </p:spPr>
      </p:pic>
    </p:spTree>
    <p:extLst>
      <p:ext uri="{BB962C8B-B14F-4D97-AF65-F5344CB8AC3E}">
        <p14:creationId xmlns:p14="http://schemas.microsoft.com/office/powerpoint/2010/main" val="229353068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300">
        <p159:morph option="byObject"/>
      </p:transition>
    </mc:Choice>
    <mc:Fallback>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73"/>
        <p:cNvGrpSpPr/>
        <p:nvPr/>
      </p:nvGrpSpPr>
      <p:grpSpPr>
        <a:xfrm>
          <a:off x="0" y="0"/>
          <a:ext cx="0" cy="0"/>
          <a:chOff x="0" y="0"/>
          <a:chExt cx="0" cy="0"/>
        </a:xfrm>
      </p:grpSpPr>
      <p:sp>
        <p:nvSpPr>
          <p:cNvPr id="779" name="Google Shape;779;p40"/>
          <p:cNvSpPr txBox="1">
            <a:spLocks noGrp="1"/>
          </p:cNvSpPr>
          <p:nvPr>
            <p:ph type="title"/>
          </p:nvPr>
        </p:nvSpPr>
        <p:spPr>
          <a:xfrm>
            <a:off x="1902689" y="310368"/>
            <a:ext cx="5664300" cy="5310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dirty="0"/>
              <a:t>PROBLEMS AND SOLUTIONS OF </a:t>
            </a:r>
            <a:r>
              <a:rPr lang="en" dirty="0">
                <a:solidFill>
                  <a:srgbClr val="DD7E6B"/>
                </a:solidFill>
              </a:rPr>
              <a:t>PROGRAM GROUP</a:t>
            </a:r>
            <a:r>
              <a:rPr lang="en" dirty="0"/>
              <a:t>…</a:t>
            </a:r>
            <a:endParaRPr dirty="0"/>
          </a:p>
        </p:txBody>
      </p:sp>
      <p:sp>
        <p:nvSpPr>
          <p:cNvPr id="782" name="Google Shape;782;p40"/>
          <p:cNvSpPr txBox="1"/>
          <p:nvPr/>
        </p:nvSpPr>
        <p:spPr>
          <a:xfrm>
            <a:off x="2895604" y="1759563"/>
            <a:ext cx="291300" cy="488700"/>
          </a:xfrm>
          <a:prstGeom prst="rect">
            <a:avLst/>
          </a:prstGeom>
          <a:noFill/>
          <a:ln>
            <a:noFill/>
          </a:ln>
        </p:spPr>
        <p:txBody>
          <a:bodyPr spcFirstLastPara="1" wrap="square" lIns="0" tIns="0" rIns="0" bIns="91425" anchor="ctr" anchorCtr="0">
            <a:noAutofit/>
          </a:bodyPr>
          <a:lstStyle/>
          <a:p>
            <a:pPr marL="12700" lvl="0" indent="0" algn="ctr" rtl="0">
              <a:spcBef>
                <a:spcPts val="800"/>
              </a:spcBef>
              <a:spcAft>
                <a:spcPts val="0"/>
              </a:spcAft>
              <a:buNone/>
            </a:pPr>
            <a:endParaRPr sz="1800" dirty="0">
              <a:solidFill>
                <a:srgbClr val="FFFFFF"/>
              </a:solidFill>
              <a:latin typeface="Sue Ellen Francisco"/>
              <a:ea typeface="Sue Ellen Francisco"/>
              <a:cs typeface="Sue Ellen Francisco"/>
              <a:sym typeface="Sue Ellen Francisco"/>
            </a:endParaRPr>
          </a:p>
        </p:txBody>
      </p:sp>
      <p:grpSp>
        <p:nvGrpSpPr>
          <p:cNvPr id="789" name="Google Shape;789;p40"/>
          <p:cNvGrpSpPr/>
          <p:nvPr/>
        </p:nvGrpSpPr>
        <p:grpSpPr>
          <a:xfrm rot="1186029">
            <a:off x="7910501" y="3786673"/>
            <a:ext cx="982857" cy="1653469"/>
            <a:chOff x="3759575" y="1966413"/>
            <a:chExt cx="1887225" cy="3177075"/>
          </a:xfrm>
        </p:grpSpPr>
        <p:sp>
          <p:nvSpPr>
            <p:cNvPr id="790" name="Google Shape;790;p40"/>
            <p:cNvSpPr/>
            <p:nvPr/>
          </p:nvSpPr>
          <p:spPr>
            <a:xfrm>
              <a:off x="4204887" y="2504441"/>
              <a:ext cx="958776" cy="677048"/>
            </a:xfrm>
            <a:custGeom>
              <a:avLst/>
              <a:gdLst/>
              <a:ahLst/>
              <a:cxnLst/>
              <a:rect l="l" t="t" r="r" b="b"/>
              <a:pathLst>
                <a:path w="19379" h="19408" extrusionOk="0">
                  <a:moveTo>
                    <a:pt x="8356" y="1"/>
                  </a:moveTo>
                  <a:cubicBezTo>
                    <a:pt x="8333" y="1"/>
                    <a:pt x="8316" y="12"/>
                    <a:pt x="8298" y="25"/>
                  </a:cubicBezTo>
                  <a:cubicBezTo>
                    <a:pt x="8209" y="94"/>
                    <a:pt x="8209" y="94"/>
                    <a:pt x="8898" y="1113"/>
                  </a:cubicBezTo>
                  <a:cubicBezTo>
                    <a:pt x="12498" y="6432"/>
                    <a:pt x="15023" y="10170"/>
                    <a:pt x="16458" y="12302"/>
                  </a:cubicBezTo>
                  <a:cubicBezTo>
                    <a:pt x="14674" y="9973"/>
                    <a:pt x="11788" y="6096"/>
                    <a:pt x="9961" y="3646"/>
                  </a:cubicBezTo>
                  <a:cubicBezTo>
                    <a:pt x="9296" y="2752"/>
                    <a:pt x="8724" y="1986"/>
                    <a:pt x="8319" y="1442"/>
                  </a:cubicBezTo>
                  <a:cubicBezTo>
                    <a:pt x="7756" y="688"/>
                    <a:pt x="7637" y="531"/>
                    <a:pt x="7561" y="531"/>
                  </a:cubicBezTo>
                  <a:cubicBezTo>
                    <a:pt x="7541" y="531"/>
                    <a:pt x="7524" y="542"/>
                    <a:pt x="7502" y="556"/>
                  </a:cubicBezTo>
                  <a:cubicBezTo>
                    <a:pt x="7473" y="573"/>
                    <a:pt x="7456" y="604"/>
                    <a:pt x="7449" y="635"/>
                  </a:cubicBezTo>
                  <a:cubicBezTo>
                    <a:pt x="7449" y="646"/>
                    <a:pt x="7446" y="656"/>
                    <a:pt x="7491" y="739"/>
                  </a:cubicBezTo>
                  <a:lnTo>
                    <a:pt x="7484" y="743"/>
                  </a:lnTo>
                  <a:cubicBezTo>
                    <a:pt x="7491" y="746"/>
                    <a:pt x="7498" y="756"/>
                    <a:pt x="7508" y="770"/>
                  </a:cubicBezTo>
                  <a:cubicBezTo>
                    <a:pt x="7764" y="1214"/>
                    <a:pt x="9061" y="3203"/>
                    <a:pt x="15564" y="12748"/>
                  </a:cubicBezTo>
                  <a:cubicBezTo>
                    <a:pt x="14483" y="11304"/>
                    <a:pt x="13076" y="9374"/>
                    <a:pt x="11832" y="7669"/>
                  </a:cubicBezTo>
                  <a:cubicBezTo>
                    <a:pt x="7359" y="1535"/>
                    <a:pt x="6798" y="830"/>
                    <a:pt x="6607" y="830"/>
                  </a:cubicBezTo>
                  <a:cubicBezTo>
                    <a:pt x="6581" y="830"/>
                    <a:pt x="6562" y="843"/>
                    <a:pt x="6541" y="857"/>
                  </a:cubicBezTo>
                  <a:cubicBezTo>
                    <a:pt x="6514" y="874"/>
                    <a:pt x="6496" y="902"/>
                    <a:pt x="6490" y="933"/>
                  </a:cubicBezTo>
                  <a:cubicBezTo>
                    <a:pt x="6483" y="967"/>
                    <a:pt x="6490" y="999"/>
                    <a:pt x="6507" y="1027"/>
                  </a:cubicBezTo>
                  <a:lnTo>
                    <a:pt x="13281" y="11068"/>
                  </a:lnTo>
                  <a:cubicBezTo>
                    <a:pt x="12637" y="10198"/>
                    <a:pt x="11946" y="9273"/>
                    <a:pt x="11257" y="8348"/>
                  </a:cubicBezTo>
                  <a:cubicBezTo>
                    <a:pt x="7238" y="2963"/>
                    <a:pt x="6171" y="1612"/>
                    <a:pt x="5831" y="1314"/>
                  </a:cubicBezTo>
                  <a:lnTo>
                    <a:pt x="5814" y="1290"/>
                  </a:lnTo>
                  <a:lnTo>
                    <a:pt x="5807" y="1293"/>
                  </a:lnTo>
                  <a:cubicBezTo>
                    <a:pt x="5755" y="1251"/>
                    <a:pt x="5722" y="1237"/>
                    <a:pt x="5698" y="1237"/>
                  </a:cubicBezTo>
                  <a:cubicBezTo>
                    <a:pt x="5677" y="1237"/>
                    <a:pt x="5662" y="1247"/>
                    <a:pt x="5647" y="1259"/>
                  </a:cubicBezTo>
                  <a:cubicBezTo>
                    <a:pt x="5592" y="1293"/>
                    <a:pt x="5578" y="1370"/>
                    <a:pt x="5613" y="1425"/>
                  </a:cubicBezTo>
                  <a:lnTo>
                    <a:pt x="13118" y="12551"/>
                  </a:lnTo>
                  <a:cubicBezTo>
                    <a:pt x="12293" y="11453"/>
                    <a:pt x="11368" y="10215"/>
                    <a:pt x="10440" y="8982"/>
                  </a:cubicBezTo>
                  <a:cubicBezTo>
                    <a:pt x="9040" y="7114"/>
                    <a:pt x="7640" y="5250"/>
                    <a:pt x="6587" y="3854"/>
                  </a:cubicBezTo>
                  <a:cubicBezTo>
                    <a:pt x="5460" y="2365"/>
                    <a:pt x="5031" y="1792"/>
                    <a:pt x="4837" y="1588"/>
                  </a:cubicBezTo>
                  <a:cubicBezTo>
                    <a:pt x="4837" y="1585"/>
                    <a:pt x="4833" y="1581"/>
                    <a:pt x="4833" y="1578"/>
                  </a:cubicBezTo>
                  <a:lnTo>
                    <a:pt x="4830" y="1578"/>
                  </a:lnTo>
                  <a:cubicBezTo>
                    <a:pt x="4763" y="1509"/>
                    <a:pt x="4727" y="1488"/>
                    <a:pt x="4699" y="1488"/>
                  </a:cubicBezTo>
                  <a:cubicBezTo>
                    <a:pt x="4681" y="1488"/>
                    <a:pt x="4666" y="1497"/>
                    <a:pt x="4649" y="1508"/>
                  </a:cubicBezTo>
                  <a:cubicBezTo>
                    <a:pt x="4625" y="1525"/>
                    <a:pt x="4605" y="1554"/>
                    <a:pt x="4598" y="1585"/>
                  </a:cubicBezTo>
                  <a:cubicBezTo>
                    <a:pt x="4598" y="1599"/>
                    <a:pt x="4595" y="1609"/>
                    <a:pt x="4639" y="1692"/>
                  </a:cubicBezTo>
                  <a:lnTo>
                    <a:pt x="4636" y="1695"/>
                  </a:lnTo>
                  <a:cubicBezTo>
                    <a:pt x="4639" y="1695"/>
                    <a:pt x="4639" y="1699"/>
                    <a:pt x="4643" y="1703"/>
                  </a:cubicBezTo>
                  <a:cubicBezTo>
                    <a:pt x="4862" y="2111"/>
                    <a:pt x="6101" y="4055"/>
                    <a:pt x="13000" y="14148"/>
                  </a:cubicBezTo>
                  <a:cubicBezTo>
                    <a:pt x="10308" y="10579"/>
                    <a:pt x="6036" y="4810"/>
                    <a:pt x="3995" y="2042"/>
                  </a:cubicBezTo>
                  <a:cubicBezTo>
                    <a:pt x="3972" y="2010"/>
                    <a:pt x="3936" y="1994"/>
                    <a:pt x="3899" y="1994"/>
                  </a:cubicBezTo>
                  <a:cubicBezTo>
                    <a:pt x="3875" y="1994"/>
                    <a:pt x="3850" y="2001"/>
                    <a:pt x="3829" y="2014"/>
                  </a:cubicBezTo>
                  <a:cubicBezTo>
                    <a:pt x="3776" y="2053"/>
                    <a:pt x="3749" y="2069"/>
                    <a:pt x="3808" y="2181"/>
                  </a:cubicBezTo>
                  <a:lnTo>
                    <a:pt x="3801" y="2187"/>
                  </a:lnTo>
                  <a:cubicBezTo>
                    <a:pt x="3801" y="2187"/>
                    <a:pt x="3815" y="2205"/>
                    <a:pt x="3835" y="2232"/>
                  </a:cubicBezTo>
                  <a:cubicBezTo>
                    <a:pt x="3901" y="2347"/>
                    <a:pt x="4026" y="2534"/>
                    <a:pt x="4238" y="2856"/>
                  </a:cubicBezTo>
                  <a:cubicBezTo>
                    <a:pt x="4521" y="3283"/>
                    <a:pt x="4931" y="3889"/>
                    <a:pt x="5423" y="4616"/>
                  </a:cubicBezTo>
                  <a:cubicBezTo>
                    <a:pt x="6403" y="6075"/>
                    <a:pt x="7713" y="8015"/>
                    <a:pt x="9026" y="9956"/>
                  </a:cubicBezTo>
                  <a:cubicBezTo>
                    <a:pt x="9934" y="11300"/>
                    <a:pt x="10841" y="12641"/>
                    <a:pt x="11639" y="13823"/>
                  </a:cubicBezTo>
                  <a:lnTo>
                    <a:pt x="3479" y="3005"/>
                  </a:lnTo>
                  <a:cubicBezTo>
                    <a:pt x="3455" y="2973"/>
                    <a:pt x="3419" y="2956"/>
                    <a:pt x="3382" y="2956"/>
                  </a:cubicBezTo>
                  <a:cubicBezTo>
                    <a:pt x="3359" y="2956"/>
                    <a:pt x="3336" y="2963"/>
                    <a:pt x="3316" y="2977"/>
                  </a:cubicBezTo>
                  <a:cubicBezTo>
                    <a:pt x="3288" y="2995"/>
                    <a:pt x="3267" y="3022"/>
                    <a:pt x="3264" y="3054"/>
                  </a:cubicBezTo>
                  <a:cubicBezTo>
                    <a:pt x="3261" y="3075"/>
                    <a:pt x="3257" y="3088"/>
                    <a:pt x="3285" y="3150"/>
                  </a:cubicBezTo>
                  <a:lnTo>
                    <a:pt x="3288" y="3150"/>
                  </a:lnTo>
                  <a:cubicBezTo>
                    <a:pt x="3413" y="3400"/>
                    <a:pt x="4075" y="4381"/>
                    <a:pt x="7356" y="9166"/>
                  </a:cubicBezTo>
                  <a:cubicBezTo>
                    <a:pt x="8936" y="11466"/>
                    <a:pt x="10755" y="14117"/>
                    <a:pt x="11940" y="15881"/>
                  </a:cubicBezTo>
                  <a:cubicBezTo>
                    <a:pt x="9542" y="12738"/>
                    <a:pt x="4812" y="6411"/>
                    <a:pt x="2675" y="3539"/>
                  </a:cubicBezTo>
                  <a:cubicBezTo>
                    <a:pt x="2652" y="3507"/>
                    <a:pt x="2615" y="3489"/>
                    <a:pt x="2578" y="3489"/>
                  </a:cubicBezTo>
                  <a:cubicBezTo>
                    <a:pt x="2554" y="3489"/>
                    <a:pt x="2530" y="3496"/>
                    <a:pt x="2508" y="3511"/>
                  </a:cubicBezTo>
                  <a:cubicBezTo>
                    <a:pt x="2484" y="3529"/>
                    <a:pt x="2460" y="3563"/>
                    <a:pt x="2453" y="3598"/>
                  </a:cubicBezTo>
                  <a:cubicBezTo>
                    <a:pt x="2388" y="3951"/>
                    <a:pt x="7300" y="11075"/>
                    <a:pt x="10637" y="15860"/>
                  </a:cubicBezTo>
                  <a:cubicBezTo>
                    <a:pt x="8437" y="13001"/>
                    <a:pt x="4695" y="7943"/>
                    <a:pt x="1951" y="4194"/>
                  </a:cubicBezTo>
                  <a:cubicBezTo>
                    <a:pt x="1927" y="4160"/>
                    <a:pt x="1891" y="4142"/>
                    <a:pt x="1854" y="4142"/>
                  </a:cubicBezTo>
                  <a:cubicBezTo>
                    <a:pt x="1831" y="4142"/>
                    <a:pt x="1808" y="4149"/>
                    <a:pt x="1788" y="4162"/>
                  </a:cubicBezTo>
                  <a:cubicBezTo>
                    <a:pt x="1760" y="4183"/>
                    <a:pt x="1736" y="4218"/>
                    <a:pt x="1732" y="4249"/>
                  </a:cubicBezTo>
                  <a:cubicBezTo>
                    <a:pt x="1670" y="4585"/>
                    <a:pt x="5914" y="10770"/>
                    <a:pt x="9206" y="15503"/>
                  </a:cubicBezTo>
                  <a:cubicBezTo>
                    <a:pt x="6819" y="12371"/>
                    <a:pt x="3406" y="7825"/>
                    <a:pt x="1718" y="5569"/>
                  </a:cubicBezTo>
                  <a:cubicBezTo>
                    <a:pt x="1694" y="5538"/>
                    <a:pt x="1658" y="5522"/>
                    <a:pt x="1622" y="5522"/>
                  </a:cubicBezTo>
                  <a:cubicBezTo>
                    <a:pt x="1597" y="5522"/>
                    <a:pt x="1571" y="5530"/>
                    <a:pt x="1549" y="5545"/>
                  </a:cubicBezTo>
                  <a:cubicBezTo>
                    <a:pt x="1497" y="5583"/>
                    <a:pt x="1483" y="5656"/>
                    <a:pt x="1521" y="5712"/>
                  </a:cubicBezTo>
                  <a:cubicBezTo>
                    <a:pt x="3496" y="8625"/>
                    <a:pt x="6604" y="13220"/>
                    <a:pt x="8641" y="16241"/>
                  </a:cubicBezTo>
                  <a:cubicBezTo>
                    <a:pt x="6413" y="13324"/>
                    <a:pt x="3021" y="8864"/>
                    <a:pt x="866" y="6033"/>
                  </a:cubicBezTo>
                  <a:cubicBezTo>
                    <a:pt x="844" y="6003"/>
                    <a:pt x="808" y="5985"/>
                    <a:pt x="770" y="5985"/>
                  </a:cubicBezTo>
                  <a:cubicBezTo>
                    <a:pt x="760" y="5985"/>
                    <a:pt x="751" y="5986"/>
                    <a:pt x="741" y="5988"/>
                  </a:cubicBezTo>
                  <a:cubicBezTo>
                    <a:pt x="696" y="6003"/>
                    <a:pt x="662" y="6037"/>
                    <a:pt x="651" y="6086"/>
                  </a:cubicBezTo>
                  <a:cubicBezTo>
                    <a:pt x="648" y="6102"/>
                    <a:pt x="645" y="6116"/>
                    <a:pt x="679" y="6179"/>
                  </a:cubicBezTo>
                  <a:lnTo>
                    <a:pt x="672" y="6179"/>
                  </a:lnTo>
                  <a:cubicBezTo>
                    <a:pt x="672" y="6179"/>
                    <a:pt x="683" y="6190"/>
                    <a:pt x="696" y="6210"/>
                  </a:cubicBezTo>
                  <a:cubicBezTo>
                    <a:pt x="838" y="6460"/>
                    <a:pt x="1417" y="7305"/>
                    <a:pt x="3627" y="10538"/>
                  </a:cubicBezTo>
                  <a:cubicBezTo>
                    <a:pt x="4886" y="12377"/>
                    <a:pt x="6400" y="14595"/>
                    <a:pt x="7523" y="16255"/>
                  </a:cubicBezTo>
                  <a:lnTo>
                    <a:pt x="482" y="7191"/>
                  </a:lnTo>
                  <a:cubicBezTo>
                    <a:pt x="461" y="7162"/>
                    <a:pt x="427" y="7144"/>
                    <a:pt x="392" y="7144"/>
                  </a:cubicBezTo>
                  <a:cubicBezTo>
                    <a:pt x="381" y="7144"/>
                    <a:pt x="371" y="7146"/>
                    <a:pt x="360" y="7149"/>
                  </a:cubicBezTo>
                  <a:cubicBezTo>
                    <a:pt x="312" y="7159"/>
                    <a:pt x="277" y="7194"/>
                    <a:pt x="267" y="7242"/>
                  </a:cubicBezTo>
                  <a:cubicBezTo>
                    <a:pt x="267" y="7257"/>
                    <a:pt x="263" y="7267"/>
                    <a:pt x="301" y="7333"/>
                  </a:cubicBezTo>
                  <a:lnTo>
                    <a:pt x="291" y="7340"/>
                  </a:lnTo>
                  <a:lnTo>
                    <a:pt x="354" y="7420"/>
                  </a:lnTo>
                  <a:cubicBezTo>
                    <a:pt x="562" y="7749"/>
                    <a:pt x="1237" y="8750"/>
                    <a:pt x="3420" y="11972"/>
                  </a:cubicBezTo>
                  <a:cubicBezTo>
                    <a:pt x="4470" y="13524"/>
                    <a:pt x="5647" y="15264"/>
                    <a:pt x="6594" y="16663"/>
                  </a:cubicBezTo>
                  <a:lnTo>
                    <a:pt x="232" y="8545"/>
                  </a:lnTo>
                  <a:cubicBezTo>
                    <a:pt x="208" y="8514"/>
                    <a:pt x="172" y="8498"/>
                    <a:pt x="136" y="8498"/>
                  </a:cubicBezTo>
                  <a:cubicBezTo>
                    <a:pt x="111" y="8498"/>
                    <a:pt x="87" y="8506"/>
                    <a:pt x="66" y="8521"/>
                  </a:cubicBezTo>
                  <a:cubicBezTo>
                    <a:pt x="14" y="8560"/>
                    <a:pt x="0" y="8632"/>
                    <a:pt x="34" y="8684"/>
                  </a:cubicBezTo>
                  <a:lnTo>
                    <a:pt x="5634" y="16982"/>
                  </a:lnTo>
                  <a:cubicBezTo>
                    <a:pt x="4633" y="15769"/>
                    <a:pt x="3257" y="14061"/>
                    <a:pt x="2276" y="12845"/>
                  </a:cubicBezTo>
                  <a:cubicBezTo>
                    <a:pt x="1771" y="12222"/>
                    <a:pt x="1327" y="11667"/>
                    <a:pt x="1005" y="11275"/>
                  </a:cubicBezTo>
                  <a:cubicBezTo>
                    <a:pt x="738" y="10946"/>
                    <a:pt x="592" y="10767"/>
                    <a:pt x="506" y="10676"/>
                  </a:cubicBezTo>
                  <a:cubicBezTo>
                    <a:pt x="499" y="10669"/>
                    <a:pt x="496" y="10663"/>
                    <a:pt x="488" y="10652"/>
                  </a:cubicBezTo>
                  <a:lnTo>
                    <a:pt x="485" y="10655"/>
                  </a:lnTo>
                  <a:cubicBezTo>
                    <a:pt x="438" y="10610"/>
                    <a:pt x="409" y="10593"/>
                    <a:pt x="385" y="10593"/>
                  </a:cubicBezTo>
                  <a:cubicBezTo>
                    <a:pt x="364" y="10593"/>
                    <a:pt x="346" y="10605"/>
                    <a:pt x="322" y="10621"/>
                  </a:cubicBezTo>
                  <a:cubicBezTo>
                    <a:pt x="295" y="10639"/>
                    <a:pt x="277" y="10666"/>
                    <a:pt x="270" y="10701"/>
                  </a:cubicBezTo>
                  <a:cubicBezTo>
                    <a:pt x="267" y="10732"/>
                    <a:pt x="274" y="10763"/>
                    <a:pt x="291" y="10791"/>
                  </a:cubicBezTo>
                  <a:cubicBezTo>
                    <a:pt x="1625" y="12734"/>
                    <a:pt x="3437" y="15385"/>
                    <a:pt x="4435" y="16879"/>
                  </a:cubicBezTo>
                  <a:cubicBezTo>
                    <a:pt x="2359" y="14630"/>
                    <a:pt x="1681" y="13951"/>
                    <a:pt x="1427" y="13767"/>
                  </a:cubicBezTo>
                  <a:cubicBezTo>
                    <a:pt x="1424" y="13764"/>
                    <a:pt x="1421" y="13760"/>
                    <a:pt x="1417" y="13757"/>
                  </a:cubicBezTo>
                  <a:lnTo>
                    <a:pt x="1414" y="13760"/>
                  </a:lnTo>
                  <a:cubicBezTo>
                    <a:pt x="1357" y="13720"/>
                    <a:pt x="1323" y="13707"/>
                    <a:pt x="1298" y="13707"/>
                  </a:cubicBezTo>
                  <a:cubicBezTo>
                    <a:pt x="1278" y="13707"/>
                    <a:pt x="1265" y="13716"/>
                    <a:pt x="1251" y="13725"/>
                  </a:cubicBezTo>
                  <a:cubicBezTo>
                    <a:pt x="1227" y="13743"/>
                    <a:pt x="1206" y="13770"/>
                    <a:pt x="1203" y="13802"/>
                  </a:cubicBezTo>
                  <a:cubicBezTo>
                    <a:pt x="1195" y="13833"/>
                    <a:pt x="1203" y="13867"/>
                    <a:pt x="1219" y="13895"/>
                  </a:cubicBezTo>
                  <a:cubicBezTo>
                    <a:pt x="1653" y="14519"/>
                    <a:pt x="2353" y="15541"/>
                    <a:pt x="2425" y="15673"/>
                  </a:cubicBezTo>
                  <a:cubicBezTo>
                    <a:pt x="2429" y="15683"/>
                    <a:pt x="2436" y="15694"/>
                    <a:pt x="2443" y="15704"/>
                  </a:cubicBezTo>
                  <a:cubicBezTo>
                    <a:pt x="2467" y="15739"/>
                    <a:pt x="2505" y="15757"/>
                    <a:pt x="2544" y="15757"/>
                  </a:cubicBezTo>
                  <a:cubicBezTo>
                    <a:pt x="2566" y="15757"/>
                    <a:pt x="2589" y="15751"/>
                    <a:pt x="2609" y="15738"/>
                  </a:cubicBezTo>
                  <a:cubicBezTo>
                    <a:pt x="2637" y="15718"/>
                    <a:pt x="2654" y="15690"/>
                    <a:pt x="2661" y="15659"/>
                  </a:cubicBezTo>
                  <a:cubicBezTo>
                    <a:pt x="2671" y="15610"/>
                    <a:pt x="2675" y="15586"/>
                    <a:pt x="2100" y="14744"/>
                  </a:cubicBezTo>
                  <a:lnTo>
                    <a:pt x="2100" y="14744"/>
                  </a:lnTo>
                  <a:cubicBezTo>
                    <a:pt x="2938" y="15617"/>
                    <a:pt x="4238" y="17017"/>
                    <a:pt x="5197" y="18063"/>
                  </a:cubicBezTo>
                  <a:cubicBezTo>
                    <a:pt x="5222" y="18088"/>
                    <a:pt x="5255" y="18102"/>
                    <a:pt x="5288" y="18102"/>
                  </a:cubicBezTo>
                  <a:cubicBezTo>
                    <a:pt x="5310" y="18102"/>
                    <a:pt x="5333" y="18095"/>
                    <a:pt x="5353" y="18081"/>
                  </a:cubicBezTo>
                  <a:cubicBezTo>
                    <a:pt x="5381" y="18063"/>
                    <a:pt x="5398" y="18035"/>
                    <a:pt x="5405" y="18001"/>
                  </a:cubicBezTo>
                  <a:cubicBezTo>
                    <a:pt x="5409" y="17990"/>
                    <a:pt x="5412" y="17977"/>
                    <a:pt x="5374" y="17901"/>
                  </a:cubicBezTo>
                  <a:cubicBezTo>
                    <a:pt x="5374" y="17897"/>
                    <a:pt x="5370" y="17894"/>
                    <a:pt x="5367" y="17890"/>
                  </a:cubicBezTo>
                  <a:cubicBezTo>
                    <a:pt x="5225" y="17627"/>
                    <a:pt x="4625" y="16695"/>
                    <a:pt x="2151" y="13077"/>
                  </a:cubicBezTo>
                  <a:lnTo>
                    <a:pt x="2151" y="13077"/>
                  </a:lnTo>
                  <a:cubicBezTo>
                    <a:pt x="5530" y="17266"/>
                    <a:pt x="6445" y="18379"/>
                    <a:pt x="6746" y="18635"/>
                  </a:cubicBezTo>
                  <a:lnTo>
                    <a:pt x="6757" y="18652"/>
                  </a:lnTo>
                  <a:lnTo>
                    <a:pt x="6763" y="18649"/>
                  </a:lnTo>
                  <a:cubicBezTo>
                    <a:pt x="6815" y="18692"/>
                    <a:pt x="6847" y="18706"/>
                    <a:pt x="6872" y="18706"/>
                  </a:cubicBezTo>
                  <a:cubicBezTo>
                    <a:pt x="6893" y="18706"/>
                    <a:pt x="6908" y="18695"/>
                    <a:pt x="6926" y="18684"/>
                  </a:cubicBezTo>
                  <a:cubicBezTo>
                    <a:pt x="6950" y="18666"/>
                    <a:pt x="6968" y="18638"/>
                    <a:pt x="6975" y="18607"/>
                  </a:cubicBezTo>
                  <a:cubicBezTo>
                    <a:pt x="6982" y="18576"/>
                    <a:pt x="6975" y="18542"/>
                    <a:pt x="6957" y="18518"/>
                  </a:cubicBezTo>
                  <a:lnTo>
                    <a:pt x="2127" y="11355"/>
                  </a:lnTo>
                  <a:lnTo>
                    <a:pt x="8399" y="19359"/>
                  </a:lnTo>
                  <a:cubicBezTo>
                    <a:pt x="8423" y="19391"/>
                    <a:pt x="8458" y="19407"/>
                    <a:pt x="8495" y="19407"/>
                  </a:cubicBezTo>
                  <a:cubicBezTo>
                    <a:pt x="8506" y="19407"/>
                    <a:pt x="8513" y="19404"/>
                    <a:pt x="8524" y="19404"/>
                  </a:cubicBezTo>
                  <a:cubicBezTo>
                    <a:pt x="8569" y="19394"/>
                    <a:pt x="8604" y="19356"/>
                    <a:pt x="8614" y="19311"/>
                  </a:cubicBezTo>
                  <a:cubicBezTo>
                    <a:pt x="8617" y="19293"/>
                    <a:pt x="8620" y="19283"/>
                    <a:pt x="8583" y="19217"/>
                  </a:cubicBezTo>
                  <a:lnTo>
                    <a:pt x="8589" y="19214"/>
                  </a:lnTo>
                  <a:lnTo>
                    <a:pt x="8548" y="19158"/>
                  </a:lnTo>
                  <a:cubicBezTo>
                    <a:pt x="8326" y="18791"/>
                    <a:pt x="7398" y="17419"/>
                    <a:pt x="3618" y="11837"/>
                  </a:cubicBezTo>
                  <a:cubicBezTo>
                    <a:pt x="3233" y="11266"/>
                    <a:pt x="2852" y="10701"/>
                    <a:pt x="2495" y="10177"/>
                  </a:cubicBezTo>
                  <a:lnTo>
                    <a:pt x="2495" y="10177"/>
                  </a:lnTo>
                  <a:lnTo>
                    <a:pt x="9144" y="18735"/>
                  </a:lnTo>
                  <a:cubicBezTo>
                    <a:pt x="9167" y="18767"/>
                    <a:pt x="9203" y="18783"/>
                    <a:pt x="9239" y="18783"/>
                  </a:cubicBezTo>
                  <a:cubicBezTo>
                    <a:pt x="9262" y="18783"/>
                    <a:pt x="9286" y="18777"/>
                    <a:pt x="9306" y="18763"/>
                  </a:cubicBezTo>
                  <a:cubicBezTo>
                    <a:pt x="9334" y="18746"/>
                    <a:pt x="9352" y="18715"/>
                    <a:pt x="9359" y="18684"/>
                  </a:cubicBezTo>
                  <a:cubicBezTo>
                    <a:pt x="9376" y="18583"/>
                    <a:pt x="9386" y="18538"/>
                    <a:pt x="3825" y="10402"/>
                  </a:cubicBezTo>
                  <a:cubicBezTo>
                    <a:pt x="3645" y="10140"/>
                    <a:pt x="3469" y="9879"/>
                    <a:pt x="3295" y="9623"/>
                  </a:cubicBezTo>
                  <a:lnTo>
                    <a:pt x="3295" y="9623"/>
                  </a:lnTo>
                  <a:cubicBezTo>
                    <a:pt x="4026" y="10586"/>
                    <a:pt x="4847" y="11664"/>
                    <a:pt x="5672" y="12745"/>
                  </a:cubicBezTo>
                  <a:cubicBezTo>
                    <a:pt x="6923" y="14384"/>
                    <a:pt x="8174" y="16026"/>
                    <a:pt x="9112" y="17256"/>
                  </a:cubicBezTo>
                  <a:cubicBezTo>
                    <a:pt x="9581" y="17869"/>
                    <a:pt x="9976" y="18382"/>
                    <a:pt x="10249" y="18739"/>
                  </a:cubicBezTo>
                  <a:cubicBezTo>
                    <a:pt x="10464" y="19020"/>
                    <a:pt x="10588" y="19179"/>
                    <a:pt x="10665" y="19266"/>
                  </a:cubicBezTo>
                  <a:cubicBezTo>
                    <a:pt x="10668" y="19269"/>
                    <a:pt x="10672" y="19276"/>
                    <a:pt x="10675" y="19276"/>
                  </a:cubicBezTo>
                  <a:cubicBezTo>
                    <a:pt x="10729" y="19332"/>
                    <a:pt x="10761" y="19352"/>
                    <a:pt x="10787" y="19352"/>
                  </a:cubicBezTo>
                  <a:cubicBezTo>
                    <a:pt x="10808" y="19352"/>
                    <a:pt x="10826" y="19340"/>
                    <a:pt x="10849" y="19324"/>
                  </a:cubicBezTo>
                  <a:cubicBezTo>
                    <a:pt x="10876" y="19307"/>
                    <a:pt x="10894" y="19279"/>
                    <a:pt x="10900" y="19248"/>
                  </a:cubicBezTo>
                  <a:cubicBezTo>
                    <a:pt x="10904" y="19234"/>
                    <a:pt x="10904" y="19224"/>
                    <a:pt x="10859" y="19148"/>
                  </a:cubicBezTo>
                  <a:lnTo>
                    <a:pt x="10870" y="19141"/>
                  </a:lnTo>
                  <a:cubicBezTo>
                    <a:pt x="10862" y="19134"/>
                    <a:pt x="10845" y="19116"/>
                    <a:pt x="10824" y="19085"/>
                  </a:cubicBezTo>
                  <a:cubicBezTo>
                    <a:pt x="10558" y="18649"/>
                    <a:pt x="9403" y="16923"/>
                    <a:pt x="4501" y="9678"/>
                  </a:cubicBezTo>
                  <a:lnTo>
                    <a:pt x="4501" y="9678"/>
                  </a:lnTo>
                  <a:cubicBezTo>
                    <a:pt x="5142" y="10535"/>
                    <a:pt x="5839" y="11459"/>
                    <a:pt x="6535" y="12377"/>
                  </a:cubicBezTo>
                  <a:cubicBezTo>
                    <a:pt x="10204" y="17235"/>
                    <a:pt x="11247" y="18583"/>
                    <a:pt x="11593" y="18922"/>
                  </a:cubicBezTo>
                  <a:cubicBezTo>
                    <a:pt x="11607" y="18940"/>
                    <a:pt x="11621" y="18957"/>
                    <a:pt x="11631" y="18975"/>
                  </a:cubicBezTo>
                  <a:lnTo>
                    <a:pt x="11645" y="18967"/>
                  </a:lnTo>
                  <a:cubicBezTo>
                    <a:pt x="11697" y="19011"/>
                    <a:pt x="11728" y="19026"/>
                    <a:pt x="11752" y="19026"/>
                  </a:cubicBezTo>
                  <a:cubicBezTo>
                    <a:pt x="11770" y="19026"/>
                    <a:pt x="11784" y="19016"/>
                    <a:pt x="11798" y="19006"/>
                  </a:cubicBezTo>
                  <a:cubicBezTo>
                    <a:pt x="11826" y="18988"/>
                    <a:pt x="11842" y="18961"/>
                    <a:pt x="11850" y="18929"/>
                  </a:cubicBezTo>
                  <a:cubicBezTo>
                    <a:pt x="11857" y="18898"/>
                    <a:pt x="11850" y="18863"/>
                    <a:pt x="11829" y="18836"/>
                  </a:cubicBezTo>
                  <a:cubicBezTo>
                    <a:pt x="9071" y="14900"/>
                    <a:pt x="5340" y="9512"/>
                    <a:pt x="3351" y="6508"/>
                  </a:cubicBezTo>
                  <a:lnTo>
                    <a:pt x="3351" y="6508"/>
                  </a:lnTo>
                  <a:cubicBezTo>
                    <a:pt x="4324" y="7832"/>
                    <a:pt x="5631" y="9599"/>
                    <a:pt x="6936" y="11352"/>
                  </a:cubicBezTo>
                  <a:cubicBezTo>
                    <a:pt x="11608" y="17629"/>
                    <a:pt x="12228" y="18294"/>
                    <a:pt x="12410" y="18294"/>
                  </a:cubicBezTo>
                  <a:cubicBezTo>
                    <a:pt x="12433" y="18294"/>
                    <a:pt x="12450" y="18283"/>
                    <a:pt x="12466" y="18271"/>
                  </a:cubicBezTo>
                  <a:cubicBezTo>
                    <a:pt x="12494" y="18254"/>
                    <a:pt x="12512" y="18226"/>
                    <a:pt x="12518" y="18195"/>
                  </a:cubicBezTo>
                  <a:cubicBezTo>
                    <a:pt x="12525" y="18160"/>
                    <a:pt x="12515" y="18129"/>
                    <a:pt x="12498" y="18102"/>
                  </a:cubicBezTo>
                  <a:cubicBezTo>
                    <a:pt x="9680" y="14079"/>
                    <a:pt x="5845" y="8535"/>
                    <a:pt x="3912" y="5600"/>
                  </a:cubicBezTo>
                  <a:lnTo>
                    <a:pt x="3912" y="5600"/>
                  </a:lnTo>
                  <a:cubicBezTo>
                    <a:pt x="4934" y="6969"/>
                    <a:pt x="6375" y="8899"/>
                    <a:pt x="7809" y="10811"/>
                  </a:cubicBezTo>
                  <a:cubicBezTo>
                    <a:pt x="9362" y="12880"/>
                    <a:pt x="10606" y="14522"/>
                    <a:pt x="11500" y="15700"/>
                  </a:cubicBezTo>
                  <a:cubicBezTo>
                    <a:pt x="12971" y="17627"/>
                    <a:pt x="13213" y="17940"/>
                    <a:pt x="13328" y="17940"/>
                  </a:cubicBezTo>
                  <a:cubicBezTo>
                    <a:pt x="13350" y="17940"/>
                    <a:pt x="13368" y="17929"/>
                    <a:pt x="13388" y="17915"/>
                  </a:cubicBezTo>
                  <a:cubicBezTo>
                    <a:pt x="13416" y="17897"/>
                    <a:pt x="13437" y="17866"/>
                    <a:pt x="13440" y="17835"/>
                  </a:cubicBezTo>
                  <a:cubicBezTo>
                    <a:pt x="13468" y="17699"/>
                    <a:pt x="12990" y="16948"/>
                    <a:pt x="7557" y="9027"/>
                  </a:cubicBezTo>
                  <a:cubicBezTo>
                    <a:pt x="6999" y="8216"/>
                    <a:pt x="6434" y="7395"/>
                    <a:pt x="5914" y="6633"/>
                  </a:cubicBezTo>
                  <a:lnTo>
                    <a:pt x="5914" y="6633"/>
                  </a:lnTo>
                  <a:lnTo>
                    <a:pt x="14279" y="17720"/>
                  </a:lnTo>
                  <a:cubicBezTo>
                    <a:pt x="14301" y="17751"/>
                    <a:pt x="14337" y="17767"/>
                    <a:pt x="14374" y="17767"/>
                  </a:cubicBezTo>
                  <a:cubicBezTo>
                    <a:pt x="14399" y="17767"/>
                    <a:pt x="14424" y="17760"/>
                    <a:pt x="14445" y="17744"/>
                  </a:cubicBezTo>
                  <a:cubicBezTo>
                    <a:pt x="14497" y="17707"/>
                    <a:pt x="14511" y="17634"/>
                    <a:pt x="14473" y="17582"/>
                  </a:cubicBezTo>
                  <a:cubicBezTo>
                    <a:pt x="12383" y="14491"/>
                    <a:pt x="9186" y="9765"/>
                    <a:pt x="6874" y="6339"/>
                  </a:cubicBezTo>
                  <a:lnTo>
                    <a:pt x="6874" y="6339"/>
                  </a:lnTo>
                  <a:cubicBezTo>
                    <a:pt x="7675" y="7423"/>
                    <a:pt x="8565" y="8622"/>
                    <a:pt x="9456" y="9814"/>
                  </a:cubicBezTo>
                  <a:cubicBezTo>
                    <a:pt x="13630" y="15420"/>
                    <a:pt x="14788" y="16938"/>
                    <a:pt x="15162" y="17308"/>
                  </a:cubicBezTo>
                  <a:cubicBezTo>
                    <a:pt x="15176" y="17328"/>
                    <a:pt x="15189" y="17349"/>
                    <a:pt x="15204" y="17370"/>
                  </a:cubicBezTo>
                  <a:lnTo>
                    <a:pt x="15218" y="17360"/>
                  </a:lnTo>
                  <a:cubicBezTo>
                    <a:pt x="15269" y="17406"/>
                    <a:pt x="15301" y="17420"/>
                    <a:pt x="15325" y="17420"/>
                  </a:cubicBezTo>
                  <a:cubicBezTo>
                    <a:pt x="15344" y="17420"/>
                    <a:pt x="15358" y="17411"/>
                    <a:pt x="15373" y="17402"/>
                  </a:cubicBezTo>
                  <a:cubicBezTo>
                    <a:pt x="15397" y="17384"/>
                    <a:pt x="15418" y="17357"/>
                    <a:pt x="15422" y="17325"/>
                  </a:cubicBezTo>
                  <a:cubicBezTo>
                    <a:pt x="15429" y="17294"/>
                    <a:pt x="15422" y="17259"/>
                    <a:pt x="15405" y="17235"/>
                  </a:cubicBezTo>
                  <a:cubicBezTo>
                    <a:pt x="13353" y="14238"/>
                    <a:pt x="8953" y="7797"/>
                    <a:pt x="6525" y="4173"/>
                  </a:cubicBezTo>
                  <a:lnTo>
                    <a:pt x="6525" y="4173"/>
                  </a:lnTo>
                  <a:cubicBezTo>
                    <a:pt x="8970" y="7420"/>
                    <a:pt x="13229" y="13098"/>
                    <a:pt x="15845" y="16591"/>
                  </a:cubicBezTo>
                  <a:cubicBezTo>
                    <a:pt x="15868" y="16622"/>
                    <a:pt x="15904" y="16640"/>
                    <a:pt x="15942" y="16640"/>
                  </a:cubicBezTo>
                  <a:cubicBezTo>
                    <a:pt x="15965" y="16640"/>
                    <a:pt x="15990" y="16633"/>
                    <a:pt x="16011" y="16618"/>
                  </a:cubicBezTo>
                  <a:cubicBezTo>
                    <a:pt x="16063" y="16580"/>
                    <a:pt x="16077" y="16508"/>
                    <a:pt x="16042" y="16452"/>
                  </a:cubicBezTo>
                  <a:lnTo>
                    <a:pt x="7339" y="3549"/>
                  </a:lnTo>
                  <a:lnTo>
                    <a:pt x="7339" y="3549"/>
                  </a:lnTo>
                  <a:cubicBezTo>
                    <a:pt x="9552" y="6439"/>
                    <a:pt x="13492" y="11740"/>
                    <a:pt x="16371" y="15649"/>
                  </a:cubicBezTo>
                  <a:cubicBezTo>
                    <a:pt x="16396" y="15682"/>
                    <a:pt x="16433" y="15699"/>
                    <a:pt x="16469" y="15699"/>
                  </a:cubicBezTo>
                  <a:cubicBezTo>
                    <a:pt x="16493" y="15699"/>
                    <a:pt x="16517" y="15691"/>
                    <a:pt x="16537" y="15676"/>
                  </a:cubicBezTo>
                  <a:cubicBezTo>
                    <a:pt x="16593" y="15638"/>
                    <a:pt x="16607" y="15565"/>
                    <a:pt x="16569" y="15510"/>
                  </a:cubicBezTo>
                  <a:lnTo>
                    <a:pt x="8381" y="3369"/>
                  </a:lnTo>
                  <a:lnTo>
                    <a:pt x="8381" y="3369"/>
                  </a:lnTo>
                  <a:cubicBezTo>
                    <a:pt x="9331" y="4644"/>
                    <a:pt x="10519" y="6279"/>
                    <a:pt x="11639" y="7811"/>
                  </a:cubicBezTo>
                  <a:cubicBezTo>
                    <a:pt x="16474" y="14448"/>
                    <a:pt x="17084" y="15194"/>
                    <a:pt x="17287" y="15194"/>
                  </a:cubicBezTo>
                  <a:cubicBezTo>
                    <a:pt x="17314" y="15194"/>
                    <a:pt x="17334" y="15181"/>
                    <a:pt x="17356" y="15166"/>
                  </a:cubicBezTo>
                  <a:cubicBezTo>
                    <a:pt x="17383" y="15150"/>
                    <a:pt x="17401" y="15121"/>
                    <a:pt x="17407" y="15087"/>
                  </a:cubicBezTo>
                  <a:cubicBezTo>
                    <a:pt x="17414" y="15056"/>
                    <a:pt x="17407" y="15025"/>
                    <a:pt x="17386" y="14997"/>
                  </a:cubicBezTo>
                  <a:cubicBezTo>
                    <a:pt x="15318" y="11962"/>
                    <a:pt x="12068" y="7180"/>
                    <a:pt x="9906" y="3972"/>
                  </a:cubicBezTo>
                  <a:lnTo>
                    <a:pt x="9906" y="3972"/>
                  </a:lnTo>
                  <a:cubicBezTo>
                    <a:pt x="16070" y="12249"/>
                    <a:pt x="17470" y="14058"/>
                    <a:pt x="17861" y="14405"/>
                  </a:cubicBezTo>
                  <a:cubicBezTo>
                    <a:pt x="17865" y="14405"/>
                    <a:pt x="17865" y="14408"/>
                    <a:pt x="17865" y="14408"/>
                  </a:cubicBezTo>
                  <a:lnTo>
                    <a:pt x="17868" y="14408"/>
                  </a:lnTo>
                  <a:cubicBezTo>
                    <a:pt x="17928" y="14460"/>
                    <a:pt x="17965" y="14477"/>
                    <a:pt x="17991" y="14477"/>
                  </a:cubicBezTo>
                  <a:cubicBezTo>
                    <a:pt x="18012" y="14477"/>
                    <a:pt x="18026" y="14467"/>
                    <a:pt x="18042" y="14456"/>
                  </a:cubicBezTo>
                  <a:cubicBezTo>
                    <a:pt x="18069" y="14439"/>
                    <a:pt x="18087" y="14411"/>
                    <a:pt x="18093" y="14381"/>
                  </a:cubicBezTo>
                  <a:cubicBezTo>
                    <a:pt x="18107" y="14307"/>
                    <a:pt x="18107" y="14290"/>
                    <a:pt x="9729" y="1910"/>
                  </a:cubicBezTo>
                  <a:lnTo>
                    <a:pt x="9729" y="1910"/>
                  </a:lnTo>
                  <a:cubicBezTo>
                    <a:pt x="11770" y="4527"/>
                    <a:pt x="15589" y="9654"/>
                    <a:pt x="18346" y="13399"/>
                  </a:cubicBezTo>
                  <a:cubicBezTo>
                    <a:pt x="18370" y="13432"/>
                    <a:pt x="18409" y="13450"/>
                    <a:pt x="18451" y="13450"/>
                  </a:cubicBezTo>
                  <a:cubicBezTo>
                    <a:pt x="18457" y="13450"/>
                    <a:pt x="18464" y="13449"/>
                    <a:pt x="18471" y="13448"/>
                  </a:cubicBezTo>
                  <a:cubicBezTo>
                    <a:pt x="18516" y="13438"/>
                    <a:pt x="18554" y="13399"/>
                    <a:pt x="18565" y="13351"/>
                  </a:cubicBezTo>
                  <a:cubicBezTo>
                    <a:pt x="18568" y="13330"/>
                    <a:pt x="18568" y="13320"/>
                    <a:pt x="18536" y="13261"/>
                  </a:cubicBezTo>
                  <a:lnTo>
                    <a:pt x="18541" y="13258"/>
                  </a:lnTo>
                  <a:cubicBezTo>
                    <a:pt x="18541" y="13254"/>
                    <a:pt x="18523" y="13230"/>
                    <a:pt x="18488" y="13185"/>
                  </a:cubicBezTo>
                  <a:cubicBezTo>
                    <a:pt x="18419" y="13081"/>
                    <a:pt x="18294" y="12897"/>
                    <a:pt x="18062" y="12564"/>
                  </a:cubicBezTo>
                  <a:cubicBezTo>
                    <a:pt x="13596" y="6117"/>
                    <a:pt x="11479" y="2988"/>
                    <a:pt x="10558" y="1564"/>
                  </a:cubicBezTo>
                  <a:lnTo>
                    <a:pt x="10558" y="1564"/>
                  </a:lnTo>
                  <a:cubicBezTo>
                    <a:pt x="11881" y="3227"/>
                    <a:pt x="14535" y="6737"/>
                    <a:pt x="16295" y="9062"/>
                  </a:cubicBezTo>
                  <a:cubicBezTo>
                    <a:pt x="16991" y="9983"/>
                    <a:pt x="17605" y="10794"/>
                    <a:pt x="18045" y="11373"/>
                  </a:cubicBezTo>
                  <a:cubicBezTo>
                    <a:pt x="18661" y="12181"/>
                    <a:pt x="18790" y="12348"/>
                    <a:pt x="18869" y="12348"/>
                  </a:cubicBezTo>
                  <a:cubicBezTo>
                    <a:pt x="18889" y="12348"/>
                    <a:pt x="18907" y="12337"/>
                    <a:pt x="18928" y="12322"/>
                  </a:cubicBezTo>
                  <a:cubicBezTo>
                    <a:pt x="18956" y="12305"/>
                    <a:pt x="18977" y="12273"/>
                    <a:pt x="18981" y="12243"/>
                  </a:cubicBezTo>
                  <a:cubicBezTo>
                    <a:pt x="18990" y="12190"/>
                    <a:pt x="19019" y="12041"/>
                    <a:pt x="13689" y="4263"/>
                  </a:cubicBezTo>
                  <a:lnTo>
                    <a:pt x="13689" y="4263"/>
                  </a:lnTo>
                  <a:cubicBezTo>
                    <a:pt x="18445" y="10499"/>
                    <a:pt x="19055" y="11160"/>
                    <a:pt x="19236" y="11160"/>
                  </a:cubicBezTo>
                  <a:cubicBezTo>
                    <a:pt x="19259" y="11160"/>
                    <a:pt x="19275" y="11149"/>
                    <a:pt x="19292" y="11137"/>
                  </a:cubicBezTo>
                  <a:cubicBezTo>
                    <a:pt x="19320" y="11117"/>
                    <a:pt x="19341" y="11088"/>
                    <a:pt x="19344" y="11058"/>
                  </a:cubicBezTo>
                  <a:cubicBezTo>
                    <a:pt x="19355" y="11002"/>
                    <a:pt x="19379" y="10877"/>
                    <a:pt x="14251" y="3390"/>
                  </a:cubicBezTo>
                  <a:lnTo>
                    <a:pt x="14251" y="3390"/>
                  </a:lnTo>
                  <a:cubicBezTo>
                    <a:pt x="14646" y="3889"/>
                    <a:pt x="15065" y="4415"/>
                    <a:pt x="15480" y="4938"/>
                  </a:cubicBezTo>
                  <a:cubicBezTo>
                    <a:pt x="18024" y="8126"/>
                    <a:pt x="18769" y="9024"/>
                    <a:pt x="19035" y="9241"/>
                  </a:cubicBezTo>
                  <a:lnTo>
                    <a:pt x="19043" y="9252"/>
                  </a:lnTo>
                  <a:lnTo>
                    <a:pt x="19043" y="9249"/>
                  </a:lnTo>
                  <a:cubicBezTo>
                    <a:pt x="19096" y="9292"/>
                    <a:pt x="19129" y="9305"/>
                    <a:pt x="19154" y="9305"/>
                  </a:cubicBezTo>
                  <a:cubicBezTo>
                    <a:pt x="19176" y="9305"/>
                    <a:pt x="19191" y="9295"/>
                    <a:pt x="19209" y="9283"/>
                  </a:cubicBezTo>
                  <a:cubicBezTo>
                    <a:pt x="19264" y="9246"/>
                    <a:pt x="19278" y="9172"/>
                    <a:pt x="19240" y="9117"/>
                  </a:cubicBezTo>
                  <a:lnTo>
                    <a:pt x="15031" y="2870"/>
                  </a:lnTo>
                  <a:lnTo>
                    <a:pt x="18523" y="6754"/>
                  </a:lnTo>
                  <a:cubicBezTo>
                    <a:pt x="18546" y="6781"/>
                    <a:pt x="18579" y="6795"/>
                    <a:pt x="18612" y="6795"/>
                  </a:cubicBezTo>
                  <a:cubicBezTo>
                    <a:pt x="18638" y="6795"/>
                    <a:pt x="18664" y="6786"/>
                    <a:pt x="18686" y="6768"/>
                  </a:cubicBezTo>
                  <a:cubicBezTo>
                    <a:pt x="18738" y="6730"/>
                    <a:pt x="18749" y="6660"/>
                    <a:pt x="18710" y="6605"/>
                  </a:cubicBezTo>
                  <a:cubicBezTo>
                    <a:pt x="17612" y="5001"/>
                    <a:pt x="15955" y="2572"/>
                    <a:pt x="15841" y="2360"/>
                  </a:cubicBezTo>
                  <a:cubicBezTo>
                    <a:pt x="15838" y="2347"/>
                    <a:pt x="15831" y="2336"/>
                    <a:pt x="15824" y="2326"/>
                  </a:cubicBezTo>
                  <a:cubicBezTo>
                    <a:pt x="15802" y="2292"/>
                    <a:pt x="15765" y="2273"/>
                    <a:pt x="15726" y="2273"/>
                  </a:cubicBezTo>
                  <a:cubicBezTo>
                    <a:pt x="15703" y="2273"/>
                    <a:pt x="15679" y="2280"/>
                    <a:pt x="15658" y="2295"/>
                  </a:cubicBezTo>
                  <a:cubicBezTo>
                    <a:pt x="15630" y="2312"/>
                    <a:pt x="15613" y="2340"/>
                    <a:pt x="15605" y="2374"/>
                  </a:cubicBezTo>
                  <a:cubicBezTo>
                    <a:pt x="15595" y="2430"/>
                    <a:pt x="15589" y="2468"/>
                    <a:pt x="17484" y="5240"/>
                  </a:cubicBezTo>
                  <a:lnTo>
                    <a:pt x="14050" y="1425"/>
                  </a:lnTo>
                  <a:cubicBezTo>
                    <a:pt x="14027" y="1397"/>
                    <a:pt x="13993" y="1384"/>
                    <a:pt x="13959" y="1384"/>
                  </a:cubicBezTo>
                  <a:cubicBezTo>
                    <a:pt x="13934" y="1384"/>
                    <a:pt x="13908" y="1392"/>
                    <a:pt x="13887" y="1408"/>
                  </a:cubicBezTo>
                  <a:cubicBezTo>
                    <a:pt x="13838" y="1450"/>
                    <a:pt x="13825" y="1519"/>
                    <a:pt x="13863" y="1570"/>
                  </a:cubicBezTo>
                  <a:lnTo>
                    <a:pt x="17906" y="7568"/>
                  </a:lnTo>
                  <a:cubicBezTo>
                    <a:pt x="16427" y="5756"/>
                    <a:pt x="13995" y="2690"/>
                    <a:pt x="12203" y="406"/>
                  </a:cubicBezTo>
                  <a:cubicBezTo>
                    <a:pt x="12179" y="376"/>
                    <a:pt x="12144" y="360"/>
                    <a:pt x="12109" y="360"/>
                  </a:cubicBezTo>
                  <a:cubicBezTo>
                    <a:pt x="12084" y="360"/>
                    <a:pt x="12058" y="368"/>
                    <a:pt x="12037" y="385"/>
                  </a:cubicBezTo>
                  <a:cubicBezTo>
                    <a:pt x="11985" y="424"/>
                    <a:pt x="11971" y="497"/>
                    <a:pt x="12009" y="548"/>
                  </a:cubicBezTo>
                  <a:cubicBezTo>
                    <a:pt x="14123" y="3625"/>
                    <a:pt x="17050" y="7908"/>
                    <a:pt x="18391" y="9932"/>
                  </a:cubicBezTo>
                  <a:cubicBezTo>
                    <a:pt x="16853" y="8036"/>
                    <a:pt x="13734" y="3927"/>
                    <a:pt x="12200" y="1903"/>
                  </a:cubicBezTo>
                  <a:cubicBezTo>
                    <a:pt x="11815" y="1397"/>
                    <a:pt x="11493" y="975"/>
                    <a:pt x="11268" y="681"/>
                  </a:cubicBezTo>
                  <a:cubicBezTo>
                    <a:pt x="11105" y="465"/>
                    <a:pt x="11004" y="334"/>
                    <a:pt x="10939" y="257"/>
                  </a:cubicBezTo>
                  <a:cubicBezTo>
                    <a:pt x="10928" y="247"/>
                    <a:pt x="10921" y="233"/>
                    <a:pt x="10914" y="223"/>
                  </a:cubicBezTo>
                  <a:lnTo>
                    <a:pt x="10911" y="227"/>
                  </a:lnTo>
                  <a:cubicBezTo>
                    <a:pt x="10864" y="179"/>
                    <a:pt x="10836" y="162"/>
                    <a:pt x="10811" y="162"/>
                  </a:cubicBezTo>
                  <a:cubicBezTo>
                    <a:pt x="10791" y="162"/>
                    <a:pt x="10773" y="174"/>
                    <a:pt x="10748" y="192"/>
                  </a:cubicBezTo>
                  <a:cubicBezTo>
                    <a:pt x="10720" y="209"/>
                    <a:pt x="10703" y="237"/>
                    <a:pt x="10696" y="268"/>
                  </a:cubicBezTo>
                  <a:cubicBezTo>
                    <a:pt x="10689" y="302"/>
                    <a:pt x="10696" y="334"/>
                    <a:pt x="10717" y="361"/>
                  </a:cubicBezTo>
                  <a:cubicBezTo>
                    <a:pt x="12771" y="3345"/>
                    <a:pt x="15501" y="7329"/>
                    <a:pt x="17189" y="9844"/>
                  </a:cubicBezTo>
                  <a:cubicBezTo>
                    <a:pt x="16967" y="9550"/>
                    <a:pt x="16728" y="9238"/>
                    <a:pt x="16486" y="8916"/>
                  </a:cubicBezTo>
                  <a:cubicBezTo>
                    <a:pt x="10626" y="1166"/>
                    <a:pt x="9982" y="403"/>
                    <a:pt x="9796" y="403"/>
                  </a:cubicBezTo>
                  <a:cubicBezTo>
                    <a:pt x="9774" y="403"/>
                    <a:pt x="9759" y="413"/>
                    <a:pt x="9743" y="424"/>
                  </a:cubicBezTo>
                  <a:cubicBezTo>
                    <a:pt x="9715" y="444"/>
                    <a:pt x="9695" y="476"/>
                    <a:pt x="9688" y="507"/>
                  </a:cubicBezTo>
                  <a:cubicBezTo>
                    <a:pt x="9670" y="604"/>
                    <a:pt x="9643" y="753"/>
                    <a:pt x="14330" y="7586"/>
                  </a:cubicBezTo>
                  <a:cubicBezTo>
                    <a:pt x="14088" y="7257"/>
                    <a:pt x="13838" y="6924"/>
                    <a:pt x="13593" y="6595"/>
                  </a:cubicBezTo>
                  <a:cubicBezTo>
                    <a:pt x="9784" y="1515"/>
                    <a:pt x="8794" y="302"/>
                    <a:pt x="8475" y="57"/>
                  </a:cubicBezTo>
                  <a:cubicBezTo>
                    <a:pt x="8471" y="57"/>
                    <a:pt x="8471" y="53"/>
                    <a:pt x="8471" y="53"/>
                  </a:cubicBezTo>
                  <a:lnTo>
                    <a:pt x="8471" y="57"/>
                  </a:lnTo>
                  <a:cubicBezTo>
                    <a:pt x="8417" y="15"/>
                    <a:pt x="8382" y="1"/>
                    <a:pt x="8356" y="1"/>
                  </a:cubicBezTo>
                  <a:close/>
                </a:path>
              </a:pathLst>
            </a:custGeom>
            <a:solidFill>
              <a:srgbClr val="FFE5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1" name="Google Shape;791;p40"/>
            <p:cNvSpPr/>
            <p:nvPr/>
          </p:nvSpPr>
          <p:spPr>
            <a:xfrm>
              <a:off x="4051550" y="2422888"/>
              <a:ext cx="1279500" cy="2720600"/>
            </a:xfrm>
            <a:custGeom>
              <a:avLst/>
              <a:gdLst/>
              <a:ahLst/>
              <a:cxnLst/>
              <a:rect l="l" t="t" r="r" b="b"/>
              <a:pathLst>
                <a:path w="51180" h="108824" extrusionOk="0">
                  <a:moveTo>
                    <a:pt x="37443" y="28981"/>
                  </a:moveTo>
                  <a:cubicBezTo>
                    <a:pt x="38400" y="28981"/>
                    <a:pt x="39216" y="29510"/>
                    <a:pt x="39475" y="30502"/>
                  </a:cubicBezTo>
                  <a:cubicBezTo>
                    <a:pt x="39700" y="31655"/>
                    <a:pt x="39174" y="32682"/>
                    <a:pt x="38447" y="33409"/>
                  </a:cubicBezTo>
                  <a:cubicBezTo>
                    <a:pt x="37194" y="34788"/>
                    <a:pt x="35314" y="35289"/>
                    <a:pt x="33535" y="35615"/>
                  </a:cubicBezTo>
                  <a:cubicBezTo>
                    <a:pt x="33535" y="34988"/>
                    <a:pt x="33635" y="34261"/>
                    <a:pt x="33635" y="33635"/>
                  </a:cubicBezTo>
                  <a:cubicBezTo>
                    <a:pt x="33961" y="31755"/>
                    <a:pt x="34989" y="29449"/>
                    <a:pt x="36968" y="29023"/>
                  </a:cubicBezTo>
                  <a:cubicBezTo>
                    <a:pt x="37129" y="28995"/>
                    <a:pt x="37288" y="28981"/>
                    <a:pt x="37443" y="28981"/>
                  </a:cubicBezTo>
                  <a:close/>
                  <a:moveTo>
                    <a:pt x="14168" y="30530"/>
                  </a:moveTo>
                  <a:cubicBezTo>
                    <a:pt x="15182" y="30530"/>
                    <a:pt x="16317" y="31051"/>
                    <a:pt x="17144" y="31655"/>
                  </a:cubicBezTo>
                  <a:cubicBezTo>
                    <a:pt x="18597" y="32682"/>
                    <a:pt x="19550" y="34261"/>
                    <a:pt x="20051" y="36041"/>
                  </a:cubicBezTo>
                  <a:cubicBezTo>
                    <a:pt x="20051" y="36241"/>
                    <a:pt x="20176" y="36442"/>
                    <a:pt x="20176" y="36768"/>
                  </a:cubicBezTo>
                  <a:cubicBezTo>
                    <a:pt x="19124" y="36667"/>
                    <a:pt x="18071" y="36542"/>
                    <a:pt x="17044" y="36241"/>
                  </a:cubicBezTo>
                  <a:cubicBezTo>
                    <a:pt x="15264" y="35915"/>
                    <a:pt x="11404" y="34562"/>
                    <a:pt x="12031" y="32156"/>
                  </a:cubicBezTo>
                  <a:cubicBezTo>
                    <a:pt x="12425" y="30962"/>
                    <a:pt x="13246" y="30530"/>
                    <a:pt x="14168" y="30530"/>
                  </a:cubicBezTo>
                  <a:close/>
                  <a:moveTo>
                    <a:pt x="27470" y="0"/>
                  </a:moveTo>
                  <a:cubicBezTo>
                    <a:pt x="24863" y="0"/>
                    <a:pt x="22357" y="326"/>
                    <a:pt x="19851" y="627"/>
                  </a:cubicBezTo>
                  <a:cubicBezTo>
                    <a:pt x="16718" y="1053"/>
                    <a:pt x="13685" y="1780"/>
                    <a:pt x="10878" y="3334"/>
                  </a:cubicBezTo>
                  <a:cubicBezTo>
                    <a:pt x="6267" y="6066"/>
                    <a:pt x="3134" y="10652"/>
                    <a:pt x="1580" y="15665"/>
                  </a:cubicBezTo>
                  <a:cubicBezTo>
                    <a:pt x="1" y="21103"/>
                    <a:pt x="327" y="26642"/>
                    <a:pt x="2006" y="31956"/>
                  </a:cubicBezTo>
                  <a:cubicBezTo>
                    <a:pt x="2833" y="34362"/>
                    <a:pt x="3760" y="36768"/>
                    <a:pt x="5013" y="38948"/>
                  </a:cubicBezTo>
                  <a:cubicBezTo>
                    <a:pt x="6166" y="41154"/>
                    <a:pt x="7645" y="43033"/>
                    <a:pt x="9099" y="45013"/>
                  </a:cubicBezTo>
                  <a:cubicBezTo>
                    <a:pt x="12758" y="50026"/>
                    <a:pt x="15790" y="55565"/>
                    <a:pt x="18071" y="61304"/>
                  </a:cubicBezTo>
                  <a:cubicBezTo>
                    <a:pt x="18798" y="62983"/>
                    <a:pt x="19425" y="64738"/>
                    <a:pt x="20051" y="66517"/>
                  </a:cubicBezTo>
                  <a:cubicBezTo>
                    <a:pt x="20176" y="66743"/>
                    <a:pt x="20277" y="66943"/>
                    <a:pt x="20477" y="66943"/>
                  </a:cubicBezTo>
                  <a:lnTo>
                    <a:pt x="28322" y="66943"/>
                  </a:lnTo>
                  <a:cubicBezTo>
                    <a:pt x="25590" y="67244"/>
                    <a:pt x="22883" y="67570"/>
                    <a:pt x="20176" y="67996"/>
                  </a:cubicBezTo>
                  <a:cubicBezTo>
                    <a:pt x="19550" y="68096"/>
                    <a:pt x="19550" y="68923"/>
                    <a:pt x="20176" y="68923"/>
                  </a:cubicBezTo>
                  <a:cubicBezTo>
                    <a:pt x="22983" y="69023"/>
                    <a:pt x="25690" y="69124"/>
                    <a:pt x="28522" y="69249"/>
                  </a:cubicBezTo>
                  <a:cubicBezTo>
                    <a:pt x="27570" y="69349"/>
                    <a:pt x="26643" y="69449"/>
                    <a:pt x="25590" y="69550"/>
                  </a:cubicBezTo>
                  <a:cubicBezTo>
                    <a:pt x="23811" y="69650"/>
                    <a:pt x="21931" y="69750"/>
                    <a:pt x="20176" y="70277"/>
                  </a:cubicBezTo>
                  <a:cubicBezTo>
                    <a:pt x="19425" y="70502"/>
                    <a:pt x="18798" y="71229"/>
                    <a:pt x="19750" y="71630"/>
                  </a:cubicBezTo>
                  <a:cubicBezTo>
                    <a:pt x="20730" y="72011"/>
                    <a:pt x="21881" y="72064"/>
                    <a:pt x="22956" y="72064"/>
                  </a:cubicBezTo>
                  <a:cubicBezTo>
                    <a:pt x="23365" y="72064"/>
                    <a:pt x="23763" y="72056"/>
                    <a:pt x="24136" y="72056"/>
                  </a:cubicBezTo>
                  <a:cubicBezTo>
                    <a:pt x="25389" y="72156"/>
                    <a:pt x="26542" y="72156"/>
                    <a:pt x="27796" y="72256"/>
                  </a:cubicBezTo>
                  <a:cubicBezTo>
                    <a:pt x="25189" y="72482"/>
                    <a:pt x="22557" y="72683"/>
                    <a:pt x="19851" y="72883"/>
                  </a:cubicBezTo>
                  <a:cubicBezTo>
                    <a:pt x="19224" y="73008"/>
                    <a:pt x="19224" y="73835"/>
                    <a:pt x="19851" y="73835"/>
                  </a:cubicBezTo>
                  <a:cubicBezTo>
                    <a:pt x="23410" y="74136"/>
                    <a:pt x="26943" y="74462"/>
                    <a:pt x="30402" y="74763"/>
                  </a:cubicBezTo>
                  <a:cubicBezTo>
                    <a:pt x="26943" y="74888"/>
                    <a:pt x="23610" y="75089"/>
                    <a:pt x="20176" y="75189"/>
                  </a:cubicBezTo>
                  <a:cubicBezTo>
                    <a:pt x="19550" y="75189"/>
                    <a:pt x="19550" y="76141"/>
                    <a:pt x="20176" y="76141"/>
                  </a:cubicBezTo>
                  <a:cubicBezTo>
                    <a:pt x="23184" y="76141"/>
                    <a:pt x="26217" y="76768"/>
                    <a:pt x="28623" y="78648"/>
                  </a:cubicBezTo>
                  <a:cubicBezTo>
                    <a:pt x="30502" y="80302"/>
                    <a:pt x="31755" y="82507"/>
                    <a:pt x="32282" y="84913"/>
                  </a:cubicBezTo>
                  <a:cubicBezTo>
                    <a:pt x="33209" y="88873"/>
                    <a:pt x="32908" y="93159"/>
                    <a:pt x="31956" y="97019"/>
                  </a:cubicBezTo>
                  <a:cubicBezTo>
                    <a:pt x="31555" y="98798"/>
                    <a:pt x="30928" y="100577"/>
                    <a:pt x="30076" y="102131"/>
                  </a:cubicBezTo>
                  <a:cubicBezTo>
                    <a:pt x="28948" y="104337"/>
                    <a:pt x="27470" y="106217"/>
                    <a:pt x="25916" y="108096"/>
                  </a:cubicBezTo>
                  <a:cubicBezTo>
                    <a:pt x="25690" y="108297"/>
                    <a:pt x="25490" y="108598"/>
                    <a:pt x="25389" y="108823"/>
                  </a:cubicBezTo>
                  <a:lnTo>
                    <a:pt x="26542" y="108823"/>
                  </a:lnTo>
                  <a:cubicBezTo>
                    <a:pt x="26843" y="108397"/>
                    <a:pt x="27169" y="107971"/>
                    <a:pt x="27470" y="107670"/>
                  </a:cubicBezTo>
                  <a:cubicBezTo>
                    <a:pt x="30202" y="104437"/>
                    <a:pt x="32081" y="100878"/>
                    <a:pt x="33009" y="96693"/>
                  </a:cubicBezTo>
                  <a:cubicBezTo>
                    <a:pt x="33836" y="92733"/>
                    <a:pt x="34161" y="88447"/>
                    <a:pt x="33109" y="84487"/>
                  </a:cubicBezTo>
                  <a:cubicBezTo>
                    <a:pt x="32482" y="81881"/>
                    <a:pt x="31129" y="79475"/>
                    <a:pt x="29049" y="77795"/>
                  </a:cubicBezTo>
                  <a:cubicBezTo>
                    <a:pt x="27996" y="76968"/>
                    <a:pt x="26743" y="76342"/>
                    <a:pt x="25490" y="75916"/>
                  </a:cubicBezTo>
                  <a:cubicBezTo>
                    <a:pt x="29349" y="75815"/>
                    <a:pt x="33209" y="75615"/>
                    <a:pt x="37094" y="75515"/>
                  </a:cubicBezTo>
                  <a:cubicBezTo>
                    <a:pt x="37720" y="75515"/>
                    <a:pt x="37595" y="74562"/>
                    <a:pt x="37094" y="74562"/>
                  </a:cubicBezTo>
                  <a:cubicBezTo>
                    <a:pt x="33209" y="74136"/>
                    <a:pt x="29450" y="73735"/>
                    <a:pt x="25590" y="73409"/>
                  </a:cubicBezTo>
                  <a:cubicBezTo>
                    <a:pt x="29149" y="73109"/>
                    <a:pt x="32708" y="72783"/>
                    <a:pt x="36141" y="72482"/>
                  </a:cubicBezTo>
                  <a:cubicBezTo>
                    <a:pt x="36768" y="72382"/>
                    <a:pt x="36768" y="71530"/>
                    <a:pt x="36141" y="71530"/>
                  </a:cubicBezTo>
                  <a:cubicBezTo>
                    <a:pt x="32908" y="71429"/>
                    <a:pt x="29575" y="71329"/>
                    <a:pt x="26317" y="71229"/>
                  </a:cubicBezTo>
                  <a:cubicBezTo>
                    <a:pt x="24763" y="71129"/>
                    <a:pt x="23084" y="71129"/>
                    <a:pt x="21530" y="70903"/>
                  </a:cubicBezTo>
                  <a:cubicBezTo>
                    <a:pt x="22983" y="70703"/>
                    <a:pt x="24337" y="70602"/>
                    <a:pt x="25690" y="70502"/>
                  </a:cubicBezTo>
                  <a:cubicBezTo>
                    <a:pt x="29450" y="70076"/>
                    <a:pt x="33109" y="69876"/>
                    <a:pt x="36768" y="69550"/>
                  </a:cubicBezTo>
                  <a:cubicBezTo>
                    <a:pt x="37395" y="69550"/>
                    <a:pt x="37395" y="68723"/>
                    <a:pt x="36768" y="68622"/>
                  </a:cubicBezTo>
                  <a:cubicBezTo>
                    <a:pt x="33109" y="68497"/>
                    <a:pt x="29450" y="68297"/>
                    <a:pt x="25816" y="68196"/>
                  </a:cubicBezTo>
                  <a:cubicBezTo>
                    <a:pt x="29049" y="67770"/>
                    <a:pt x="32382" y="67369"/>
                    <a:pt x="35615" y="66943"/>
                  </a:cubicBezTo>
                  <a:cubicBezTo>
                    <a:pt x="36141" y="66843"/>
                    <a:pt x="36242" y="65991"/>
                    <a:pt x="35615" y="65991"/>
                  </a:cubicBezTo>
                  <a:lnTo>
                    <a:pt x="20903" y="65991"/>
                  </a:lnTo>
                  <a:cubicBezTo>
                    <a:pt x="18923" y="60251"/>
                    <a:pt x="16417" y="54838"/>
                    <a:pt x="13284" y="49600"/>
                  </a:cubicBezTo>
                  <a:cubicBezTo>
                    <a:pt x="10653" y="45214"/>
                    <a:pt x="7018" y="41254"/>
                    <a:pt x="4813" y="36542"/>
                  </a:cubicBezTo>
                  <a:cubicBezTo>
                    <a:pt x="2407" y="31229"/>
                    <a:pt x="753" y="25264"/>
                    <a:pt x="1680" y="19424"/>
                  </a:cubicBezTo>
                  <a:cubicBezTo>
                    <a:pt x="2407" y="15038"/>
                    <a:pt x="4186" y="10752"/>
                    <a:pt x="7219" y="7519"/>
                  </a:cubicBezTo>
                  <a:cubicBezTo>
                    <a:pt x="9525" y="5013"/>
                    <a:pt x="12432" y="3234"/>
                    <a:pt x="15790" y="2406"/>
                  </a:cubicBezTo>
                  <a:cubicBezTo>
                    <a:pt x="18297" y="1680"/>
                    <a:pt x="21003" y="1354"/>
                    <a:pt x="23610" y="1153"/>
                  </a:cubicBezTo>
                  <a:cubicBezTo>
                    <a:pt x="24685" y="1060"/>
                    <a:pt x="25760" y="1009"/>
                    <a:pt x="26827" y="1009"/>
                  </a:cubicBezTo>
                  <a:cubicBezTo>
                    <a:pt x="31781" y="1009"/>
                    <a:pt x="36586" y="2103"/>
                    <a:pt x="40628" y="5113"/>
                  </a:cubicBezTo>
                  <a:cubicBezTo>
                    <a:pt x="47620" y="10351"/>
                    <a:pt x="51179" y="20151"/>
                    <a:pt x="49299" y="28722"/>
                  </a:cubicBezTo>
                  <a:cubicBezTo>
                    <a:pt x="48573" y="31855"/>
                    <a:pt x="47420" y="34988"/>
                    <a:pt x="46066" y="37920"/>
                  </a:cubicBezTo>
                  <a:cubicBezTo>
                    <a:pt x="44913" y="40427"/>
                    <a:pt x="43360" y="42707"/>
                    <a:pt x="41881" y="45013"/>
                  </a:cubicBezTo>
                  <a:cubicBezTo>
                    <a:pt x="38848" y="49825"/>
                    <a:pt x="36342" y="54838"/>
                    <a:pt x="34688" y="60151"/>
                  </a:cubicBezTo>
                  <a:cubicBezTo>
                    <a:pt x="34462" y="60778"/>
                    <a:pt x="34262" y="61505"/>
                    <a:pt x="34061" y="62131"/>
                  </a:cubicBezTo>
                  <a:cubicBezTo>
                    <a:pt x="33735" y="54938"/>
                    <a:pt x="33535" y="47720"/>
                    <a:pt x="33535" y="40527"/>
                  </a:cubicBezTo>
                  <a:lnTo>
                    <a:pt x="33535" y="36667"/>
                  </a:lnTo>
                  <a:cubicBezTo>
                    <a:pt x="34688" y="36342"/>
                    <a:pt x="35941" y="36041"/>
                    <a:pt x="37094" y="35514"/>
                  </a:cubicBezTo>
                  <a:cubicBezTo>
                    <a:pt x="38848" y="34788"/>
                    <a:pt x="40427" y="33209"/>
                    <a:pt x="40427" y="31128"/>
                  </a:cubicBezTo>
                  <a:cubicBezTo>
                    <a:pt x="40521" y="29373"/>
                    <a:pt x="39259" y="28076"/>
                    <a:pt x="37560" y="28076"/>
                  </a:cubicBezTo>
                  <a:cubicBezTo>
                    <a:pt x="37440" y="28076"/>
                    <a:pt x="37318" y="28083"/>
                    <a:pt x="37194" y="28096"/>
                  </a:cubicBezTo>
                  <a:cubicBezTo>
                    <a:pt x="33435" y="28522"/>
                    <a:pt x="32708" y="32783"/>
                    <a:pt x="32583" y="35815"/>
                  </a:cubicBezTo>
                  <a:cubicBezTo>
                    <a:pt x="32482" y="35815"/>
                    <a:pt x="32382" y="35915"/>
                    <a:pt x="32181" y="35915"/>
                  </a:cubicBezTo>
                  <a:cubicBezTo>
                    <a:pt x="30402" y="36241"/>
                    <a:pt x="28522" y="36542"/>
                    <a:pt x="26643" y="36667"/>
                  </a:cubicBezTo>
                  <a:cubicBezTo>
                    <a:pt x="25384" y="36738"/>
                    <a:pt x="24076" y="36809"/>
                    <a:pt x="22788" y="36809"/>
                  </a:cubicBezTo>
                  <a:cubicBezTo>
                    <a:pt x="22255" y="36809"/>
                    <a:pt x="21725" y="36797"/>
                    <a:pt x="21204" y="36768"/>
                  </a:cubicBezTo>
                  <a:cubicBezTo>
                    <a:pt x="21104" y="36241"/>
                    <a:pt x="20903" y="35715"/>
                    <a:pt x="20803" y="35088"/>
                  </a:cubicBezTo>
                  <a:cubicBezTo>
                    <a:pt x="20176" y="33409"/>
                    <a:pt x="19124" y="31855"/>
                    <a:pt x="17670" y="30803"/>
                  </a:cubicBezTo>
                  <a:cubicBezTo>
                    <a:pt x="16695" y="30125"/>
                    <a:pt x="15458" y="29523"/>
                    <a:pt x="14275" y="29523"/>
                  </a:cubicBezTo>
                  <a:cubicBezTo>
                    <a:pt x="13665" y="29523"/>
                    <a:pt x="13070" y="29683"/>
                    <a:pt x="12532" y="30076"/>
                  </a:cubicBezTo>
                  <a:cubicBezTo>
                    <a:pt x="11404" y="30903"/>
                    <a:pt x="10552" y="32482"/>
                    <a:pt x="11279" y="33835"/>
                  </a:cubicBezTo>
                  <a:cubicBezTo>
                    <a:pt x="11906" y="35189"/>
                    <a:pt x="13485" y="36041"/>
                    <a:pt x="14738" y="36542"/>
                  </a:cubicBezTo>
                  <a:cubicBezTo>
                    <a:pt x="16517" y="37294"/>
                    <a:pt x="18497" y="37595"/>
                    <a:pt x="20377" y="37695"/>
                  </a:cubicBezTo>
                  <a:cubicBezTo>
                    <a:pt x="20678" y="39374"/>
                    <a:pt x="20803" y="41053"/>
                    <a:pt x="20903" y="42607"/>
                  </a:cubicBezTo>
                  <a:cubicBezTo>
                    <a:pt x="21003" y="45314"/>
                    <a:pt x="21104" y="47946"/>
                    <a:pt x="21204" y="50652"/>
                  </a:cubicBezTo>
                  <a:cubicBezTo>
                    <a:pt x="21430" y="55239"/>
                    <a:pt x="21630" y="59951"/>
                    <a:pt x="21831" y="64637"/>
                  </a:cubicBezTo>
                  <a:cubicBezTo>
                    <a:pt x="21881" y="64951"/>
                    <a:pt x="22144" y="65107"/>
                    <a:pt x="22394" y="65107"/>
                  </a:cubicBezTo>
                  <a:cubicBezTo>
                    <a:pt x="22645" y="65107"/>
                    <a:pt x="22883" y="64951"/>
                    <a:pt x="22883" y="64637"/>
                  </a:cubicBezTo>
                  <a:cubicBezTo>
                    <a:pt x="22557" y="59725"/>
                    <a:pt x="22357" y="54838"/>
                    <a:pt x="22156" y="49926"/>
                  </a:cubicBezTo>
                  <a:cubicBezTo>
                    <a:pt x="22056" y="47194"/>
                    <a:pt x="21931" y="44387"/>
                    <a:pt x="21730" y="41680"/>
                  </a:cubicBezTo>
                  <a:cubicBezTo>
                    <a:pt x="21730" y="40301"/>
                    <a:pt x="21630" y="39048"/>
                    <a:pt x="21430" y="37695"/>
                  </a:cubicBezTo>
                  <a:lnTo>
                    <a:pt x="24663" y="37695"/>
                  </a:lnTo>
                  <a:cubicBezTo>
                    <a:pt x="26317" y="37595"/>
                    <a:pt x="27996" y="37494"/>
                    <a:pt x="29675" y="37294"/>
                  </a:cubicBezTo>
                  <a:cubicBezTo>
                    <a:pt x="30603" y="37169"/>
                    <a:pt x="31655" y="36968"/>
                    <a:pt x="32583" y="36868"/>
                  </a:cubicBezTo>
                  <a:lnTo>
                    <a:pt x="32583" y="36868"/>
                  </a:lnTo>
                  <a:cubicBezTo>
                    <a:pt x="32382" y="46266"/>
                    <a:pt x="32808" y="55865"/>
                    <a:pt x="33209" y="65264"/>
                  </a:cubicBezTo>
                  <a:cubicBezTo>
                    <a:pt x="33209" y="65561"/>
                    <a:pt x="33480" y="65754"/>
                    <a:pt x="33734" y="65754"/>
                  </a:cubicBezTo>
                  <a:cubicBezTo>
                    <a:pt x="33931" y="65754"/>
                    <a:pt x="34118" y="65638"/>
                    <a:pt x="34161" y="65364"/>
                  </a:cubicBezTo>
                  <a:cubicBezTo>
                    <a:pt x="35615" y="59324"/>
                    <a:pt x="37921" y="53459"/>
                    <a:pt x="41154" y="48046"/>
                  </a:cubicBezTo>
                  <a:cubicBezTo>
                    <a:pt x="42608" y="45540"/>
                    <a:pt x="44287" y="43134"/>
                    <a:pt x="45740" y="40627"/>
                  </a:cubicBezTo>
                  <a:cubicBezTo>
                    <a:pt x="47319" y="37795"/>
                    <a:pt x="48472" y="34788"/>
                    <a:pt x="49400" y="31655"/>
                  </a:cubicBezTo>
                  <a:cubicBezTo>
                    <a:pt x="50653" y="27670"/>
                    <a:pt x="51079" y="23610"/>
                    <a:pt x="50252" y="19524"/>
                  </a:cubicBezTo>
                  <a:cubicBezTo>
                    <a:pt x="49400" y="14838"/>
                    <a:pt x="47319" y="10351"/>
                    <a:pt x="43986" y="6893"/>
                  </a:cubicBezTo>
                  <a:cubicBezTo>
                    <a:pt x="39700" y="2306"/>
                    <a:pt x="33635" y="101"/>
                    <a:pt x="2747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40"/>
            <p:cNvSpPr/>
            <p:nvPr/>
          </p:nvSpPr>
          <p:spPr>
            <a:xfrm>
              <a:off x="4665600" y="2137338"/>
              <a:ext cx="35400" cy="193925"/>
            </a:xfrm>
            <a:custGeom>
              <a:avLst/>
              <a:gdLst/>
              <a:ahLst/>
              <a:cxnLst/>
              <a:rect l="l" t="t" r="r" b="b"/>
              <a:pathLst>
                <a:path w="1416" h="7757" extrusionOk="0">
                  <a:moveTo>
                    <a:pt x="640" y="0"/>
                  </a:moveTo>
                  <a:cubicBezTo>
                    <a:pt x="408" y="0"/>
                    <a:pt x="151" y="157"/>
                    <a:pt x="101" y="470"/>
                  </a:cubicBezTo>
                  <a:cubicBezTo>
                    <a:pt x="0" y="2751"/>
                    <a:pt x="101" y="5057"/>
                    <a:pt x="502" y="7463"/>
                  </a:cubicBezTo>
                  <a:cubicBezTo>
                    <a:pt x="550" y="7665"/>
                    <a:pt x="702" y="7756"/>
                    <a:pt x="865" y="7756"/>
                  </a:cubicBezTo>
                  <a:cubicBezTo>
                    <a:pt x="1126" y="7756"/>
                    <a:pt x="1416" y="7522"/>
                    <a:pt x="1354" y="7137"/>
                  </a:cubicBezTo>
                  <a:cubicBezTo>
                    <a:pt x="1028" y="4956"/>
                    <a:pt x="928" y="2650"/>
                    <a:pt x="1028" y="470"/>
                  </a:cubicBezTo>
                  <a:cubicBezTo>
                    <a:pt x="1078" y="157"/>
                    <a:pt x="871" y="0"/>
                    <a:pt x="64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40"/>
            <p:cNvSpPr/>
            <p:nvPr/>
          </p:nvSpPr>
          <p:spPr>
            <a:xfrm>
              <a:off x="4894400" y="2117313"/>
              <a:ext cx="157500" cy="281825"/>
            </a:xfrm>
            <a:custGeom>
              <a:avLst/>
              <a:gdLst/>
              <a:ahLst/>
              <a:cxnLst/>
              <a:rect l="l" t="t" r="r" b="b"/>
              <a:pathLst>
                <a:path w="6300" h="11273" extrusionOk="0">
                  <a:moveTo>
                    <a:pt x="5618" y="0"/>
                  </a:moveTo>
                  <a:cubicBezTo>
                    <a:pt x="5481" y="0"/>
                    <a:pt x="5348" y="64"/>
                    <a:pt x="5260" y="218"/>
                  </a:cubicBezTo>
                  <a:cubicBezTo>
                    <a:pt x="3154" y="3552"/>
                    <a:pt x="1500" y="7010"/>
                    <a:pt x="122" y="10670"/>
                  </a:cubicBezTo>
                  <a:cubicBezTo>
                    <a:pt x="0" y="11049"/>
                    <a:pt x="302" y="11272"/>
                    <a:pt x="603" y="11272"/>
                  </a:cubicBezTo>
                  <a:cubicBezTo>
                    <a:pt x="799" y="11272"/>
                    <a:pt x="995" y="11178"/>
                    <a:pt x="1074" y="10970"/>
                  </a:cubicBezTo>
                  <a:cubicBezTo>
                    <a:pt x="2327" y="7411"/>
                    <a:pt x="4107" y="3978"/>
                    <a:pt x="6087" y="745"/>
                  </a:cubicBezTo>
                  <a:cubicBezTo>
                    <a:pt x="6299" y="373"/>
                    <a:pt x="5948" y="0"/>
                    <a:pt x="56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40"/>
            <p:cNvSpPr/>
            <p:nvPr/>
          </p:nvSpPr>
          <p:spPr>
            <a:xfrm>
              <a:off x="5374375" y="2780488"/>
              <a:ext cx="272425" cy="71225"/>
            </a:xfrm>
            <a:custGeom>
              <a:avLst/>
              <a:gdLst/>
              <a:ahLst/>
              <a:cxnLst/>
              <a:rect l="l" t="t" r="r" b="b"/>
              <a:pathLst>
                <a:path w="10897" h="2849" extrusionOk="0">
                  <a:moveTo>
                    <a:pt x="10355" y="0"/>
                  </a:moveTo>
                  <a:cubicBezTo>
                    <a:pt x="10328" y="0"/>
                    <a:pt x="10300" y="3"/>
                    <a:pt x="10271" y="7"/>
                  </a:cubicBezTo>
                  <a:cubicBezTo>
                    <a:pt x="7038" y="433"/>
                    <a:pt x="3705" y="1060"/>
                    <a:pt x="472" y="1887"/>
                  </a:cubicBezTo>
                  <a:cubicBezTo>
                    <a:pt x="0" y="2067"/>
                    <a:pt x="112" y="2849"/>
                    <a:pt x="590" y="2849"/>
                  </a:cubicBezTo>
                  <a:cubicBezTo>
                    <a:pt x="646" y="2849"/>
                    <a:pt x="707" y="2838"/>
                    <a:pt x="772" y="2814"/>
                  </a:cubicBezTo>
                  <a:cubicBezTo>
                    <a:pt x="3905" y="1987"/>
                    <a:pt x="7038" y="1361"/>
                    <a:pt x="10271" y="935"/>
                  </a:cubicBezTo>
                  <a:cubicBezTo>
                    <a:pt x="10869" y="935"/>
                    <a:pt x="10896" y="0"/>
                    <a:pt x="103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40"/>
            <p:cNvSpPr/>
            <p:nvPr/>
          </p:nvSpPr>
          <p:spPr>
            <a:xfrm>
              <a:off x="4405325" y="1966413"/>
              <a:ext cx="124825" cy="414525"/>
            </a:xfrm>
            <a:custGeom>
              <a:avLst/>
              <a:gdLst/>
              <a:ahLst/>
              <a:cxnLst/>
              <a:rect l="l" t="t" r="r" b="b"/>
              <a:pathLst>
                <a:path w="4993" h="16581" extrusionOk="0">
                  <a:moveTo>
                    <a:pt x="524" y="1"/>
                  </a:moveTo>
                  <a:cubicBezTo>
                    <a:pt x="274" y="1"/>
                    <a:pt x="0" y="199"/>
                    <a:pt x="60" y="515"/>
                  </a:cubicBezTo>
                  <a:cubicBezTo>
                    <a:pt x="1414" y="5728"/>
                    <a:pt x="2767" y="11066"/>
                    <a:pt x="4020" y="16280"/>
                  </a:cubicBezTo>
                  <a:cubicBezTo>
                    <a:pt x="4071" y="16490"/>
                    <a:pt x="4250" y="16581"/>
                    <a:pt x="4433" y="16581"/>
                  </a:cubicBezTo>
                  <a:cubicBezTo>
                    <a:pt x="4708" y="16581"/>
                    <a:pt x="4993" y="16379"/>
                    <a:pt x="4873" y="16079"/>
                  </a:cubicBezTo>
                  <a:cubicBezTo>
                    <a:pt x="3619" y="10841"/>
                    <a:pt x="2266" y="5528"/>
                    <a:pt x="888" y="289"/>
                  </a:cubicBezTo>
                  <a:cubicBezTo>
                    <a:pt x="847" y="89"/>
                    <a:pt x="691" y="1"/>
                    <a:pt x="52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40"/>
            <p:cNvSpPr/>
            <p:nvPr/>
          </p:nvSpPr>
          <p:spPr>
            <a:xfrm>
              <a:off x="4148100" y="2282663"/>
              <a:ext cx="151625" cy="165525"/>
            </a:xfrm>
            <a:custGeom>
              <a:avLst/>
              <a:gdLst/>
              <a:ahLst/>
              <a:cxnLst/>
              <a:rect l="l" t="t" r="r" b="b"/>
              <a:pathLst>
                <a:path w="6065" h="6621" extrusionOk="0">
                  <a:moveTo>
                    <a:pt x="626" y="1"/>
                  </a:moveTo>
                  <a:cubicBezTo>
                    <a:pt x="284" y="1"/>
                    <a:pt x="1" y="493"/>
                    <a:pt x="324" y="797"/>
                  </a:cubicBezTo>
                  <a:lnTo>
                    <a:pt x="5036" y="6437"/>
                  </a:lnTo>
                  <a:cubicBezTo>
                    <a:pt x="5136" y="6567"/>
                    <a:pt x="5255" y="6621"/>
                    <a:pt x="5373" y="6621"/>
                  </a:cubicBezTo>
                  <a:cubicBezTo>
                    <a:pt x="5728" y="6621"/>
                    <a:pt x="6064" y="6130"/>
                    <a:pt x="5763" y="5810"/>
                  </a:cubicBezTo>
                  <a:cubicBezTo>
                    <a:pt x="4184" y="3930"/>
                    <a:pt x="2530" y="2051"/>
                    <a:pt x="951" y="171"/>
                  </a:cubicBezTo>
                  <a:cubicBezTo>
                    <a:pt x="848" y="50"/>
                    <a:pt x="734" y="1"/>
                    <a:pt x="62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40"/>
            <p:cNvSpPr/>
            <p:nvPr/>
          </p:nvSpPr>
          <p:spPr>
            <a:xfrm>
              <a:off x="3870750" y="2665063"/>
              <a:ext cx="171475" cy="82650"/>
            </a:xfrm>
            <a:custGeom>
              <a:avLst/>
              <a:gdLst/>
              <a:ahLst/>
              <a:cxnLst/>
              <a:rect l="l" t="t" r="r" b="b"/>
              <a:pathLst>
                <a:path w="6859" h="3306" extrusionOk="0">
                  <a:moveTo>
                    <a:pt x="760" y="0"/>
                  </a:moveTo>
                  <a:cubicBezTo>
                    <a:pt x="260" y="0"/>
                    <a:pt x="0" y="688"/>
                    <a:pt x="466" y="865"/>
                  </a:cubicBezTo>
                  <a:cubicBezTo>
                    <a:pt x="2220" y="1692"/>
                    <a:pt x="4100" y="2419"/>
                    <a:pt x="5879" y="3271"/>
                  </a:cubicBezTo>
                  <a:cubicBezTo>
                    <a:pt x="5942" y="3295"/>
                    <a:pt x="6004" y="3305"/>
                    <a:pt x="6064" y="3305"/>
                  </a:cubicBezTo>
                  <a:cubicBezTo>
                    <a:pt x="6514" y="3305"/>
                    <a:pt x="6858" y="2706"/>
                    <a:pt x="6306" y="2419"/>
                  </a:cubicBezTo>
                  <a:cubicBezTo>
                    <a:pt x="4526" y="1592"/>
                    <a:pt x="2747" y="865"/>
                    <a:pt x="967" y="38"/>
                  </a:cubicBezTo>
                  <a:cubicBezTo>
                    <a:pt x="895" y="12"/>
                    <a:pt x="826" y="0"/>
                    <a:pt x="7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40"/>
            <p:cNvSpPr/>
            <p:nvPr/>
          </p:nvSpPr>
          <p:spPr>
            <a:xfrm>
              <a:off x="3759575" y="2932013"/>
              <a:ext cx="258125" cy="49800"/>
            </a:xfrm>
            <a:custGeom>
              <a:avLst/>
              <a:gdLst/>
              <a:ahLst/>
              <a:cxnLst/>
              <a:rect l="l" t="t" r="r" b="b"/>
              <a:pathLst>
                <a:path w="10325" h="1992" extrusionOk="0">
                  <a:moveTo>
                    <a:pt x="9808" y="0"/>
                  </a:moveTo>
                  <a:cubicBezTo>
                    <a:pt x="9775" y="0"/>
                    <a:pt x="9738" y="4"/>
                    <a:pt x="9700" y="12"/>
                  </a:cubicBezTo>
                  <a:lnTo>
                    <a:pt x="627" y="939"/>
                  </a:lnTo>
                  <a:cubicBezTo>
                    <a:pt x="1" y="1039"/>
                    <a:pt x="1" y="1991"/>
                    <a:pt x="627" y="1991"/>
                  </a:cubicBezTo>
                  <a:cubicBezTo>
                    <a:pt x="3660" y="1565"/>
                    <a:pt x="6667" y="1265"/>
                    <a:pt x="9700" y="939"/>
                  </a:cubicBezTo>
                  <a:cubicBezTo>
                    <a:pt x="10288" y="845"/>
                    <a:pt x="10324" y="0"/>
                    <a:pt x="980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40"/>
            <p:cNvSpPr/>
            <p:nvPr/>
          </p:nvSpPr>
          <p:spPr>
            <a:xfrm>
              <a:off x="5322300" y="2583863"/>
              <a:ext cx="161625" cy="89150"/>
            </a:xfrm>
            <a:custGeom>
              <a:avLst/>
              <a:gdLst/>
              <a:ahLst/>
              <a:cxnLst/>
              <a:rect l="l" t="t" r="r" b="b"/>
              <a:pathLst>
                <a:path w="6465" h="3566" extrusionOk="0">
                  <a:moveTo>
                    <a:pt x="5853" y="0"/>
                  </a:moveTo>
                  <a:cubicBezTo>
                    <a:pt x="5802" y="0"/>
                    <a:pt x="5747" y="9"/>
                    <a:pt x="5687" y="28"/>
                  </a:cubicBezTo>
                  <a:cubicBezTo>
                    <a:pt x="3808" y="554"/>
                    <a:pt x="2028" y="1506"/>
                    <a:pt x="349" y="2760"/>
                  </a:cubicBezTo>
                  <a:cubicBezTo>
                    <a:pt x="1" y="3087"/>
                    <a:pt x="356" y="3565"/>
                    <a:pt x="784" y="3565"/>
                  </a:cubicBezTo>
                  <a:cubicBezTo>
                    <a:pt x="880" y="3565"/>
                    <a:pt x="980" y="3541"/>
                    <a:pt x="1076" y="3486"/>
                  </a:cubicBezTo>
                  <a:cubicBezTo>
                    <a:pt x="2555" y="2333"/>
                    <a:pt x="4209" y="1506"/>
                    <a:pt x="5988" y="980"/>
                  </a:cubicBezTo>
                  <a:cubicBezTo>
                    <a:pt x="6465" y="798"/>
                    <a:pt x="6345" y="0"/>
                    <a:pt x="585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40"/>
            <p:cNvSpPr/>
            <p:nvPr/>
          </p:nvSpPr>
          <p:spPr>
            <a:xfrm>
              <a:off x="5405225" y="2965913"/>
              <a:ext cx="152450" cy="41875"/>
            </a:xfrm>
            <a:custGeom>
              <a:avLst/>
              <a:gdLst/>
              <a:ahLst/>
              <a:cxnLst/>
              <a:rect l="l" t="t" r="r" b="b"/>
              <a:pathLst>
                <a:path w="6098" h="1675" extrusionOk="0">
                  <a:moveTo>
                    <a:pt x="788" y="0"/>
                  </a:moveTo>
                  <a:cubicBezTo>
                    <a:pt x="234" y="0"/>
                    <a:pt x="0" y="741"/>
                    <a:pt x="591" y="836"/>
                  </a:cubicBezTo>
                  <a:cubicBezTo>
                    <a:pt x="2145" y="1162"/>
                    <a:pt x="3724" y="1362"/>
                    <a:pt x="5278" y="1663"/>
                  </a:cubicBezTo>
                  <a:cubicBezTo>
                    <a:pt x="5316" y="1671"/>
                    <a:pt x="5353" y="1674"/>
                    <a:pt x="5389" y="1674"/>
                  </a:cubicBezTo>
                  <a:cubicBezTo>
                    <a:pt x="5929" y="1674"/>
                    <a:pt x="6098" y="830"/>
                    <a:pt x="5604" y="736"/>
                  </a:cubicBezTo>
                  <a:cubicBezTo>
                    <a:pt x="4025" y="410"/>
                    <a:pt x="2471" y="209"/>
                    <a:pt x="892" y="9"/>
                  </a:cubicBezTo>
                  <a:cubicBezTo>
                    <a:pt x="856" y="3"/>
                    <a:pt x="821" y="0"/>
                    <a:pt x="78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40"/>
            <p:cNvSpPr/>
            <p:nvPr/>
          </p:nvSpPr>
          <p:spPr>
            <a:xfrm>
              <a:off x="4007025" y="3274813"/>
              <a:ext cx="81400" cy="78325"/>
            </a:xfrm>
            <a:custGeom>
              <a:avLst/>
              <a:gdLst/>
              <a:ahLst/>
              <a:cxnLst/>
              <a:rect l="l" t="t" r="r" b="b"/>
              <a:pathLst>
                <a:path w="3256" h="3133" extrusionOk="0">
                  <a:moveTo>
                    <a:pt x="2559" y="0"/>
                  </a:moveTo>
                  <a:cubicBezTo>
                    <a:pt x="2438" y="0"/>
                    <a:pt x="2314" y="54"/>
                    <a:pt x="2208" y="184"/>
                  </a:cubicBezTo>
                  <a:cubicBezTo>
                    <a:pt x="1581" y="811"/>
                    <a:pt x="955" y="1538"/>
                    <a:pt x="328" y="2265"/>
                  </a:cubicBezTo>
                  <a:cubicBezTo>
                    <a:pt x="1" y="2669"/>
                    <a:pt x="369" y="3132"/>
                    <a:pt x="739" y="3132"/>
                  </a:cubicBezTo>
                  <a:cubicBezTo>
                    <a:pt x="850" y="3132"/>
                    <a:pt x="962" y="3090"/>
                    <a:pt x="1055" y="2991"/>
                  </a:cubicBezTo>
                  <a:cubicBezTo>
                    <a:pt x="1682" y="2265"/>
                    <a:pt x="2308" y="1538"/>
                    <a:pt x="2935" y="811"/>
                  </a:cubicBezTo>
                  <a:cubicBezTo>
                    <a:pt x="3255" y="491"/>
                    <a:pt x="2924" y="0"/>
                    <a:pt x="255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40"/>
            <p:cNvSpPr/>
            <p:nvPr/>
          </p:nvSpPr>
          <p:spPr>
            <a:xfrm>
              <a:off x="5325475" y="3292088"/>
              <a:ext cx="130925" cy="97150"/>
            </a:xfrm>
            <a:custGeom>
              <a:avLst/>
              <a:gdLst/>
              <a:ahLst/>
              <a:cxnLst/>
              <a:rect l="l" t="t" r="r" b="b"/>
              <a:pathLst>
                <a:path w="5237" h="3886" extrusionOk="0">
                  <a:moveTo>
                    <a:pt x="557" y="1"/>
                  </a:moveTo>
                  <a:cubicBezTo>
                    <a:pt x="195" y="1"/>
                    <a:pt x="0" y="585"/>
                    <a:pt x="322" y="847"/>
                  </a:cubicBezTo>
                  <a:cubicBezTo>
                    <a:pt x="1676" y="1899"/>
                    <a:pt x="3054" y="2827"/>
                    <a:pt x="4307" y="3779"/>
                  </a:cubicBezTo>
                  <a:cubicBezTo>
                    <a:pt x="4401" y="3854"/>
                    <a:pt x="4495" y="3886"/>
                    <a:pt x="4583" y="3886"/>
                  </a:cubicBezTo>
                  <a:cubicBezTo>
                    <a:pt x="4968" y="3886"/>
                    <a:pt x="5237" y="3274"/>
                    <a:pt x="4809" y="2927"/>
                  </a:cubicBezTo>
                  <a:cubicBezTo>
                    <a:pt x="3455" y="2000"/>
                    <a:pt x="2202" y="1047"/>
                    <a:pt x="849" y="120"/>
                  </a:cubicBezTo>
                  <a:cubicBezTo>
                    <a:pt x="745" y="36"/>
                    <a:pt x="646" y="1"/>
                    <a:pt x="55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40"/>
            <p:cNvSpPr/>
            <p:nvPr/>
          </p:nvSpPr>
          <p:spPr>
            <a:xfrm>
              <a:off x="5043675" y="2320938"/>
              <a:ext cx="107650" cy="132375"/>
            </a:xfrm>
            <a:custGeom>
              <a:avLst/>
              <a:gdLst/>
              <a:ahLst/>
              <a:cxnLst/>
              <a:rect l="l" t="t" r="r" b="b"/>
              <a:pathLst>
                <a:path w="4306" h="5295" extrusionOk="0">
                  <a:moveTo>
                    <a:pt x="3611" y="1"/>
                  </a:moveTo>
                  <a:cubicBezTo>
                    <a:pt x="3472" y="1"/>
                    <a:pt x="3337" y="65"/>
                    <a:pt x="3248" y="219"/>
                  </a:cubicBezTo>
                  <a:cubicBezTo>
                    <a:pt x="2196" y="1672"/>
                    <a:pt x="1268" y="3151"/>
                    <a:pt x="216" y="4605"/>
                  </a:cubicBezTo>
                  <a:cubicBezTo>
                    <a:pt x="1" y="4982"/>
                    <a:pt x="363" y="5294"/>
                    <a:pt x="697" y="5294"/>
                  </a:cubicBezTo>
                  <a:cubicBezTo>
                    <a:pt x="830" y="5294"/>
                    <a:pt x="957" y="5245"/>
                    <a:pt x="1043" y="5131"/>
                  </a:cubicBezTo>
                  <a:cubicBezTo>
                    <a:pt x="1995" y="3652"/>
                    <a:pt x="3048" y="2199"/>
                    <a:pt x="4076" y="745"/>
                  </a:cubicBezTo>
                  <a:cubicBezTo>
                    <a:pt x="4306" y="373"/>
                    <a:pt x="3947" y="1"/>
                    <a:pt x="361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图片 1">
            <a:extLst>
              <a:ext uri="{FF2B5EF4-FFF2-40B4-BE49-F238E27FC236}">
                <a16:creationId xmlns:a16="http://schemas.microsoft.com/office/drawing/2014/main" id="{3D301A9B-7B47-ECCF-1F13-6CFB61398B56}"/>
              </a:ext>
            </a:extLst>
          </p:cNvPr>
          <p:cNvPicPr>
            <a:picLocks noChangeAspect="1"/>
          </p:cNvPicPr>
          <p:nvPr/>
        </p:nvPicPr>
        <p:blipFill>
          <a:blip r:embed="rId3">
            <a:biLevel thresh="50000"/>
            <a:extLst>
              <a:ext uri="{BEBA8EAE-BF5A-486C-A8C5-ECC9F3942E4B}">
                <a14:imgProps xmlns:a14="http://schemas.microsoft.com/office/drawing/2010/main">
                  <a14:imgLayer r:embed="rId4">
                    <a14:imgEffect>
                      <a14:backgroundRemoval t="9785" b="93738" l="8023" r="91389">
                        <a14:foregroundMark x1="20548" y1="74364" x2="15656" y2="79452"/>
                        <a14:foregroundMark x1="20352" y1="74755" x2="20548" y2="75538"/>
                        <a14:foregroundMark x1="27513" y1="81800" x2="24658" y2="87084"/>
                        <a14:foregroundMark x1="27936" y1="81018" x2="27513" y2="81800"/>
                        <a14:foregroundMark x1="28571" y1="79843" x2="27936" y2="81018"/>
                        <a14:foregroundMark x1="32877" y1="82387" x2="34247" y2="90215"/>
                        <a14:foregroundMark x1="38748" y1="83562" x2="34247" y2="89237"/>
                        <a14:foregroundMark x1="43648" y1="84678" x2="48141" y2="85127"/>
                        <a14:foregroundMark x1="42270" y1="88650" x2="46184" y2="88650"/>
                        <a14:foregroundMark x1="52371" y1="90709" x2="52446" y2="93933"/>
                        <a14:foregroundMark x1="52330" y1="88936" x2="52362" y2="90318"/>
                        <a14:foregroundMark x1="52250" y1="85519" x2="52322" y2="88593"/>
                        <a14:foregroundMark x1="67211" y1="84874" x2="69863" y2="89041"/>
                        <a14:foregroundMark x1="62818" y1="90607" x2="68297" y2="90607"/>
                        <a14:foregroundMark x1="62231" y1="91194" x2="59100" y2="92955"/>
                        <a14:foregroundMark x1="69472" y1="79843" x2="74560" y2="87280"/>
                        <a14:foregroundMark x1="70450" y1="80235" x2="76321" y2="87476"/>
                        <a14:foregroundMark x1="72407" y1="79648" x2="78359" y2="75622"/>
                        <a14:foregroundMark x1="86579" y1="73839" x2="91585" y2="74951"/>
                        <a14:foregroundMark x1="81018" y1="72603" x2="81314" y2="72669"/>
                        <a14:foregroundMark x1="87496" y1="72337" x2="87867" y2="73386"/>
                        <a14:foregroundMark x1="84540" y1="63992" x2="86624" y2="69877"/>
                        <a14:foregroundMark x1="87867" y1="73386" x2="87867" y2="73581"/>
                        <a14:foregroundMark x1="90998" y1="73973" x2="88650" y2="77104"/>
                        <a14:foregroundMark x1="80243" y1="74352" x2="79843" y2="74364"/>
                        <a14:foregroundMark x1="84736" y1="68102" x2="83953" y2="63796"/>
                        <a14:foregroundMark x1="10372" y1="68689" x2="8023" y2="71233"/>
                        <a14:foregroundMark x1="11742" y1="75147" x2="16047" y2="73581"/>
                        <a14:foregroundMark x1="11546" y1="76125" x2="13112" y2="75538"/>
                        <a14:foregroundMark x1="15125" y1="79648" x2="16634" y2="80235"/>
                        <a14:foregroundMark x1="13112" y1="78865" x2="15125" y2="79648"/>
                        <a14:foregroundMark x1="14411" y1="79648" x2="15656" y2="80626"/>
                        <a14:foregroundMark x1="12916" y1="78474" x2="14411" y2="79648"/>
                        <a14:foregroundMark x1="14873" y1="79648" x2="16634" y2="81409"/>
                        <a14:foregroundMark x1="13307" y1="78082" x2="14873" y2="79648"/>
                        <a14:foregroundMark x1="19374" y1="83562" x2="20352" y2="83757"/>
                        <a14:foregroundMark x1="21918" y1="75147" x2="20939" y2="81409"/>
                        <a14:foregroundMark x1="22309" y1="75342" x2="23092" y2="75538"/>
                        <a14:foregroundMark x1="23092" y1="86106" x2="26810" y2="87867"/>
                        <a14:foregroundMark x1="27355" y1="84084" x2="25636" y2="86888"/>
                        <a14:foregroundMark x1="28755" y1="81800" x2="27769" y2="83409"/>
                        <a14:foregroundMark x1="29234" y1="81018" x2="28755" y2="81800"/>
                        <a14:foregroundMark x1="29354" y1="80822" x2="29234" y2="81018"/>
                        <a14:foregroundMark x1="33659" y1="81800" x2="33464" y2="85127"/>
                        <a14:foregroundMark x1="31352" y1="80944" x2="32485" y2="81605"/>
                        <a14:foregroundMark x1="30137" y1="80235" x2="31096" y2="80795"/>
                        <a14:foregroundMark x1="30920" y1="89824" x2="34051" y2="90802"/>
                        <a14:foregroundMark x1="39922" y1="92759" x2="50294" y2="93542"/>
                        <a14:foregroundMark x1="50294" y1="93542" x2="48532" y2="91977"/>
                        <a14:foregroundMark x1="58904" y1="85910" x2="55382" y2="88845"/>
                        <a14:foregroundMark x1="57926" y1="85714" x2="58317" y2="86693"/>
                        <a14:foregroundMark x1="55530" y1="85343" x2="53229" y2="84932"/>
                        <a14:foregroundMark x1="56288" y1="85478" x2="56057" y2="85437"/>
                        <a14:foregroundMark x1="58708" y1="85910" x2="56650" y2="85543"/>
                        <a14:foregroundMark x1="60593" y1="91121" x2="61057" y2="91389"/>
                        <a14:foregroundMark x1="57339" y1="89237" x2="59193" y2="90310"/>
                        <a14:foregroundMark x1="65166" y1="82387" x2="65689" y2="82313"/>
                        <a14:foregroundMark x1="81605" y1="71820" x2="81854" y2="71820"/>
                        <a14:foregroundMark x1="84344" y1="63014" x2="84344" y2="65362"/>
                        <a14:foregroundMark x1="35025" y1="50685" x2="35616" y2="54403"/>
                        <a14:foregroundMark x1="34932" y1="50098" x2="35025" y2="50685"/>
                        <a14:foregroundMark x1="34745" y1="48924" x2="34932" y2="50098"/>
                        <a14:foregroundMark x1="34714" y1="48728" x2="34745" y2="48924"/>
                        <a14:foregroundMark x1="34247" y1="45793" x2="34714" y2="48728"/>
                        <a14:foregroundMark x1="64088" y1="40161" x2="73581" y2="40313"/>
                        <a14:foregroundMark x1="60512" y1="40104" x2="63701" y2="40155"/>
                        <a14:foregroundMark x1="57887" y1="40062" x2="58861" y2="40078"/>
                        <a14:foregroundMark x1="31996" y1="62427" x2="31311" y2="66732"/>
                        <a14:foregroundMark x1="32183" y1="61252" x2="31996" y2="62427"/>
                        <a14:foregroundMark x1="32681" y1="58121" x2="32183" y2="61252"/>
                        <a14:foregroundMark x1="27006" y1="52838" x2="27006" y2="52838"/>
                        <a14:foregroundMark x1="27397" y1="54990" x2="27397" y2="54990"/>
                        <a14:foregroundMark x1="29159" y1="52838" x2="29159" y2="52838"/>
                        <a14:backgroundMark x1="35812" y1="16438" x2="28180" y2="23875"/>
                        <a14:backgroundMark x1="28180" y1="23875" x2="27984" y2="24266"/>
                        <a14:backgroundMark x1="18004" y1="67319" x2="14286" y2="70254"/>
                        <a14:backgroundMark x1="12524" y1="79648" x2="12524" y2="79648"/>
                        <a14:backgroundMark x1="31311" y1="80626" x2="31507" y2="80822"/>
                        <a14:backgroundMark x1="30528" y1="81800" x2="30528" y2="81800"/>
                        <a14:backgroundMark x1="31115" y1="81018" x2="31115" y2="81018"/>
                        <a14:backgroundMark x1="31311" y1="81018" x2="31311" y2="81018"/>
                        <a14:backgroundMark x1="41096" y1="80822" x2="45597" y2="82192"/>
                        <a14:backgroundMark x1="54990" y1="86497" x2="55186" y2="86693"/>
                        <a14:backgroundMark x1="64188" y1="84932" x2="67515" y2="84344"/>
                        <a14:backgroundMark x1="54795" y1="86497" x2="55382" y2="86497"/>
                        <a14:backgroundMark x1="59687" y1="90020" x2="60470" y2="91194"/>
                        <a14:backgroundMark x1="81605" y1="74168" x2="84932" y2="74364"/>
                        <a14:backgroundMark x1="80626" y1="74364" x2="86497" y2="73973"/>
                        <a14:backgroundMark x1="77886" y1="76517" x2="78474" y2="76321"/>
                        <a14:backgroundMark x1="80235" y1="74364" x2="80822" y2="74364"/>
                        <a14:backgroundMark x1="83366" y1="47554" x2="84540" y2="50881"/>
                        <a14:backgroundMark x1="80626" y1="33464" x2="84932" y2="39922"/>
                        <a14:backgroundMark x1="74755" y1="28571" x2="80626" y2="37573"/>
                        <a14:backgroundMark x1="80626" y1="37573" x2="80626" y2="37573"/>
                        <a14:backgroundMark x1="56556" y1="35029" x2="56311" y2="35795"/>
                        <a14:backgroundMark x1="19374" y1="37182" x2="15264" y2="48141"/>
                        <a14:backgroundMark x1="21135" y1="35421" x2="28180" y2="25832"/>
                        <a14:backgroundMark x1="28180" y1="25832" x2="39530" y2="19178"/>
                        <a14:backgroundMark x1="39530" y1="19178" x2="52055" y2="17613"/>
                        <a14:backgroundMark x1="52055" y1="17613" x2="60665" y2="18787"/>
                        <a14:backgroundMark x1="54207" y1="31898" x2="54046" y2="35759"/>
                        <a14:backgroundMark x1="53229" y1="29746" x2="59100" y2="32681"/>
                        <a14:backgroundMark x1="51468" y1="25832" x2="51859" y2="33659"/>
                        <a14:backgroundMark x1="50098" y1="25440" x2="47945" y2="27006"/>
                        <a14:backgroundMark x1="50489" y1="27397" x2="49511" y2="26614"/>
                        <a14:backgroundMark x1="45793" y1="34247" x2="42270" y2="37182"/>
                        <a14:backgroundMark x1="40705" y1="34247" x2="45988" y2="37573"/>
                        <a14:backgroundMark x1="44031" y1="33268" x2="36791" y2="37965"/>
                        <a14:backgroundMark x1="33464" y1="38160" x2="37182" y2="37965"/>
                        <a14:backgroundMark x1="34247" y1="42857" x2="47559" y2="42348"/>
                        <a14:backgroundMark x1="55773" y1="48728" x2="56556" y2="52642"/>
                        <a14:backgroundMark x1="63992" y1="48532" x2="64384" y2="52055"/>
                        <a14:backgroundMark x1="57339" y1="66341" x2="57534" y2="69276"/>
                        <a14:backgroundMark x1="49706" y1="64579" x2="67710" y2="62818"/>
                        <a14:backgroundMark x1="62818" y1="65558" x2="73190" y2="64579"/>
                        <a14:backgroundMark x1="72994" y1="56360" x2="67710" y2="65166"/>
                        <a14:backgroundMark x1="67710" y1="65166" x2="67710" y2="65166"/>
                        <a14:backgroundMark x1="74951" y1="54795" x2="70841" y2="57926"/>
                        <a14:backgroundMark x1="77104" y1="60470" x2="74755" y2="63209"/>
                        <a14:backgroundMark x1="74951" y1="51859" x2="74755" y2="56360"/>
                        <a14:backgroundMark x1="27789" y1="54990" x2="27789" y2="56360"/>
                        <a14:backgroundMark x1="27789" y1="53033" x2="27789" y2="54990"/>
                        <a14:backgroundMark x1="37573" y1="61644" x2="38552" y2="64384"/>
                        <a14:backgroundMark x1="45010" y1="62231" x2="45010" y2="66928"/>
                        <a14:backgroundMark x1="24266" y1="60274" x2="27202" y2="59491"/>
                        <a14:backgroundMark x1="26419" y1="56556" x2="26419" y2="56556"/>
                        <a14:backgroundMark x1="29159" y1="52838" x2="29159" y2="52838"/>
                        <a14:backgroundMark x1="26223" y1="55577" x2="26223" y2="55577"/>
                        <a14:backgroundMark x1="24658" y1="53816" x2="24658" y2="53816"/>
                        <a14:backgroundMark x1="22114" y1="56751" x2="22114" y2="56751"/>
                        <a14:backgroundMark x1="21331" y1="61252" x2="21331" y2="61252"/>
                        <a14:backgroundMark x1="31115" y1="61252" x2="31115" y2="61252"/>
                        <a14:backgroundMark x1="31703" y1="62427" x2="31703" y2="62427"/>
                        <a14:backgroundMark x1="53229" y1="40705" x2="53229" y2="40705"/>
                        <a14:backgroundMark x1="54012" y1="40313" x2="54012" y2="40313"/>
                        <a14:backgroundMark x1="53816" y1="39139" x2="53229" y2="41683"/>
                        <a14:backgroundMark x1="61252" y1="36986" x2="62622" y2="37378"/>
                        <a14:backgroundMark x1="64971" y1="38160" x2="65362" y2="38160"/>
                        <a14:backgroundMark x1="68689" y1="38943" x2="68689" y2="38943"/>
                        <a14:backgroundMark x1="71624" y1="40117" x2="71624" y2="40117"/>
                        <a14:backgroundMark x1="71037" y1="40117" x2="71037" y2="40117"/>
                        <a14:backgroundMark x1="45401" y1="49511" x2="45401" y2="49511"/>
                        <a14:backgroundMark x1="44814" y1="51468" x2="44814" y2="51468"/>
                        <a14:backgroundMark x1="38943" y1="48924" x2="38943" y2="48924"/>
                        <a14:backgroundMark x1="38160" y1="50685" x2="38160" y2="50685"/>
                        <a14:backgroundMark x1="33268" y1="50098" x2="33268" y2="50098"/>
                        <a14:backgroundMark x1="32681" y1="48728" x2="32681" y2="48728"/>
                      </a14:backgroundRemoval>
                    </a14:imgEffect>
                  </a14:imgLayer>
                </a14:imgProps>
              </a:ext>
            </a:extLst>
          </a:blip>
          <a:stretch>
            <a:fillRect/>
          </a:stretch>
        </p:blipFill>
        <p:spPr>
          <a:xfrm>
            <a:off x="8305388" y="70956"/>
            <a:ext cx="588363" cy="588363"/>
          </a:xfrm>
          <a:prstGeom prst="rect">
            <a:avLst/>
          </a:prstGeom>
        </p:spPr>
      </p:pic>
      <p:grpSp>
        <p:nvGrpSpPr>
          <p:cNvPr id="3" name="Google Shape;2937;p57">
            <a:extLst>
              <a:ext uri="{FF2B5EF4-FFF2-40B4-BE49-F238E27FC236}">
                <a16:creationId xmlns:a16="http://schemas.microsoft.com/office/drawing/2014/main" id="{EFEFEC46-31F8-7F5D-706A-0FF5D323606C}"/>
              </a:ext>
            </a:extLst>
          </p:cNvPr>
          <p:cNvGrpSpPr/>
          <p:nvPr/>
        </p:nvGrpSpPr>
        <p:grpSpPr>
          <a:xfrm>
            <a:off x="3537485" y="659319"/>
            <a:ext cx="1468452" cy="3044461"/>
            <a:chOff x="3744717" y="2896675"/>
            <a:chExt cx="797558" cy="1653534"/>
          </a:xfrm>
        </p:grpSpPr>
        <p:sp>
          <p:nvSpPr>
            <p:cNvPr id="4" name="Google Shape;2938;p57">
              <a:extLst>
                <a:ext uri="{FF2B5EF4-FFF2-40B4-BE49-F238E27FC236}">
                  <a16:creationId xmlns:a16="http://schemas.microsoft.com/office/drawing/2014/main" id="{4192F2AC-D758-A641-3CDD-041789CB0E4D}"/>
                </a:ext>
              </a:extLst>
            </p:cNvPr>
            <p:cNvSpPr/>
            <p:nvPr/>
          </p:nvSpPr>
          <p:spPr>
            <a:xfrm>
              <a:off x="3744717" y="2896675"/>
              <a:ext cx="797558" cy="1653534"/>
            </a:xfrm>
            <a:custGeom>
              <a:avLst/>
              <a:gdLst/>
              <a:ahLst/>
              <a:cxnLst/>
              <a:rect l="l" t="t" r="r" b="b"/>
              <a:pathLst>
                <a:path w="40439" h="83840" extrusionOk="0">
                  <a:moveTo>
                    <a:pt x="19970" y="804"/>
                  </a:moveTo>
                  <a:cubicBezTo>
                    <a:pt x="20185" y="804"/>
                    <a:pt x="20427" y="844"/>
                    <a:pt x="20645" y="846"/>
                  </a:cubicBezTo>
                  <a:cubicBezTo>
                    <a:pt x="20765" y="846"/>
                    <a:pt x="20872" y="822"/>
                    <a:pt x="20987" y="818"/>
                  </a:cubicBezTo>
                  <a:cubicBezTo>
                    <a:pt x="21036" y="816"/>
                    <a:pt x="21084" y="815"/>
                    <a:pt x="21133" y="815"/>
                  </a:cubicBezTo>
                  <a:cubicBezTo>
                    <a:pt x="21582" y="815"/>
                    <a:pt x="22027" y="895"/>
                    <a:pt x="22474" y="921"/>
                  </a:cubicBezTo>
                  <a:cubicBezTo>
                    <a:pt x="23324" y="978"/>
                    <a:pt x="24117" y="1234"/>
                    <a:pt x="24910" y="1527"/>
                  </a:cubicBezTo>
                  <a:cubicBezTo>
                    <a:pt x="25232" y="1647"/>
                    <a:pt x="25599" y="1742"/>
                    <a:pt x="25855" y="1932"/>
                  </a:cubicBezTo>
                  <a:cubicBezTo>
                    <a:pt x="26326" y="2287"/>
                    <a:pt x="26916" y="2411"/>
                    <a:pt x="27358" y="2811"/>
                  </a:cubicBezTo>
                  <a:cubicBezTo>
                    <a:pt x="27867" y="3265"/>
                    <a:pt x="28432" y="3637"/>
                    <a:pt x="28853" y="4207"/>
                  </a:cubicBezTo>
                  <a:cubicBezTo>
                    <a:pt x="29010" y="4418"/>
                    <a:pt x="29192" y="4677"/>
                    <a:pt x="29419" y="4881"/>
                  </a:cubicBezTo>
                  <a:cubicBezTo>
                    <a:pt x="29675" y="5108"/>
                    <a:pt x="29906" y="5441"/>
                    <a:pt x="30013" y="5830"/>
                  </a:cubicBezTo>
                  <a:cubicBezTo>
                    <a:pt x="30129" y="6226"/>
                    <a:pt x="30377" y="6585"/>
                    <a:pt x="30518" y="6981"/>
                  </a:cubicBezTo>
                  <a:cubicBezTo>
                    <a:pt x="30682" y="7448"/>
                    <a:pt x="30823" y="7928"/>
                    <a:pt x="30922" y="8414"/>
                  </a:cubicBezTo>
                  <a:cubicBezTo>
                    <a:pt x="30958" y="8601"/>
                    <a:pt x="31042" y="8765"/>
                    <a:pt x="31078" y="8947"/>
                  </a:cubicBezTo>
                  <a:cubicBezTo>
                    <a:pt x="31177" y="9393"/>
                    <a:pt x="31231" y="9843"/>
                    <a:pt x="31256" y="10289"/>
                  </a:cubicBezTo>
                  <a:cubicBezTo>
                    <a:pt x="31269" y="10570"/>
                    <a:pt x="31273" y="10846"/>
                    <a:pt x="31265" y="11124"/>
                  </a:cubicBezTo>
                  <a:cubicBezTo>
                    <a:pt x="31261" y="11227"/>
                    <a:pt x="31252" y="11330"/>
                    <a:pt x="31248" y="11433"/>
                  </a:cubicBezTo>
                  <a:cubicBezTo>
                    <a:pt x="31215" y="11945"/>
                    <a:pt x="31202" y="12465"/>
                    <a:pt x="31132" y="12977"/>
                  </a:cubicBezTo>
                  <a:cubicBezTo>
                    <a:pt x="31091" y="13266"/>
                    <a:pt x="31021" y="13563"/>
                    <a:pt x="30905" y="13832"/>
                  </a:cubicBezTo>
                  <a:cubicBezTo>
                    <a:pt x="30785" y="14129"/>
                    <a:pt x="30844" y="14463"/>
                    <a:pt x="30682" y="14741"/>
                  </a:cubicBezTo>
                  <a:cubicBezTo>
                    <a:pt x="30472" y="15107"/>
                    <a:pt x="30550" y="15541"/>
                    <a:pt x="30364" y="15930"/>
                  </a:cubicBezTo>
                  <a:cubicBezTo>
                    <a:pt x="30211" y="16239"/>
                    <a:pt x="30191" y="16618"/>
                    <a:pt x="30063" y="16957"/>
                  </a:cubicBezTo>
                  <a:cubicBezTo>
                    <a:pt x="29927" y="17333"/>
                    <a:pt x="29857" y="17767"/>
                    <a:pt x="29662" y="18085"/>
                  </a:cubicBezTo>
                  <a:cubicBezTo>
                    <a:pt x="29315" y="18659"/>
                    <a:pt x="29105" y="19299"/>
                    <a:pt x="28717" y="19852"/>
                  </a:cubicBezTo>
                  <a:cubicBezTo>
                    <a:pt x="28420" y="20277"/>
                    <a:pt x="28151" y="20719"/>
                    <a:pt x="27879" y="21157"/>
                  </a:cubicBezTo>
                  <a:cubicBezTo>
                    <a:pt x="27676" y="21483"/>
                    <a:pt x="27421" y="21756"/>
                    <a:pt x="27210" y="22065"/>
                  </a:cubicBezTo>
                  <a:cubicBezTo>
                    <a:pt x="27012" y="22362"/>
                    <a:pt x="26689" y="22589"/>
                    <a:pt x="26558" y="22874"/>
                  </a:cubicBezTo>
                  <a:cubicBezTo>
                    <a:pt x="26446" y="23118"/>
                    <a:pt x="26251" y="23279"/>
                    <a:pt x="26148" y="23506"/>
                  </a:cubicBezTo>
                  <a:cubicBezTo>
                    <a:pt x="26123" y="23554"/>
                    <a:pt x="26098" y="23670"/>
                    <a:pt x="26012" y="23670"/>
                  </a:cubicBezTo>
                  <a:cubicBezTo>
                    <a:pt x="25986" y="23670"/>
                    <a:pt x="25955" y="23660"/>
                    <a:pt x="25917" y="23634"/>
                  </a:cubicBezTo>
                  <a:cubicBezTo>
                    <a:pt x="25916" y="23634"/>
                    <a:pt x="25915" y="23634"/>
                    <a:pt x="25913" y="23634"/>
                  </a:cubicBezTo>
                  <a:cubicBezTo>
                    <a:pt x="25890" y="23634"/>
                    <a:pt x="25810" y="23692"/>
                    <a:pt x="25810" y="23696"/>
                  </a:cubicBezTo>
                  <a:cubicBezTo>
                    <a:pt x="25897" y="23919"/>
                    <a:pt x="25649" y="23976"/>
                    <a:pt x="25603" y="24134"/>
                  </a:cubicBezTo>
                  <a:cubicBezTo>
                    <a:pt x="25583" y="24199"/>
                    <a:pt x="25563" y="24254"/>
                    <a:pt x="25492" y="24274"/>
                  </a:cubicBezTo>
                  <a:cubicBezTo>
                    <a:pt x="25327" y="24328"/>
                    <a:pt x="25203" y="24410"/>
                    <a:pt x="25224" y="24617"/>
                  </a:cubicBezTo>
                  <a:cubicBezTo>
                    <a:pt x="25228" y="24650"/>
                    <a:pt x="25186" y="24700"/>
                    <a:pt x="25153" y="24720"/>
                  </a:cubicBezTo>
                  <a:cubicBezTo>
                    <a:pt x="24786" y="24923"/>
                    <a:pt x="24704" y="25360"/>
                    <a:pt x="24389" y="25628"/>
                  </a:cubicBezTo>
                  <a:cubicBezTo>
                    <a:pt x="24274" y="25727"/>
                    <a:pt x="24109" y="25918"/>
                    <a:pt x="24014" y="26107"/>
                  </a:cubicBezTo>
                  <a:cubicBezTo>
                    <a:pt x="23956" y="26215"/>
                    <a:pt x="23903" y="26339"/>
                    <a:pt x="23709" y="26343"/>
                  </a:cubicBezTo>
                  <a:cubicBezTo>
                    <a:pt x="23531" y="26347"/>
                    <a:pt x="23551" y="26615"/>
                    <a:pt x="23411" y="26751"/>
                  </a:cubicBezTo>
                  <a:cubicBezTo>
                    <a:pt x="23126" y="27020"/>
                    <a:pt x="22891" y="27370"/>
                    <a:pt x="22634" y="27664"/>
                  </a:cubicBezTo>
                  <a:cubicBezTo>
                    <a:pt x="22036" y="28357"/>
                    <a:pt x="21565" y="29200"/>
                    <a:pt x="20702" y="29642"/>
                  </a:cubicBezTo>
                  <a:cubicBezTo>
                    <a:pt x="20633" y="29679"/>
                    <a:pt x="20603" y="29683"/>
                    <a:pt x="20616" y="29773"/>
                  </a:cubicBezTo>
                  <a:cubicBezTo>
                    <a:pt x="20633" y="29931"/>
                    <a:pt x="20475" y="29956"/>
                    <a:pt x="20376" y="29996"/>
                  </a:cubicBezTo>
                  <a:cubicBezTo>
                    <a:pt x="20357" y="30005"/>
                    <a:pt x="20342" y="30008"/>
                    <a:pt x="20328" y="30008"/>
                  </a:cubicBezTo>
                  <a:cubicBezTo>
                    <a:pt x="20252" y="30008"/>
                    <a:pt x="20249" y="29894"/>
                    <a:pt x="20207" y="29848"/>
                  </a:cubicBezTo>
                  <a:cubicBezTo>
                    <a:pt x="20063" y="29683"/>
                    <a:pt x="19810" y="29600"/>
                    <a:pt x="19810" y="29324"/>
                  </a:cubicBezTo>
                  <a:cubicBezTo>
                    <a:pt x="19431" y="29303"/>
                    <a:pt x="19500" y="28725"/>
                    <a:pt x="19068" y="28725"/>
                  </a:cubicBezTo>
                  <a:cubicBezTo>
                    <a:pt x="19064" y="28725"/>
                    <a:pt x="19060" y="28725"/>
                    <a:pt x="19055" y="28725"/>
                  </a:cubicBezTo>
                  <a:cubicBezTo>
                    <a:pt x="19054" y="28725"/>
                    <a:pt x="19053" y="28725"/>
                    <a:pt x="19053" y="28725"/>
                  </a:cubicBezTo>
                  <a:cubicBezTo>
                    <a:pt x="18943" y="28725"/>
                    <a:pt x="18910" y="28476"/>
                    <a:pt x="18819" y="28353"/>
                  </a:cubicBezTo>
                  <a:cubicBezTo>
                    <a:pt x="18646" y="28106"/>
                    <a:pt x="18324" y="28003"/>
                    <a:pt x="18238" y="27664"/>
                  </a:cubicBezTo>
                  <a:cubicBezTo>
                    <a:pt x="18175" y="27412"/>
                    <a:pt x="17820" y="27366"/>
                    <a:pt x="17689" y="27094"/>
                  </a:cubicBezTo>
                  <a:cubicBezTo>
                    <a:pt x="17462" y="26632"/>
                    <a:pt x="17020" y="26322"/>
                    <a:pt x="16710" y="25905"/>
                  </a:cubicBezTo>
                  <a:cubicBezTo>
                    <a:pt x="16536" y="25678"/>
                    <a:pt x="16400" y="25356"/>
                    <a:pt x="16065" y="25232"/>
                  </a:cubicBezTo>
                  <a:cubicBezTo>
                    <a:pt x="15789" y="25129"/>
                    <a:pt x="15665" y="24828"/>
                    <a:pt x="15520" y="24596"/>
                  </a:cubicBezTo>
                  <a:cubicBezTo>
                    <a:pt x="15351" y="24311"/>
                    <a:pt x="15103" y="24096"/>
                    <a:pt x="14947" y="23803"/>
                  </a:cubicBezTo>
                  <a:cubicBezTo>
                    <a:pt x="14777" y="23490"/>
                    <a:pt x="14518" y="23229"/>
                    <a:pt x="14377" y="22886"/>
                  </a:cubicBezTo>
                  <a:cubicBezTo>
                    <a:pt x="14323" y="22747"/>
                    <a:pt x="14183" y="22635"/>
                    <a:pt x="14072" y="22528"/>
                  </a:cubicBezTo>
                  <a:cubicBezTo>
                    <a:pt x="14018" y="22474"/>
                    <a:pt x="13906" y="22457"/>
                    <a:pt x="14083" y="22346"/>
                  </a:cubicBezTo>
                  <a:cubicBezTo>
                    <a:pt x="13790" y="22213"/>
                    <a:pt x="13853" y="21838"/>
                    <a:pt x="13605" y="21706"/>
                  </a:cubicBezTo>
                  <a:cubicBezTo>
                    <a:pt x="13419" y="21611"/>
                    <a:pt x="13390" y="21458"/>
                    <a:pt x="13300" y="21314"/>
                  </a:cubicBezTo>
                  <a:cubicBezTo>
                    <a:pt x="13167" y="21108"/>
                    <a:pt x="13126" y="20835"/>
                    <a:pt x="12944" y="20690"/>
                  </a:cubicBezTo>
                  <a:cubicBezTo>
                    <a:pt x="12738" y="20517"/>
                    <a:pt x="12635" y="20323"/>
                    <a:pt x="12631" y="20079"/>
                  </a:cubicBezTo>
                  <a:cubicBezTo>
                    <a:pt x="12626" y="19889"/>
                    <a:pt x="12469" y="19790"/>
                    <a:pt x="12403" y="19646"/>
                  </a:cubicBezTo>
                  <a:cubicBezTo>
                    <a:pt x="12304" y="19418"/>
                    <a:pt x="12267" y="19121"/>
                    <a:pt x="12040" y="18977"/>
                  </a:cubicBezTo>
                  <a:cubicBezTo>
                    <a:pt x="11871" y="18873"/>
                    <a:pt x="11903" y="18688"/>
                    <a:pt x="11891" y="18585"/>
                  </a:cubicBezTo>
                  <a:cubicBezTo>
                    <a:pt x="11842" y="18209"/>
                    <a:pt x="11408" y="17998"/>
                    <a:pt x="11499" y="17585"/>
                  </a:cubicBezTo>
                  <a:cubicBezTo>
                    <a:pt x="11524" y="17461"/>
                    <a:pt x="11362" y="17515"/>
                    <a:pt x="11346" y="17367"/>
                  </a:cubicBezTo>
                  <a:cubicBezTo>
                    <a:pt x="11297" y="16850"/>
                    <a:pt x="10996" y="16412"/>
                    <a:pt x="10793" y="15946"/>
                  </a:cubicBezTo>
                  <a:cubicBezTo>
                    <a:pt x="10752" y="15851"/>
                    <a:pt x="10752" y="15743"/>
                    <a:pt x="10739" y="15669"/>
                  </a:cubicBezTo>
                  <a:cubicBezTo>
                    <a:pt x="10644" y="15112"/>
                    <a:pt x="10409" y="14600"/>
                    <a:pt x="10285" y="14059"/>
                  </a:cubicBezTo>
                  <a:cubicBezTo>
                    <a:pt x="10207" y="13700"/>
                    <a:pt x="10285" y="13304"/>
                    <a:pt x="10240" y="12927"/>
                  </a:cubicBezTo>
                  <a:cubicBezTo>
                    <a:pt x="10148" y="12193"/>
                    <a:pt x="10223" y="11462"/>
                    <a:pt x="10281" y="10735"/>
                  </a:cubicBezTo>
                  <a:cubicBezTo>
                    <a:pt x="10293" y="10541"/>
                    <a:pt x="10306" y="10351"/>
                    <a:pt x="10314" y="10161"/>
                  </a:cubicBezTo>
                  <a:cubicBezTo>
                    <a:pt x="10322" y="10058"/>
                    <a:pt x="10335" y="9950"/>
                    <a:pt x="10356" y="9847"/>
                  </a:cubicBezTo>
                  <a:cubicBezTo>
                    <a:pt x="10413" y="9571"/>
                    <a:pt x="10516" y="9302"/>
                    <a:pt x="10603" y="9038"/>
                  </a:cubicBezTo>
                  <a:cubicBezTo>
                    <a:pt x="10817" y="8410"/>
                    <a:pt x="11020" y="7770"/>
                    <a:pt x="11375" y="7196"/>
                  </a:cubicBezTo>
                  <a:cubicBezTo>
                    <a:pt x="11532" y="6937"/>
                    <a:pt x="11825" y="6680"/>
                    <a:pt x="11838" y="6436"/>
                  </a:cubicBezTo>
                  <a:cubicBezTo>
                    <a:pt x="11858" y="6078"/>
                    <a:pt x="12321" y="6053"/>
                    <a:pt x="12238" y="5710"/>
                  </a:cubicBezTo>
                  <a:cubicBezTo>
                    <a:pt x="12626" y="5504"/>
                    <a:pt x="12651" y="4992"/>
                    <a:pt x="12989" y="4793"/>
                  </a:cubicBezTo>
                  <a:cubicBezTo>
                    <a:pt x="13167" y="4686"/>
                    <a:pt x="13279" y="4653"/>
                    <a:pt x="13237" y="4439"/>
                  </a:cubicBezTo>
                  <a:cubicBezTo>
                    <a:pt x="13233" y="4426"/>
                    <a:pt x="13263" y="4393"/>
                    <a:pt x="13277" y="4393"/>
                  </a:cubicBezTo>
                  <a:cubicBezTo>
                    <a:pt x="13277" y="4393"/>
                    <a:pt x="13278" y="4393"/>
                    <a:pt x="13279" y="4393"/>
                  </a:cubicBezTo>
                  <a:cubicBezTo>
                    <a:pt x="13286" y="4393"/>
                    <a:pt x="13293" y="4393"/>
                    <a:pt x="13300" y="4393"/>
                  </a:cubicBezTo>
                  <a:cubicBezTo>
                    <a:pt x="13682" y="4393"/>
                    <a:pt x="13656" y="3940"/>
                    <a:pt x="13948" y="3791"/>
                  </a:cubicBezTo>
                  <a:cubicBezTo>
                    <a:pt x="14142" y="3691"/>
                    <a:pt x="14302" y="3357"/>
                    <a:pt x="14489" y="3191"/>
                  </a:cubicBezTo>
                  <a:cubicBezTo>
                    <a:pt x="14712" y="2993"/>
                    <a:pt x="14943" y="2762"/>
                    <a:pt x="15236" y="2617"/>
                  </a:cubicBezTo>
                  <a:cubicBezTo>
                    <a:pt x="15446" y="2518"/>
                    <a:pt x="15595" y="2299"/>
                    <a:pt x="15822" y="2192"/>
                  </a:cubicBezTo>
                  <a:cubicBezTo>
                    <a:pt x="16090" y="2068"/>
                    <a:pt x="16280" y="1837"/>
                    <a:pt x="16595" y="1742"/>
                  </a:cubicBezTo>
                  <a:cubicBezTo>
                    <a:pt x="16879" y="1660"/>
                    <a:pt x="17159" y="1462"/>
                    <a:pt x="17457" y="1387"/>
                  </a:cubicBezTo>
                  <a:cubicBezTo>
                    <a:pt x="17837" y="1288"/>
                    <a:pt x="18196" y="1140"/>
                    <a:pt x="18564" y="1011"/>
                  </a:cubicBezTo>
                  <a:cubicBezTo>
                    <a:pt x="18914" y="892"/>
                    <a:pt x="19282" y="986"/>
                    <a:pt x="19654" y="850"/>
                  </a:cubicBezTo>
                  <a:cubicBezTo>
                    <a:pt x="19746" y="816"/>
                    <a:pt x="19854" y="804"/>
                    <a:pt x="19970" y="804"/>
                  </a:cubicBezTo>
                  <a:close/>
                  <a:moveTo>
                    <a:pt x="9372" y="10846"/>
                  </a:moveTo>
                  <a:cubicBezTo>
                    <a:pt x="9356" y="11069"/>
                    <a:pt x="9372" y="11297"/>
                    <a:pt x="9380" y="11520"/>
                  </a:cubicBezTo>
                  <a:cubicBezTo>
                    <a:pt x="9385" y="11669"/>
                    <a:pt x="9228" y="11780"/>
                    <a:pt x="9286" y="11916"/>
                  </a:cubicBezTo>
                  <a:cubicBezTo>
                    <a:pt x="9460" y="12304"/>
                    <a:pt x="9323" y="12717"/>
                    <a:pt x="9410" y="13121"/>
                  </a:cubicBezTo>
                  <a:cubicBezTo>
                    <a:pt x="9550" y="13807"/>
                    <a:pt x="9509" y="14526"/>
                    <a:pt x="9782" y="15187"/>
                  </a:cubicBezTo>
                  <a:cubicBezTo>
                    <a:pt x="9918" y="15521"/>
                    <a:pt x="9889" y="15905"/>
                    <a:pt x="10037" y="16214"/>
                  </a:cubicBezTo>
                  <a:cubicBezTo>
                    <a:pt x="10434" y="17020"/>
                    <a:pt x="10689" y="17878"/>
                    <a:pt x="11053" y="18692"/>
                  </a:cubicBezTo>
                  <a:cubicBezTo>
                    <a:pt x="11470" y="19629"/>
                    <a:pt x="11953" y="20521"/>
                    <a:pt x="12412" y="21434"/>
                  </a:cubicBezTo>
                  <a:cubicBezTo>
                    <a:pt x="12700" y="22011"/>
                    <a:pt x="13163" y="22461"/>
                    <a:pt x="13468" y="23035"/>
                  </a:cubicBezTo>
                  <a:cubicBezTo>
                    <a:pt x="13729" y="23523"/>
                    <a:pt x="14083" y="23976"/>
                    <a:pt x="14410" y="24435"/>
                  </a:cubicBezTo>
                  <a:cubicBezTo>
                    <a:pt x="14897" y="25116"/>
                    <a:pt x="15475" y="25715"/>
                    <a:pt x="16025" y="26343"/>
                  </a:cubicBezTo>
                  <a:cubicBezTo>
                    <a:pt x="16553" y="26949"/>
                    <a:pt x="17085" y="27561"/>
                    <a:pt x="17647" y="28143"/>
                  </a:cubicBezTo>
                  <a:cubicBezTo>
                    <a:pt x="18072" y="28584"/>
                    <a:pt x="18407" y="29105"/>
                    <a:pt x="18886" y="29506"/>
                  </a:cubicBezTo>
                  <a:cubicBezTo>
                    <a:pt x="19225" y="29786"/>
                    <a:pt x="19484" y="30145"/>
                    <a:pt x="19781" y="30463"/>
                  </a:cubicBezTo>
                  <a:cubicBezTo>
                    <a:pt x="19929" y="30621"/>
                    <a:pt x="20088" y="30844"/>
                    <a:pt x="20365" y="30844"/>
                  </a:cubicBezTo>
                  <a:cubicBezTo>
                    <a:pt x="20421" y="30844"/>
                    <a:pt x="20482" y="30835"/>
                    <a:pt x="20549" y="30814"/>
                  </a:cubicBezTo>
                  <a:cubicBezTo>
                    <a:pt x="20831" y="30728"/>
                    <a:pt x="20938" y="30497"/>
                    <a:pt x="21140" y="30352"/>
                  </a:cubicBezTo>
                  <a:cubicBezTo>
                    <a:pt x="21656" y="29981"/>
                    <a:pt x="22085" y="29514"/>
                    <a:pt x="22531" y="29068"/>
                  </a:cubicBezTo>
                  <a:cubicBezTo>
                    <a:pt x="22718" y="28878"/>
                    <a:pt x="22833" y="28614"/>
                    <a:pt x="23031" y="28436"/>
                  </a:cubicBezTo>
                  <a:cubicBezTo>
                    <a:pt x="23176" y="28308"/>
                    <a:pt x="23328" y="28147"/>
                    <a:pt x="23383" y="28015"/>
                  </a:cubicBezTo>
                  <a:cubicBezTo>
                    <a:pt x="23597" y="27499"/>
                    <a:pt x="24096" y="27255"/>
                    <a:pt x="24410" y="26842"/>
                  </a:cubicBezTo>
                  <a:cubicBezTo>
                    <a:pt x="24576" y="26623"/>
                    <a:pt x="24848" y="26483"/>
                    <a:pt x="24997" y="26280"/>
                  </a:cubicBezTo>
                  <a:cubicBezTo>
                    <a:pt x="25277" y="25901"/>
                    <a:pt x="25504" y="25476"/>
                    <a:pt x="25826" y="25129"/>
                  </a:cubicBezTo>
                  <a:cubicBezTo>
                    <a:pt x="26087" y="24852"/>
                    <a:pt x="26306" y="24542"/>
                    <a:pt x="26533" y="24245"/>
                  </a:cubicBezTo>
                  <a:cubicBezTo>
                    <a:pt x="26710" y="24014"/>
                    <a:pt x="26937" y="23828"/>
                    <a:pt x="27099" y="23580"/>
                  </a:cubicBezTo>
                  <a:cubicBezTo>
                    <a:pt x="27259" y="23345"/>
                    <a:pt x="27383" y="23056"/>
                    <a:pt x="27656" y="22907"/>
                  </a:cubicBezTo>
                  <a:cubicBezTo>
                    <a:pt x="27759" y="22850"/>
                    <a:pt x="27800" y="22762"/>
                    <a:pt x="27842" y="22655"/>
                  </a:cubicBezTo>
                  <a:cubicBezTo>
                    <a:pt x="28002" y="22259"/>
                    <a:pt x="28321" y="21958"/>
                    <a:pt x="28555" y="21607"/>
                  </a:cubicBezTo>
                  <a:cubicBezTo>
                    <a:pt x="28799" y="21243"/>
                    <a:pt x="29085" y="20889"/>
                    <a:pt x="29312" y="20504"/>
                  </a:cubicBezTo>
                  <a:cubicBezTo>
                    <a:pt x="29630" y="19947"/>
                    <a:pt x="29927" y="19377"/>
                    <a:pt x="30240" y="18815"/>
                  </a:cubicBezTo>
                  <a:cubicBezTo>
                    <a:pt x="30493" y="18362"/>
                    <a:pt x="30695" y="17887"/>
                    <a:pt x="30848" y="17395"/>
                  </a:cubicBezTo>
                  <a:cubicBezTo>
                    <a:pt x="31025" y="16813"/>
                    <a:pt x="31162" y="16218"/>
                    <a:pt x="31355" y="15636"/>
                  </a:cubicBezTo>
                  <a:cubicBezTo>
                    <a:pt x="31566" y="14996"/>
                    <a:pt x="31661" y="14323"/>
                    <a:pt x="31846" y="13670"/>
                  </a:cubicBezTo>
                  <a:cubicBezTo>
                    <a:pt x="32016" y="13085"/>
                    <a:pt x="32094" y="12461"/>
                    <a:pt x="32161" y="11850"/>
                  </a:cubicBezTo>
                  <a:cubicBezTo>
                    <a:pt x="32181" y="11656"/>
                    <a:pt x="32206" y="11462"/>
                    <a:pt x="32222" y="11263"/>
                  </a:cubicBezTo>
                  <a:cubicBezTo>
                    <a:pt x="32226" y="11264"/>
                    <a:pt x="32230" y="11265"/>
                    <a:pt x="32234" y="11265"/>
                  </a:cubicBezTo>
                  <a:cubicBezTo>
                    <a:pt x="32248" y="11265"/>
                    <a:pt x="32257" y="11257"/>
                    <a:pt x="32264" y="11235"/>
                  </a:cubicBezTo>
                  <a:cubicBezTo>
                    <a:pt x="32282" y="11140"/>
                    <a:pt x="32328" y="11112"/>
                    <a:pt x="32376" y="11112"/>
                  </a:cubicBezTo>
                  <a:cubicBezTo>
                    <a:pt x="32424" y="11112"/>
                    <a:pt x="32476" y="11140"/>
                    <a:pt x="32507" y="11156"/>
                  </a:cubicBezTo>
                  <a:cubicBezTo>
                    <a:pt x="32792" y="11322"/>
                    <a:pt x="33098" y="11284"/>
                    <a:pt x="33403" y="11301"/>
                  </a:cubicBezTo>
                  <a:cubicBezTo>
                    <a:pt x="33544" y="11309"/>
                    <a:pt x="33697" y="11322"/>
                    <a:pt x="33828" y="11499"/>
                  </a:cubicBezTo>
                  <a:cubicBezTo>
                    <a:pt x="33973" y="11693"/>
                    <a:pt x="34303" y="11677"/>
                    <a:pt x="34551" y="11738"/>
                  </a:cubicBezTo>
                  <a:cubicBezTo>
                    <a:pt x="34947" y="11837"/>
                    <a:pt x="35274" y="12115"/>
                    <a:pt x="35670" y="12184"/>
                  </a:cubicBezTo>
                  <a:cubicBezTo>
                    <a:pt x="35877" y="12221"/>
                    <a:pt x="36007" y="12429"/>
                    <a:pt x="36219" y="12429"/>
                  </a:cubicBezTo>
                  <a:cubicBezTo>
                    <a:pt x="36244" y="12429"/>
                    <a:pt x="36270" y="12426"/>
                    <a:pt x="36298" y="12420"/>
                  </a:cubicBezTo>
                  <a:cubicBezTo>
                    <a:pt x="36310" y="12420"/>
                    <a:pt x="36330" y="12449"/>
                    <a:pt x="36347" y="12465"/>
                  </a:cubicBezTo>
                  <a:cubicBezTo>
                    <a:pt x="36785" y="12820"/>
                    <a:pt x="37325" y="13018"/>
                    <a:pt x="37792" y="13344"/>
                  </a:cubicBezTo>
                  <a:cubicBezTo>
                    <a:pt x="38003" y="13489"/>
                    <a:pt x="38173" y="13691"/>
                    <a:pt x="38337" y="13853"/>
                  </a:cubicBezTo>
                  <a:cubicBezTo>
                    <a:pt x="38523" y="14030"/>
                    <a:pt x="38680" y="14303"/>
                    <a:pt x="38808" y="14554"/>
                  </a:cubicBezTo>
                  <a:cubicBezTo>
                    <a:pt x="38985" y="14897"/>
                    <a:pt x="39147" y="15256"/>
                    <a:pt x="39267" y="15616"/>
                  </a:cubicBezTo>
                  <a:cubicBezTo>
                    <a:pt x="39378" y="15934"/>
                    <a:pt x="39423" y="16301"/>
                    <a:pt x="39448" y="16643"/>
                  </a:cubicBezTo>
                  <a:cubicBezTo>
                    <a:pt x="39490" y="17131"/>
                    <a:pt x="39324" y="17614"/>
                    <a:pt x="39514" y="18118"/>
                  </a:cubicBezTo>
                  <a:cubicBezTo>
                    <a:pt x="39605" y="18362"/>
                    <a:pt x="39601" y="18724"/>
                    <a:pt x="39341" y="18989"/>
                  </a:cubicBezTo>
                  <a:cubicBezTo>
                    <a:pt x="39254" y="19071"/>
                    <a:pt x="39254" y="19286"/>
                    <a:pt x="39271" y="19385"/>
                  </a:cubicBezTo>
                  <a:cubicBezTo>
                    <a:pt x="39378" y="20017"/>
                    <a:pt x="39271" y="20637"/>
                    <a:pt x="39258" y="21256"/>
                  </a:cubicBezTo>
                  <a:cubicBezTo>
                    <a:pt x="39242" y="22036"/>
                    <a:pt x="39295" y="22808"/>
                    <a:pt x="39263" y="23589"/>
                  </a:cubicBezTo>
                  <a:cubicBezTo>
                    <a:pt x="39250" y="23845"/>
                    <a:pt x="39134" y="24134"/>
                    <a:pt x="39204" y="24332"/>
                  </a:cubicBezTo>
                  <a:cubicBezTo>
                    <a:pt x="39391" y="24848"/>
                    <a:pt x="39019" y="25335"/>
                    <a:pt x="39192" y="25823"/>
                  </a:cubicBezTo>
                  <a:cubicBezTo>
                    <a:pt x="39233" y="25938"/>
                    <a:pt x="39168" y="26004"/>
                    <a:pt x="39159" y="26091"/>
                  </a:cubicBezTo>
                  <a:cubicBezTo>
                    <a:pt x="39139" y="26360"/>
                    <a:pt x="39114" y="26615"/>
                    <a:pt x="39164" y="26896"/>
                  </a:cubicBezTo>
                  <a:cubicBezTo>
                    <a:pt x="39225" y="27214"/>
                    <a:pt x="39130" y="27574"/>
                    <a:pt x="39151" y="27891"/>
                  </a:cubicBezTo>
                  <a:cubicBezTo>
                    <a:pt x="39179" y="28325"/>
                    <a:pt x="39151" y="28750"/>
                    <a:pt x="39118" y="29167"/>
                  </a:cubicBezTo>
                  <a:cubicBezTo>
                    <a:pt x="39080" y="29650"/>
                    <a:pt x="39068" y="30137"/>
                    <a:pt x="39060" y="30616"/>
                  </a:cubicBezTo>
                  <a:cubicBezTo>
                    <a:pt x="39052" y="31380"/>
                    <a:pt x="38998" y="32144"/>
                    <a:pt x="38994" y="32912"/>
                  </a:cubicBezTo>
                  <a:cubicBezTo>
                    <a:pt x="38985" y="33733"/>
                    <a:pt x="38953" y="34564"/>
                    <a:pt x="38837" y="35389"/>
                  </a:cubicBezTo>
                  <a:cubicBezTo>
                    <a:pt x="38800" y="35641"/>
                    <a:pt x="38874" y="35959"/>
                    <a:pt x="38878" y="36248"/>
                  </a:cubicBezTo>
                  <a:cubicBezTo>
                    <a:pt x="38878" y="36925"/>
                    <a:pt x="38849" y="37602"/>
                    <a:pt x="38808" y="38284"/>
                  </a:cubicBezTo>
                  <a:cubicBezTo>
                    <a:pt x="38800" y="38440"/>
                    <a:pt x="38842" y="38610"/>
                    <a:pt x="38837" y="38779"/>
                  </a:cubicBezTo>
                  <a:cubicBezTo>
                    <a:pt x="38817" y="39399"/>
                    <a:pt x="38882" y="40018"/>
                    <a:pt x="38874" y="40633"/>
                  </a:cubicBezTo>
                  <a:cubicBezTo>
                    <a:pt x="38870" y="41137"/>
                    <a:pt x="38817" y="41657"/>
                    <a:pt x="38738" y="42169"/>
                  </a:cubicBezTo>
                  <a:cubicBezTo>
                    <a:pt x="38663" y="42661"/>
                    <a:pt x="38619" y="43164"/>
                    <a:pt x="38585" y="43668"/>
                  </a:cubicBezTo>
                  <a:cubicBezTo>
                    <a:pt x="38556" y="44093"/>
                    <a:pt x="38659" y="44523"/>
                    <a:pt x="38614" y="44931"/>
                  </a:cubicBezTo>
                  <a:cubicBezTo>
                    <a:pt x="38548" y="45514"/>
                    <a:pt x="38627" y="46080"/>
                    <a:pt x="38630" y="46653"/>
                  </a:cubicBezTo>
                  <a:cubicBezTo>
                    <a:pt x="38634" y="47004"/>
                    <a:pt x="38722" y="47313"/>
                    <a:pt x="38804" y="47644"/>
                  </a:cubicBezTo>
                  <a:cubicBezTo>
                    <a:pt x="38891" y="48020"/>
                    <a:pt x="38829" y="48428"/>
                    <a:pt x="38837" y="48821"/>
                  </a:cubicBezTo>
                  <a:cubicBezTo>
                    <a:pt x="38853" y="49482"/>
                    <a:pt x="38825" y="50138"/>
                    <a:pt x="38899" y="50799"/>
                  </a:cubicBezTo>
                  <a:cubicBezTo>
                    <a:pt x="38969" y="51422"/>
                    <a:pt x="38920" y="52054"/>
                    <a:pt x="38924" y="52681"/>
                  </a:cubicBezTo>
                  <a:cubicBezTo>
                    <a:pt x="38928" y="53144"/>
                    <a:pt x="38949" y="53602"/>
                    <a:pt x="38945" y="54061"/>
                  </a:cubicBezTo>
                  <a:cubicBezTo>
                    <a:pt x="38941" y="54606"/>
                    <a:pt x="38916" y="55147"/>
                    <a:pt x="38903" y="55692"/>
                  </a:cubicBezTo>
                  <a:cubicBezTo>
                    <a:pt x="38895" y="55927"/>
                    <a:pt x="38907" y="56163"/>
                    <a:pt x="38891" y="56398"/>
                  </a:cubicBezTo>
                  <a:cubicBezTo>
                    <a:pt x="38812" y="57318"/>
                    <a:pt x="38833" y="58239"/>
                    <a:pt x="38792" y="59160"/>
                  </a:cubicBezTo>
                  <a:cubicBezTo>
                    <a:pt x="38767" y="59681"/>
                    <a:pt x="38783" y="60213"/>
                    <a:pt x="38758" y="60737"/>
                  </a:cubicBezTo>
                  <a:cubicBezTo>
                    <a:pt x="38722" y="61505"/>
                    <a:pt x="38638" y="62269"/>
                    <a:pt x="38630" y="63041"/>
                  </a:cubicBezTo>
                  <a:cubicBezTo>
                    <a:pt x="38627" y="63363"/>
                    <a:pt x="38668" y="63694"/>
                    <a:pt x="38630" y="64016"/>
                  </a:cubicBezTo>
                  <a:cubicBezTo>
                    <a:pt x="38589" y="64392"/>
                    <a:pt x="38614" y="64767"/>
                    <a:pt x="38581" y="65139"/>
                  </a:cubicBezTo>
                  <a:cubicBezTo>
                    <a:pt x="38556" y="65387"/>
                    <a:pt x="38573" y="65638"/>
                    <a:pt x="38602" y="65865"/>
                  </a:cubicBezTo>
                  <a:cubicBezTo>
                    <a:pt x="38647" y="66250"/>
                    <a:pt x="38482" y="66608"/>
                    <a:pt x="38560" y="66984"/>
                  </a:cubicBezTo>
                  <a:cubicBezTo>
                    <a:pt x="38585" y="67088"/>
                    <a:pt x="38535" y="67187"/>
                    <a:pt x="38408" y="67187"/>
                  </a:cubicBezTo>
                  <a:cubicBezTo>
                    <a:pt x="38195" y="67196"/>
                    <a:pt x="37988" y="67257"/>
                    <a:pt x="37776" y="67257"/>
                  </a:cubicBezTo>
                  <a:cubicBezTo>
                    <a:pt x="37696" y="67257"/>
                    <a:pt x="37615" y="67248"/>
                    <a:pt x="37533" y="67224"/>
                  </a:cubicBezTo>
                  <a:cubicBezTo>
                    <a:pt x="37494" y="67213"/>
                    <a:pt x="37453" y="67206"/>
                    <a:pt x="37413" y="67206"/>
                  </a:cubicBezTo>
                  <a:cubicBezTo>
                    <a:pt x="37387" y="67206"/>
                    <a:pt x="37362" y="67209"/>
                    <a:pt x="37338" y="67216"/>
                  </a:cubicBezTo>
                  <a:cubicBezTo>
                    <a:pt x="37137" y="67269"/>
                    <a:pt x="36935" y="67301"/>
                    <a:pt x="36733" y="67301"/>
                  </a:cubicBezTo>
                  <a:cubicBezTo>
                    <a:pt x="36546" y="67301"/>
                    <a:pt x="36359" y="67273"/>
                    <a:pt x="36174" y="67212"/>
                  </a:cubicBezTo>
                  <a:cubicBezTo>
                    <a:pt x="36150" y="67204"/>
                    <a:pt x="36127" y="67201"/>
                    <a:pt x="36106" y="67201"/>
                  </a:cubicBezTo>
                  <a:cubicBezTo>
                    <a:pt x="35999" y="67201"/>
                    <a:pt x="35922" y="67281"/>
                    <a:pt x="35819" y="67298"/>
                  </a:cubicBezTo>
                  <a:cubicBezTo>
                    <a:pt x="35667" y="67320"/>
                    <a:pt x="35516" y="67326"/>
                    <a:pt x="35365" y="67326"/>
                  </a:cubicBezTo>
                  <a:cubicBezTo>
                    <a:pt x="35141" y="67326"/>
                    <a:pt x="34917" y="67312"/>
                    <a:pt x="34693" y="67312"/>
                  </a:cubicBezTo>
                  <a:cubicBezTo>
                    <a:pt x="34554" y="67312"/>
                    <a:pt x="34414" y="67318"/>
                    <a:pt x="34274" y="67336"/>
                  </a:cubicBezTo>
                  <a:cubicBezTo>
                    <a:pt x="33958" y="67373"/>
                    <a:pt x="33638" y="67402"/>
                    <a:pt x="33318" y="67402"/>
                  </a:cubicBezTo>
                  <a:cubicBezTo>
                    <a:pt x="33082" y="67402"/>
                    <a:pt x="32845" y="67386"/>
                    <a:pt x="32610" y="67348"/>
                  </a:cubicBezTo>
                  <a:cubicBezTo>
                    <a:pt x="32588" y="67344"/>
                    <a:pt x="32564" y="67341"/>
                    <a:pt x="32541" y="67341"/>
                  </a:cubicBezTo>
                  <a:cubicBezTo>
                    <a:pt x="32519" y="67341"/>
                    <a:pt x="32497" y="67344"/>
                    <a:pt x="32479" y="67352"/>
                  </a:cubicBezTo>
                  <a:cubicBezTo>
                    <a:pt x="32283" y="67423"/>
                    <a:pt x="32083" y="67440"/>
                    <a:pt x="31883" y="67440"/>
                  </a:cubicBezTo>
                  <a:cubicBezTo>
                    <a:pt x="31702" y="67440"/>
                    <a:pt x="31520" y="67427"/>
                    <a:pt x="31339" y="67427"/>
                  </a:cubicBezTo>
                  <a:cubicBezTo>
                    <a:pt x="31201" y="67427"/>
                    <a:pt x="31062" y="67435"/>
                    <a:pt x="30926" y="67464"/>
                  </a:cubicBezTo>
                  <a:cubicBezTo>
                    <a:pt x="30468" y="67559"/>
                    <a:pt x="30001" y="67509"/>
                    <a:pt x="29538" y="67571"/>
                  </a:cubicBezTo>
                  <a:cubicBezTo>
                    <a:pt x="29449" y="67583"/>
                    <a:pt x="29357" y="67587"/>
                    <a:pt x="29264" y="67587"/>
                  </a:cubicBezTo>
                  <a:cubicBezTo>
                    <a:pt x="29046" y="67587"/>
                    <a:pt x="28820" y="67564"/>
                    <a:pt x="28599" y="67564"/>
                  </a:cubicBezTo>
                  <a:cubicBezTo>
                    <a:pt x="28557" y="67564"/>
                    <a:pt x="28515" y="67565"/>
                    <a:pt x="28473" y="67567"/>
                  </a:cubicBezTo>
                  <a:cubicBezTo>
                    <a:pt x="28160" y="67582"/>
                    <a:pt x="27852" y="67600"/>
                    <a:pt x="27540" y="67600"/>
                  </a:cubicBezTo>
                  <a:cubicBezTo>
                    <a:pt x="27510" y="67600"/>
                    <a:pt x="27480" y="67600"/>
                    <a:pt x="27450" y="67599"/>
                  </a:cubicBezTo>
                  <a:cubicBezTo>
                    <a:pt x="27428" y="67599"/>
                    <a:pt x="27407" y="67599"/>
                    <a:pt x="27386" y="67599"/>
                  </a:cubicBezTo>
                  <a:cubicBezTo>
                    <a:pt x="27108" y="67599"/>
                    <a:pt x="26830" y="67632"/>
                    <a:pt x="26551" y="67632"/>
                  </a:cubicBezTo>
                  <a:cubicBezTo>
                    <a:pt x="26440" y="67632"/>
                    <a:pt x="26330" y="67627"/>
                    <a:pt x="26219" y="67612"/>
                  </a:cubicBezTo>
                  <a:cubicBezTo>
                    <a:pt x="26140" y="67601"/>
                    <a:pt x="26062" y="67597"/>
                    <a:pt x="25984" y="67597"/>
                  </a:cubicBezTo>
                  <a:cubicBezTo>
                    <a:pt x="25699" y="67597"/>
                    <a:pt x="25416" y="67655"/>
                    <a:pt x="25128" y="67655"/>
                  </a:cubicBezTo>
                  <a:cubicBezTo>
                    <a:pt x="25079" y="67655"/>
                    <a:pt x="25030" y="67653"/>
                    <a:pt x="24980" y="67649"/>
                  </a:cubicBezTo>
                  <a:cubicBezTo>
                    <a:pt x="24901" y="67642"/>
                    <a:pt x="24821" y="67640"/>
                    <a:pt x="24742" y="67640"/>
                  </a:cubicBezTo>
                  <a:cubicBezTo>
                    <a:pt x="24319" y="67640"/>
                    <a:pt x="23898" y="67718"/>
                    <a:pt x="23473" y="67718"/>
                  </a:cubicBezTo>
                  <a:cubicBezTo>
                    <a:pt x="23426" y="67718"/>
                    <a:pt x="23380" y="67717"/>
                    <a:pt x="23333" y="67715"/>
                  </a:cubicBezTo>
                  <a:cubicBezTo>
                    <a:pt x="23189" y="67710"/>
                    <a:pt x="23045" y="67707"/>
                    <a:pt x="22900" y="67707"/>
                  </a:cubicBezTo>
                  <a:cubicBezTo>
                    <a:pt x="22461" y="67707"/>
                    <a:pt x="22021" y="67734"/>
                    <a:pt x="21586" y="67801"/>
                  </a:cubicBezTo>
                  <a:cubicBezTo>
                    <a:pt x="21568" y="67804"/>
                    <a:pt x="21550" y="67805"/>
                    <a:pt x="21533" y="67805"/>
                  </a:cubicBezTo>
                  <a:cubicBezTo>
                    <a:pt x="21391" y="67805"/>
                    <a:pt x="21263" y="67724"/>
                    <a:pt x="21134" y="67724"/>
                  </a:cubicBezTo>
                  <a:cubicBezTo>
                    <a:pt x="21107" y="67724"/>
                    <a:pt x="21081" y="67728"/>
                    <a:pt x="21054" y="67736"/>
                  </a:cubicBezTo>
                  <a:cubicBezTo>
                    <a:pt x="20748" y="67828"/>
                    <a:pt x="20437" y="67846"/>
                    <a:pt x="20125" y="67846"/>
                  </a:cubicBezTo>
                  <a:cubicBezTo>
                    <a:pt x="19938" y="67846"/>
                    <a:pt x="19751" y="67839"/>
                    <a:pt x="19564" y="67839"/>
                  </a:cubicBezTo>
                  <a:cubicBezTo>
                    <a:pt x="19491" y="67839"/>
                    <a:pt x="19418" y="67840"/>
                    <a:pt x="19344" y="67843"/>
                  </a:cubicBezTo>
                  <a:cubicBezTo>
                    <a:pt x="18708" y="67864"/>
                    <a:pt x="18064" y="67876"/>
                    <a:pt x="17428" y="67893"/>
                  </a:cubicBezTo>
                  <a:cubicBezTo>
                    <a:pt x="16793" y="67910"/>
                    <a:pt x="16157" y="67921"/>
                    <a:pt x="15520" y="67971"/>
                  </a:cubicBezTo>
                  <a:cubicBezTo>
                    <a:pt x="15228" y="67994"/>
                    <a:pt x="14934" y="67999"/>
                    <a:pt x="14639" y="67999"/>
                  </a:cubicBezTo>
                  <a:cubicBezTo>
                    <a:pt x="14430" y="67999"/>
                    <a:pt x="14220" y="67996"/>
                    <a:pt x="14010" y="67996"/>
                  </a:cubicBezTo>
                  <a:cubicBezTo>
                    <a:pt x="13832" y="67996"/>
                    <a:pt x="13654" y="67998"/>
                    <a:pt x="13477" y="68005"/>
                  </a:cubicBezTo>
                  <a:cubicBezTo>
                    <a:pt x="13039" y="68020"/>
                    <a:pt x="12601" y="68054"/>
                    <a:pt x="12168" y="68083"/>
                  </a:cubicBezTo>
                  <a:cubicBezTo>
                    <a:pt x="11863" y="68099"/>
                    <a:pt x="11549" y="68104"/>
                    <a:pt x="11238" y="68120"/>
                  </a:cubicBezTo>
                  <a:cubicBezTo>
                    <a:pt x="10872" y="68136"/>
                    <a:pt x="10506" y="68186"/>
                    <a:pt x="10139" y="68186"/>
                  </a:cubicBezTo>
                  <a:cubicBezTo>
                    <a:pt x="10126" y="68186"/>
                    <a:pt x="10112" y="68186"/>
                    <a:pt x="10099" y="68186"/>
                  </a:cubicBezTo>
                  <a:cubicBezTo>
                    <a:pt x="9664" y="68186"/>
                    <a:pt x="9240" y="68286"/>
                    <a:pt x="8803" y="68286"/>
                  </a:cubicBezTo>
                  <a:cubicBezTo>
                    <a:pt x="8779" y="68286"/>
                    <a:pt x="8756" y="68286"/>
                    <a:pt x="8732" y="68285"/>
                  </a:cubicBezTo>
                  <a:cubicBezTo>
                    <a:pt x="8699" y="68284"/>
                    <a:pt x="8665" y="68283"/>
                    <a:pt x="8632" y="68283"/>
                  </a:cubicBezTo>
                  <a:cubicBezTo>
                    <a:pt x="8268" y="68283"/>
                    <a:pt x="7902" y="68345"/>
                    <a:pt x="7539" y="68409"/>
                  </a:cubicBezTo>
                  <a:cubicBezTo>
                    <a:pt x="7184" y="68470"/>
                    <a:pt x="6821" y="68458"/>
                    <a:pt x="6462" y="68500"/>
                  </a:cubicBezTo>
                  <a:cubicBezTo>
                    <a:pt x="5950" y="68561"/>
                    <a:pt x="5426" y="68674"/>
                    <a:pt x="4918" y="68674"/>
                  </a:cubicBezTo>
                  <a:cubicBezTo>
                    <a:pt x="4910" y="68674"/>
                    <a:pt x="4901" y="68674"/>
                    <a:pt x="4892" y="68674"/>
                  </a:cubicBezTo>
                  <a:cubicBezTo>
                    <a:pt x="4875" y="68673"/>
                    <a:pt x="4857" y="68673"/>
                    <a:pt x="4839" y="68673"/>
                  </a:cubicBezTo>
                  <a:cubicBezTo>
                    <a:pt x="4305" y="68673"/>
                    <a:pt x="3783" y="68786"/>
                    <a:pt x="3245" y="68786"/>
                  </a:cubicBezTo>
                  <a:cubicBezTo>
                    <a:pt x="3178" y="68786"/>
                    <a:pt x="3111" y="68785"/>
                    <a:pt x="3043" y="68781"/>
                  </a:cubicBezTo>
                  <a:cubicBezTo>
                    <a:pt x="2976" y="68777"/>
                    <a:pt x="2908" y="68775"/>
                    <a:pt x="2839" y="68775"/>
                  </a:cubicBezTo>
                  <a:cubicBezTo>
                    <a:pt x="2530" y="68775"/>
                    <a:pt x="2208" y="68815"/>
                    <a:pt x="1908" y="68916"/>
                  </a:cubicBezTo>
                  <a:cubicBezTo>
                    <a:pt x="1887" y="68923"/>
                    <a:pt x="1867" y="68926"/>
                    <a:pt x="1847" y="68926"/>
                  </a:cubicBezTo>
                  <a:cubicBezTo>
                    <a:pt x="1768" y="68926"/>
                    <a:pt x="1689" y="68885"/>
                    <a:pt x="1609" y="68885"/>
                  </a:cubicBezTo>
                  <a:cubicBezTo>
                    <a:pt x="1571" y="68885"/>
                    <a:pt x="1533" y="68894"/>
                    <a:pt x="1494" y="68921"/>
                  </a:cubicBezTo>
                  <a:cubicBezTo>
                    <a:pt x="1488" y="68926"/>
                    <a:pt x="1483" y="68929"/>
                    <a:pt x="1477" y="68929"/>
                  </a:cubicBezTo>
                  <a:cubicBezTo>
                    <a:pt x="1454" y="68929"/>
                    <a:pt x="1438" y="68875"/>
                    <a:pt x="1424" y="68693"/>
                  </a:cubicBezTo>
                  <a:cubicBezTo>
                    <a:pt x="1424" y="67889"/>
                    <a:pt x="1474" y="67216"/>
                    <a:pt x="1412" y="66559"/>
                  </a:cubicBezTo>
                  <a:cubicBezTo>
                    <a:pt x="1350" y="65936"/>
                    <a:pt x="1428" y="65320"/>
                    <a:pt x="1441" y="64710"/>
                  </a:cubicBezTo>
                  <a:cubicBezTo>
                    <a:pt x="1449" y="64160"/>
                    <a:pt x="1428" y="63599"/>
                    <a:pt x="1532" y="63050"/>
                  </a:cubicBezTo>
                  <a:cubicBezTo>
                    <a:pt x="1610" y="62624"/>
                    <a:pt x="1660" y="62191"/>
                    <a:pt x="1502" y="61753"/>
                  </a:cubicBezTo>
                  <a:cubicBezTo>
                    <a:pt x="1482" y="61695"/>
                    <a:pt x="1586" y="61522"/>
                    <a:pt x="1586" y="61365"/>
                  </a:cubicBezTo>
                  <a:cubicBezTo>
                    <a:pt x="1582" y="60910"/>
                    <a:pt x="1544" y="60444"/>
                    <a:pt x="1593" y="60015"/>
                  </a:cubicBezTo>
                  <a:cubicBezTo>
                    <a:pt x="1643" y="59589"/>
                    <a:pt x="1631" y="59176"/>
                    <a:pt x="1660" y="58759"/>
                  </a:cubicBezTo>
                  <a:cubicBezTo>
                    <a:pt x="1676" y="58511"/>
                    <a:pt x="1738" y="58264"/>
                    <a:pt x="1589" y="58021"/>
                  </a:cubicBezTo>
                  <a:cubicBezTo>
                    <a:pt x="1527" y="57917"/>
                    <a:pt x="1725" y="57818"/>
                    <a:pt x="1676" y="57665"/>
                  </a:cubicBezTo>
                  <a:cubicBezTo>
                    <a:pt x="1586" y="57392"/>
                    <a:pt x="1820" y="57070"/>
                    <a:pt x="1540" y="56807"/>
                  </a:cubicBezTo>
                  <a:cubicBezTo>
                    <a:pt x="1478" y="56752"/>
                    <a:pt x="1668" y="56653"/>
                    <a:pt x="1672" y="56529"/>
                  </a:cubicBezTo>
                  <a:cubicBezTo>
                    <a:pt x="1681" y="56207"/>
                    <a:pt x="1561" y="55898"/>
                    <a:pt x="1569" y="55593"/>
                  </a:cubicBezTo>
                  <a:cubicBezTo>
                    <a:pt x="1577" y="55357"/>
                    <a:pt x="1284" y="55159"/>
                    <a:pt x="1507" y="54886"/>
                  </a:cubicBezTo>
                  <a:cubicBezTo>
                    <a:pt x="1544" y="54841"/>
                    <a:pt x="1532" y="54581"/>
                    <a:pt x="1507" y="54440"/>
                  </a:cubicBezTo>
                  <a:cubicBezTo>
                    <a:pt x="1387" y="53813"/>
                    <a:pt x="1478" y="53181"/>
                    <a:pt x="1416" y="52558"/>
                  </a:cubicBezTo>
                  <a:cubicBezTo>
                    <a:pt x="1329" y="51670"/>
                    <a:pt x="1370" y="50787"/>
                    <a:pt x="1367" y="49903"/>
                  </a:cubicBezTo>
                  <a:cubicBezTo>
                    <a:pt x="1367" y="49366"/>
                    <a:pt x="1420" y="48834"/>
                    <a:pt x="1391" y="48300"/>
                  </a:cubicBezTo>
                  <a:cubicBezTo>
                    <a:pt x="1374" y="47995"/>
                    <a:pt x="1346" y="47685"/>
                    <a:pt x="1338" y="47376"/>
                  </a:cubicBezTo>
                  <a:cubicBezTo>
                    <a:pt x="1309" y="46545"/>
                    <a:pt x="1263" y="45720"/>
                    <a:pt x="1214" y="44891"/>
                  </a:cubicBezTo>
                  <a:cubicBezTo>
                    <a:pt x="1164" y="44056"/>
                    <a:pt x="1140" y="43218"/>
                    <a:pt x="1090" y="42388"/>
                  </a:cubicBezTo>
                  <a:cubicBezTo>
                    <a:pt x="1061" y="41872"/>
                    <a:pt x="982" y="41331"/>
                    <a:pt x="1007" y="40823"/>
                  </a:cubicBezTo>
                  <a:cubicBezTo>
                    <a:pt x="1032" y="40179"/>
                    <a:pt x="978" y="39539"/>
                    <a:pt x="995" y="38895"/>
                  </a:cubicBezTo>
                  <a:cubicBezTo>
                    <a:pt x="1016" y="38118"/>
                    <a:pt x="917" y="37338"/>
                    <a:pt x="966" y="36562"/>
                  </a:cubicBezTo>
                  <a:cubicBezTo>
                    <a:pt x="1003" y="35951"/>
                    <a:pt x="921" y="35344"/>
                    <a:pt x="987" y="34733"/>
                  </a:cubicBezTo>
                  <a:cubicBezTo>
                    <a:pt x="1028" y="34353"/>
                    <a:pt x="1024" y="33965"/>
                    <a:pt x="1020" y="33581"/>
                  </a:cubicBezTo>
                  <a:cubicBezTo>
                    <a:pt x="1012" y="33180"/>
                    <a:pt x="1052" y="32784"/>
                    <a:pt x="1065" y="32388"/>
                  </a:cubicBezTo>
                  <a:cubicBezTo>
                    <a:pt x="1081" y="31962"/>
                    <a:pt x="1077" y="31532"/>
                    <a:pt x="1061" y="31103"/>
                  </a:cubicBezTo>
                  <a:cubicBezTo>
                    <a:pt x="1037" y="30467"/>
                    <a:pt x="1119" y="29836"/>
                    <a:pt x="1077" y="29200"/>
                  </a:cubicBezTo>
                  <a:cubicBezTo>
                    <a:pt x="1037" y="28560"/>
                    <a:pt x="1106" y="27920"/>
                    <a:pt x="1086" y="27276"/>
                  </a:cubicBezTo>
                  <a:cubicBezTo>
                    <a:pt x="1065" y="26636"/>
                    <a:pt x="1094" y="25992"/>
                    <a:pt x="1069" y="25348"/>
                  </a:cubicBezTo>
                  <a:cubicBezTo>
                    <a:pt x="1024" y="24340"/>
                    <a:pt x="1065" y="23332"/>
                    <a:pt x="1007" y="22325"/>
                  </a:cubicBezTo>
                  <a:cubicBezTo>
                    <a:pt x="970" y="21731"/>
                    <a:pt x="1123" y="21140"/>
                    <a:pt x="1090" y="20558"/>
                  </a:cubicBezTo>
                  <a:cubicBezTo>
                    <a:pt x="1061" y="20017"/>
                    <a:pt x="1210" y="19505"/>
                    <a:pt x="1210" y="18972"/>
                  </a:cubicBezTo>
                  <a:cubicBezTo>
                    <a:pt x="1210" y="18469"/>
                    <a:pt x="1275" y="17928"/>
                    <a:pt x="1408" y="17411"/>
                  </a:cubicBezTo>
                  <a:cubicBezTo>
                    <a:pt x="1466" y="17180"/>
                    <a:pt x="1668" y="16986"/>
                    <a:pt x="1631" y="16751"/>
                  </a:cubicBezTo>
                  <a:cubicBezTo>
                    <a:pt x="1573" y="16367"/>
                    <a:pt x="1721" y="16029"/>
                    <a:pt x="1845" y="15698"/>
                  </a:cubicBezTo>
                  <a:cubicBezTo>
                    <a:pt x="2176" y="14819"/>
                    <a:pt x="2444" y="13878"/>
                    <a:pt x="3113" y="13188"/>
                  </a:cubicBezTo>
                  <a:cubicBezTo>
                    <a:pt x="3530" y="12763"/>
                    <a:pt x="4013" y="12395"/>
                    <a:pt x="4570" y="12098"/>
                  </a:cubicBezTo>
                  <a:cubicBezTo>
                    <a:pt x="5326" y="11693"/>
                    <a:pt x="6127" y="11441"/>
                    <a:pt x="6924" y="11177"/>
                  </a:cubicBezTo>
                  <a:cubicBezTo>
                    <a:pt x="7436" y="11008"/>
                    <a:pt x="7998" y="10966"/>
                    <a:pt x="8547" y="10913"/>
                  </a:cubicBezTo>
                  <a:cubicBezTo>
                    <a:pt x="8820" y="10888"/>
                    <a:pt x="9096" y="10876"/>
                    <a:pt x="9372" y="10846"/>
                  </a:cubicBezTo>
                  <a:close/>
                  <a:moveTo>
                    <a:pt x="37718" y="67798"/>
                  </a:moveTo>
                  <a:cubicBezTo>
                    <a:pt x="37887" y="67798"/>
                    <a:pt x="38062" y="67818"/>
                    <a:pt x="38235" y="67818"/>
                  </a:cubicBezTo>
                  <a:cubicBezTo>
                    <a:pt x="38290" y="67818"/>
                    <a:pt x="38345" y="67816"/>
                    <a:pt x="38400" y="67810"/>
                  </a:cubicBezTo>
                  <a:cubicBezTo>
                    <a:pt x="38408" y="67809"/>
                    <a:pt x="38417" y="67809"/>
                    <a:pt x="38425" y="67809"/>
                  </a:cubicBezTo>
                  <a:cubicBezTo>
                    <a:pt x="38636" y="67809"/>
                    <a:pt x="38601" y="68109"/>
                    <a:pt x="38585" y="68252"/>
                  </a:cubicBezTo>
                  <a:cubicBezTo>
                    <a:pt x="38511" y="68929"/>
                    <a:pt x="38486" y="69606"/>
                    <a:pt x="38556" y="70292"/>
                  </a:cubicBezTo>
                  <a:cubicBezTo>
                    <a:pt x="38589" y="70618"/>
                    <a:pt x="38627" y="70981"/>
                    <a:pt x="38585" y="71275"/>
                  </a:cubicBezTo>
                  <a:cubicBezTo>
                    <a:pt x="38490" y="71960"/>
                    <a:pt x="38577" y="72632"/>
                    <a:pt x="38539" y="73306"/>
                  </a:cubicBezTo>
                  <a:cubicBezTo>
                    <a:pt x="38507" y="73896"/>
                    <a:pt x="38548" y="74495"/>
                    <a:pt x="38482" y="75073"/>
                  </a:cubicBezTo>
                  <a:cubicBezTo>
                    <a:pt x="38424" y="75589"/>
                    <a:pt x="38436" y="76122"/>
                    <a:pt x="38280" y="76646"/>
                  </a:cubicBezTo>
                  <a:cubicBezTo>
                    <a:pt x="38139" y="77101"/>
                    <a:pt x="38074" y="77592"/>
                    <a:pt x="37900" y="78046"/>
                  </a:cubicBezTo>
                  <a:cubicBezTo>
                    <a:pt x="37689" y="78595"/>
                    <a:pt x="37611" y="79218"/>
                    <a:pt x="37008" y="79557"/>
                  </a:cubicBezTo>
                  <a:cubicBezTo>
                    <a:pt x="36780" y="79685"/>
                    <a:pt x="36612" y="79946"/>
                    <a:pt x="36471" y="80152"/>
                  </a:cubicBezTo>
                  <a:cubicBezTo>
                    <a:pt x="36111" y="80680"/>
                    <a:pt x="35608" y="81011"/>
                    <a:pt x="35101" y="81349"/>
                  </a:cubicBezTo>
                  <a:cubicBezTo>
                    <a:pt x="34890" y="81490"/>
                    <a:pt x="34634" y="81510"/>
                    <a:pt x="34390" y="81551"/>
                  </a:cubicBezTo>
                  <a:cubicBezTo>
                    <a:pt x="34184" y="81585"/>
                    <a:pt x="33948" y="81638"/>
                    <a:pt x="33808" y="81724"/>
                  </a:cubicBezTo>
                  <a:cubicBezTo>
                    <a:pt x="33403" y="81981"/>
                    <a:pt x="32945" y="81932"/>
                    <a:pt x="32528" y="82063"/>
                  </a:cubicBezTo>
                  <a:cubicBezTo>
                    <a:pt x="32461" y="82085"/>
                    <a:pt x="32393" y="82095"/>
                    <a:pt x="32323" y="82095"/>
                  </a:cubicBezTo>
                  <a:cubicBezTo>
                    <a:pt x="32269" y="82095"/>
                    <a:pt x="32214" y="82089"/>
                    <a:pt x="32157" y="82076"/>
                  </a:cubicBezTo>
                  <a:cubicBezTo>
                    <a:pt x="32109" y="82065"/>
                    <a:pt x="32061" y="82060"/>
                    <a:pt x="32015" y="82060"/>
                  </a:cubicBezTo>
                  <a:cubicBezTo>
                    <a:pt x="31812" y="82060"/>
                    <a:pt x="31620" y="82154"/>
                    <a:pt x="31425" y="82208"/>
                  </a:cubicBezTo>
                  <a:cubicBezTo>
                    <a:pt x="31227" y="82266"/>
                    <a:pt x="31025" y="82250"/>
                    <a:pt x="30819" y="82307"/>
                  </a:cubicBezTo>
                  <a:cubicBezTo>
                    <a:pt x="30493" y="82398"/>
                    <a:pt x="30083" y="82349"/>
                    <a:pt x="29782" y="82439"/>
                  </a:cubicBezTo>
                  <a:cubicBezTo>
                    <a:pt x="29580" y="82500"/>
                    <a:pt x="29378" y="82508"/>
                    <a:pt x="29179" y="82508"/>
                  </a:cubicBezTo>
                  <a:cubicBezTo>
                    <a:pt x="29108" y="82508"/>
                    <a:pt x="29036" y="82507"/>
                    <a:pt x="28966" y="82507"/>
                  </a:cubicBezTo>
                  <a:cubicBezTo>
                    <a:pt x="28873" y="82507"/>
                    <a:pt x="28782" y="82509"/>
                    <a:pt x="28692" y="82517"/>
                  </a:cubicBezTo>
                  <a:cubicBezTo>
                    <a:pt x="28448" y="82540"/>
                    <a:pt x="28191" y="82659"/>
                    <a:pt x="27922" y="82659"/>
                  </a:cubicBezTo>
                  <a:cubicBezTo>
                    <a:pt x="27800" y="82659"/>
                    <a:pt x="27676" y="82635"/>
                    <a:pt x="27549" y="82567"/>
                  </a:cubicBezTo>
                  <a:cubicBezTo>
                    <a:pt x="27515" y="82549"/>
                    <a:pt x="27479" y="82542"/>
                    <a:pt x="27439" y="82542"/>
                  </a:cubicBezTo>
                  <a:cubicBezTo>
                    <a:pt x="27259" y="82542"/>
                    <a:pt x="27022" y="82696"/>
                    <a:pt x="26805" y="82696"/>
                  </a:cubicBezTo>
                  <a:cubicBezTo>
                    <a:pt x="26335" y="82696"/>
                    <a:pt x="25872" y="82799"/>
                    <a:pt x="25409" y="82860"/>
                  </a:cubicBezTo>
                  <a:cubicBezTo>
                    <a:pt x="24963" y="82926"/>
                    <a:pt x="24505" y="82919"/>
                    <a:pt x="24080" y="83075"/>
                  </a:cubicBezTo>
                  <a:cubicBezTo>
                    <a:pt x="24049" y="83086"/>
                    <a:pt x="24019" y="83091"/>
                    <a:pt x="23991" y="83091"/>
                  </a:cubicBezTo>
                  <a:cubicBezTo>
                    <a:pt x="23883" y="83091"/>
                    <a:pt x="23801" y="83024"/>
                    <a:pt x="23745" y="83005"/>
                  </a:cubicBezTo>
                  <a:cubicBezTo>
                    <a:pt x="23709" y="82993"/>
                    <a:pt x="23673" y="82988"/>
                    <a:pt x="23636" y="82988"/>
                  </a:cubicBezTo>
                  <a:cubicBezTo>
                    <a:pt x="23492" y="82988"/>
                    <a:pt x="23350" y="83064"/>
                    <a:pt x="23211" y="83064"/>
                  </a:cubicBezTo>
                  <a:cubicBezTo>
                    <a:pt x="23142" y="83064"/>
                    <a:pt x="23074" y="83045"/>
                    <a:pt x="23006" y="82988"/>
                  </a:cubicBezTo>
                  <a:cubicBezTo>
                    <a:pt x="22928" y="83046"/>
                    <a:pt x="22845" y="83066"/>
                    <a:pt x="22759" y="83066"/>
                  </a:cubicBezTo>
                  <a:cubicBezTo>
                    <a:pt x="22591" y="83066"/>
                    <a:pt x="22412" y="82992"/>
                    <a:pt x="22242" y="82992"/>
                  </a:cubicBezTo>
                  <a:cubicBezTo>
                    <a:pt x="22131" y="82992"/>
                    <a:pt x="22023" y="83024"/>
                    <a:pt x="21925" y="83129"/>
                  </a:cubicBezTo>
                  <a:cubicBezTo>
                    <a:pt x="21899" y="83157"/>
                    <a:pt x="21875" y="83167"/>
                    <a:pt x="21852" y="83167"/>
                  </a:cubicBezTo>
                  <a:cubicBezTo>
                    <a:pt x="21777" y="83167"/>
                    <a:pt x="21716" y="83049"/>
                    <a:pt x="21640" y="83030"/>
                  </a:cubicBezTo>
                  <a:cubicBezTo>
                    <a:pt x="21571" y="83011"/>
                    <a:pt x="21505" y="83003"/>
                    <a:pt x="21440" y="83003"/>
                  </a:cubicBezTo>
                  <a:cubicBezTo>
                    <a:pt x="21248" y="83003"/>
                    <a:pt x="21066" y="83066"/>
                    <a:pt x="20884" y="83075"/>
                  </a:cubicBezTo>
                  <a:cubicBezTo>
                    <a:pt x="20859" y="83077"/>
                    <a:pt x="20833" y="83078"/>
                    <a:pt x="20808" y="83078"/>
                  </a:cubicBezTo>
                  <a:cubicBezTo>
                    <a:pt x="20585" y="83078"/>
                    <a:pt x="20364" y="83016"/>
                    <a:pt x="20140" y="83016"/>
                  </a:cubicBezTo>
                  <a:cubicBezTo>
                    <a:pt x="20033" y="83016"/>
                    <a:pt x="19925" y="83030"/>
                    <a:pt x="19815" y="83071"/>
                  </a:cubicBezTo>
                  <a:cubicBezTo>
                    <a:pt x="19771" y="83087"/>
                    <a:pt x="19704" y="83099"/>
                    <a:pt x="19629" y="83099"/>
                  </a:cubicBezTo>
                  <a:cubicBezTo>
                    <a:pt x="19528" y="83099"/>
                    <a:pt x="19410" y="83077"/>
                    <a:pt x="19311" y="83013"/>
                  </a:cubicBezTo>
                  <a:cubicBezTo>
                    <a:pt x="19276" y="82991"/>
                    <a:pt x="19241" y="82982"/>
                    <a:pt x="19206" y="82982"/>
                  </a:cubicBezTo>
                  <a:cubicBezTo>
                    <a:pt x="19078" y="82982"/>
                    <a:pt x="18945" y="83096"/>
                    <a:pt x="18790" y="83096"/>
                  </a:cubicBezTo>
                  <a:cubicBezTo>
                    <a:pt x="18766" y="83096"/>
                    <a:pt x="18741" y="83093"/>
                    <a:pt x="18716" y="83087"/>
                  </a:cubicBezTo>
                  <a:cubicBezTo>
                    <a:pt x="18592" y="83054"/>
                    <a:pt x="18419" y="83083"/>
                    <a:pt x="18283" y="83037"/>
                  </a:cubicBezTo>
                  <a:cubicBezTo>
                    <a:pt x="18206" y="83011"/>
                    <a:pt x="18134" y="82997"/>
                    <a:pt x="18063" y="82997"/>
                  </a:cubicBezTo>
                  <a:cubicBezTo>
                    <a:pt x="17990" y="82997"/>
                    <a:pt x="17917" y="83013"/>
                    <a:pt x="17841" y="83046"/>
                  </a:cubicBezTo>
                  <a:cubicBezTo>
                    <a:pt x="17774" y="83077"/>
                    <a:pt x="17703" y="83129"/>
                    <a:pt x="17636" y="83129"/>
                  </a:cubicBezTo>
                  <a:cubicBezTo>
                    <a:pt x="17585" y="83129"/>
                    <a:pt x="17535" y="83098"/>
                    <a:pt x="17490" y="83001"/>
                  </a:cubicBezTo>
                  <a:cubicBezTo>
                    <a:pt x="17471" y="82958"/>
                    <a:pt x="17452" y="82942"/>
                    <a:pt x="17434" y="82942"/>
                  </a:cubicBezTo>
                  <a:cubicBezTo>
                    <a:pt x="17388" y="82942"/>
                    <a:pt x="17342" y="83036"/>
                    <a:pt x="17292" y="83042"/>
                  </a:cubicBezTo>
                  <a:cubicBezTo>
                    <a:pt x="17127" y="83061"/>
                    <a:pt x="16946" y="83076"/>
                    <a:pt x="16776" y="83076"/>
                  </a:cubicBezTo>
                  <a:cubicBezTo>
                    <a:pt x="16606" y="83076"/>
                    <a:pt x="16446" y="83061"/>
                    <a:pt x="16322" y="83018"/>
                  </a:cubicBezTo>
                  <a:cubicBezTo>
                    <a:pt x="16267" y="82998"/>
                    <a:pt x="16212" y="82990"/>
                    <a:pt x="16157" y="82990"/>
                  </a:cubicBezTo>
                  <a:cubicBezTo>
                    <a:pt x="15995" y="82990"/>
                    <a:pt x="15834" y="83053"/>
                    <a:pt x="15685" y="83053"/>
                  </a:cubicBezTo>
                  <a:cubicBezTo>
                    <a:pt x="15576" y="83053"/>
                    <a:pt x="15473" y="83020"/>
                    <a:pt x="15381" y="82906"/>
                  </a:cubicBezTo>
                  <a:cubicBezTo>
                    <a:pt x="15253" y="82963"/>
                    <a:pt x="15128" y="82984"/>
                    <a:pt x="15003" y="82984"/>
                  </a:cubicBezTo>
                  <a:cubicBezTo>
                    <a:pt x="14655" y="82984"/>
                    <a:pt x="14315" y="82819"/>
                    <a:pt x="13963" y="82819"/>
                  </a:cubicBezTo>
                  <a:cubicBezTo>
                    <a:pt x="13959" y="82819"/>
                    <a:pt x="13956" y="82819"/>
                    <a:pt x="13952" y="82819"/>
                  </a:cubicBezTo>
                  <a:cubicBezTo>
                    <a:pt x="13751" y="82823"/>
                    <a:pt x="13546" y="82833"/>
                    <a:pt x="13338" y="82833"/>
                  </a:cubicBezTo>
                  <a:cubicBezTo>
                    <a:pt x="13128" y="82833"/>
                    <a:pt x="12914" y="82823"/>
                    <a:pt x="12700" y="82786"/>
                  </a:cubicBezTo>
                  <a:cubicBezTo>
                    <a:pt x="12488" y="82749"/>
                    <a:pt x="12261" y="82711"/>
                    <a:pt x="12028" y="82711"/>
                  </a:cubicBezTo>
                  <a:cubicBezTo>
                    <a:pt x="11893" y="82711"/>
                    <a:pt x="11756" y="82724"/>
                    <a:pt x="11619" y="82757"/>
                  </a:cubicBezTo>
                  <a:cubicBezTo>
                    <a:pt x="11556" y="82772"/>
                    <a:pt x="11492" y="82778"/>
                    <a:pt x="11425" y="82778"/>
                  </a:cubicBezTo>
                  <a:cubicBezTo>
                    <a:pt x="11189" y="82778"/>
                    <a:pt x="10933" y="82699"/>
                    <a:pt x="10693" y="82641"/>
                  </a:cubicBezTo>
                  <a:cubicBezTo>
                    <a:pt x="10611" y="82620"/>
                    <a:pt x="10499" y="82619"/>
                    <a:pt x="10389" y="82619"/>
                  </a:cubicBezTo>
                  <a:cubicBezTo>
                    <a:pt x="10380" y="82619"/>
                    <a:pt x="10371" y="82619"/>
                    <a:pt x="10362" y="82619"/>
                  </a:cubicBezTo>
                  <a:cubicBezTo>
                    <a:pt x="10223" y="82619"/>
                    <a:pt x="10093" y="82618"/>
                    <a:pt x="10037" y="82576"/>
                  </a:cubicBezTo>
                  <a:cubicBezTo>
                    <a:pt x="9957" y="82515"/>
                    <a:pt x="9882" y="82498"/>
                    <a:pt x="9811" y="82498"/>
                  </a:cubicBezTo>
                  <a:cubicBezTo>
                    <a:pt x="9712" y="82498"/>
                    <a:pt x="9618" y="82531"/>
                    <a:pt x="9523" y="82531"/>
                  </a:cubicBezTo>
                  <a:cubicBezTo>
                    <a:pt x="9504" y="82531"/>
                    <a:pt x="9484" y="82530"/>
                    <a:pt x="9464" y="82526"/>
                  </a:cubicBezTo>
                  <a:cubicBezTo>
                    <a:pt x="9294" y="82495"/>
                    <a:pt x="9122" y="82489"/>
                    <a:pt x="8951" y="82489"/>
                  </a:cubicBezTo>
                  <a:cubicBezTo>
                    <a:pt x="8838" y="82489"/>
                    <a:pt x="8725" y="82492"/>
                    <a:pt x="8613" y="82492"/>
                  </a:cubicBezTo>
                  <a:cubicBezTo>
                    <a:pt x="8510" y="82492"/>
                    <a:pt x="8408" y="82489"/>
                    <a:pt x="8307" y="82481"/>
                  </a:cubicBezTo>
                  <a:cubicBezTo>
                    <a:pt x="7932" y="82448"/>
                    <a:pt x="7539" y="82393"/>
                    <a:pt x="7164" y="82286"/>
                  </a:cubicBezTo>
                  <a:cubicBezTo>
                    <a:pt x="6746" y="82170"/>
                    <a:pt x="6317" y="82092"/>
                    <a:pt x="5900" y="81952"/>
                  </a:cubicBezTo>
                  <a:cubicBezTo>
                    <a:pt x="5483" y="81808"/>
                    <a:pt x="5115" y="81581"/>
                    <a:pt x="4728" y="81394"/>
                  </a:cubicBezTo>
                  <a:cubicBezTo>
                    <a:pt x="4480" y="81279"/>
                    <a:pt x="4187" y="81160"/>
                    <a:pt x="4034" y="80952"/>
                  </a:cubicBezTo>
                  <a:cubicBezTo>
                    <a:pt x="3856" y="80705"/>
                    <a:pt x="3571" y="80585"/>
                    <a:pt x="3410" y="80317"/>
                  </a:cubicBezTo>
                  <a:cubicBezTo>
                    <a:pt x="3229" y="80015"/>
                    <a:pt x="2861" y="79866"/>
                    <a:pt x="2704" y="79528"/>
                  </a:cubicBezTo>
                  <a:cubicBezTo>
                    <a:pt x="2510" y="79111"/>
                    <a:pt x="2275" y="78723"/>
                    <a:pt x="2106" y="78290"/>
                  </a:cubicBezTo>
                  <a:cubicBezTo>
                    <a:pt x="1891" y="77736"/>
                    <a:pt x="1899" y="77175"/>
                    <a:pt x="1780" y="76626"/>
                  </a:cubicBezTo>
                  <a:cubicBezTo>
                    <a:pt x="1643" y="75998"/>
                    <a:pt x="1693" y="75370"/>
                    <a:pt x="1586" y="74755"/>
                  </a:cubicBezTo>
                  <a:cubicBezTo>
                    <a:pt x="1507" y="74305"/>
                    <a:pt x="1548" y="73846"/>
                    <a:pt x="1462" y="73413"/>
                  </a:cubicBezTo>
                  <a:cubicBezTo>
                    <a:pt x="1325" y="72748"/>
                    <a:pt x="1420" y="72079"/>
                    <a:pt x="1378" y="71415"/>
                  </a:cubicBezTo>
                  <a:cubicBezTo>
                    <a:pt x="1350" y="70890"/>
                    <a:pt x="1359" y="70349"/>
                    <a:pt x="1420" y="69821"/>
                  </a:cubicBezTo>
                  <a:cubicBezTo>
                    <a:pt x="1433" y="69743"/>
                    <a:pt x="1441" y="69664"/>
                    <a:pt x="1433" y="69556"/>
                  </a:cubicBezTo>
                  <a:lnTo>
                    <a:pt x="1433" y="69556"/>
                  </a:lnTo>
                  <a:cubicBezTo>
                    <a:pt x="1519" y="69732"/>
                    <a:pt x="1635" y="69782"/>
                    <a:pt x="1753" y="69782"/>
                  </a:cubicBezTo>
                  <a:cubicBezTo>
                    <a:pt x="1892" y="69782"/>
                    <a:pt x="2032" y="69714"/>
                    <a:pt x="2131" y="69701"/>
                  </a:cubicBezTo>
                  <a:cubicBezTo>
                    <a:pt x="2779" y="69606"/>
                    <a:pt x="3423" y="69577"/>
                    <a:pt x="4075" y="69569"/>
                  </a:cubicBezTo>
                  <a:cubicBezTo>
                    <a:pt x="4703" y="69560"/>
                    <a:pt x="5330" y="69491"/>
                    <a:pt x="5954" y="69437"/>
                  </a:cubicBezTo>
                  <a:cubicBezTo>
                    <a:pt x="6014" y="69431"/>
                    <a:pt x="6076" y="69429"/>
                    <a:pt x="6138" y="69429"/>
                  </a:cubicBezTo>
                  <a:cubicBezTo>
                    <a:pt x="6209" y="69429"/>
                    <a:pt x="6282" y="69431"/>
                    <a:pt x="6354" y="69431"/>
                  </a:cubicBezTo>
                  <a:cubicBezTo>
                    <a:pt x="6569" y="69431"/>
                    <a:pt x="6784" y="69413"/>
                    <a:pt x="6973" y="69272"/>
                  </a:cubicBezTo>
                  <a:cubicBezTo>
                    <a:pt x="7035" y="69331"/>
                    <a:pt x="7100" y="69350"/>
                    <a:pt x="7167" y="69350"/>
                  </a:cubicBezTo>
                  <a:cubicBezTo>
                    <a:pt x="7282" y="69350"/>
                    <a:pt x="7402" y="69294"/>
                    <a:pt x="7523" y="69294"/>
                  </a:cubicBezTo>
                  <a:cubicBezTo>
                    <a:pt x="7546" y="69294"/>
                    <a:pt x="7569" y="69296"/>
                    <a:pt x="7593" y="69301"/>
                  </a:cubicBezTo>
                  <a:cubicBezTo>
                    <a:pt x="7637" y="69309"/>
                    <a:pt x="7683" y="69313"/>
                    <a:pt x="7729" y="69313"/>
                  </a:cubicBezTo>
                  <a:cubicBezTo>
                    <a:pt x="7956" y="69313"/>
                    <a:pt x="8198" y="69227"/>
                    <a:pt x="8431" y="69210"/>
                  </a:cubicBezTo>
                  <a:cubicBezTo>
                    <a:pt x="8877" y="69177"/>
                    <a:pt x="9319" y="69123"/>
                    <a:pt x="9769" y="69099"/>
                  </a:cubicBezTo>
                  <a:cubicBezTo>
                    <a:pt x="10277" y="69070"/>
                    <a:pt x="10793" y="69036"/>
                    <a:pt x="11301" y="68996"/>
                  </a:cubicBezTo>
                  <a:cubicBezTo>
                    <a:pt x="11454" y="68985"/>
                    <a:pt x="11629" y="68918"/>
                    <a:pt x="11801" y="68918"/>
                  </a:cubicBezTo>
                  <a:cubicBezTo>
                    <a:pt x="11907" y="68918"/>
                    <a:pt x="12012" y="68944"/>
                    <a:pt x="12110" y="69024"/>
                  </a:cubicBezTo>
                  <a:cubicBezTo>
                    <a:pt x="12115" y="69027"/>
                    <a:pt x="12122" y="69028"/>
                    <a:pt x="12128" y="69028"/>
                  </a:cubicBezTo>
                  <a:cubicBezTo>
                    <a:pt x="12143" y="69028"/>
                    <a:pt x="12162" y="69023"/>
                    <a:pt x="12176" y="69020"/>
                  </a:cubicBezTo>
                  <a:cubicBezTo>
                    <a:pt x="12406" y="68954"/>
                    <a:pt x="12641" y="68939"/>
                    <a:pt x="12876" y="68939"/>
                  </a:cubicBezTo>
                  <a:cubicBezTo>
                    <a:pt x="13063" y="68939"/>
                    <a:pt x="13251" y="68948"/>
                    <a:pt x="13438" y="68948"/>
                  </a:cubicBezTo>
                  <a:cubicBezTo>
                    <a:pt x="13674" y="68948"/>
                    <a:pt x="13910" y="68933"/>
                    <a:pt x="14142" y="68867"/>
                  </a:cubicBezTo>
                  <a:cubicBezTo>
                    <a:pt x="14194" y="68851"/>
                    <a:pt x="14250" y="68845"/>
                    <a:pt x="14308" y="68845"/>
                  </a:cubicBezTo>
                  <a:cubicBezTo>
                    <a:pt x="14433" y="68845"/>
                    <a:pt x="14566" y="68872"/>
                    <a:pt x="14691" y="68884"/>
                  </a:cubicBezTo>
                  <a:cubicBezTo>
                    <a:pt x="14820" y="68896"/>
                    <a:pt x="14950" y="68905"/>
                    <a:pt x="15078" y="68905"/>
                  </a:cubicBezTo>
                  <a:cubicBezTo>
                    <a:pt x="15327" y="68905"/>
                    <a:pt x="15573" y="68873"/>
                    <a:pt x="15810" y="68781"/>
                  </a:cubicBezTo>
                  <a:cubicBezTo>
                    <a:pt x="15831" y="68772"/>
                    <a:pt x="15850" y="68768"/>
                    <a:pt x="15868" y="68768"/>
                  </a:cubicBezTo>
                  <a:cubicBezTo>
                    <a:pt x="15943" y="68768"/>
                    <a:pt x="15990" y="68833"/>
                    <a:pt x="16071" y="68833"/>
                  </a:cubicBezTo>
                  <a:cubicBezTo>
                    <a:pt x="16080" y="68833"/>
                    <a:pt x="16089" y="68832"/>
                    <a:pt x="16099" y="68830"/>
                  </a:cubicBezTo>
                  <a:cubicBezTo>
                    <a:pt x="16432" y="68776"/>
                    <a:pt x="16775" y="68714"/>
                    <a:pt x="17110" y="68714"/>
                  </a:cubicBezTo>
                  <a:cubicBezTo>
                    <a:pt x="17207" y="68714"/>
                    <a:pt x="17304" y="68719"/>
                    <a:pt x="17399" y="68731"/>
                  </a:cubicBezTo>
                  <a:cubicBezTo>
                    <a:pt x="17531" y="68747"/>
                    <a:pt x="17661" y="68753"/>
                    <a:pt x="17790" y="68753"/>
                  </a:cubicBezTo>
                  <a:cubicBezTo>
                    <a:pt x="18085" y="68753"/>
                    <a:pt x="18375" y="68722"/>
                    <a:pt x="18671" y="68710"/>
                  </a:cubicBezTo>
                  <a:cubicBezTo>
                    <a:pt x="19080" y="68698"/>
                    <a:pt x="19488" y="68681"/>
                    <a:pt x="19897" y="68677"/>
                  </a:cubicBezTo>
                  <a:cubicBezTo>
                    <a:pt x="20393" y="68669"/>
                    <a:pt x="20888" y="68681"/>
                    <a:pt x="21388" y="68657"/>
                  </a:cubicBezTo>
                  <a:cubicBezTo>
                    <a:pt x="21448" y="68654"/>
                    <a:pt x="21508" y="68653"/>
                    <a:pt x="21569" y="68653"/>
                  </a:cubicBezTo>
                  <a:cubicBezTo>
                    <a:pt x="21706" y="68653"/>
                    <a:pt x="21845" y="68658"/>
                    <a:pt x="21983" y="68658"/>
                  </a:cubicBezTo>
                  <a:cubicBezTo>
                    <a:pt x="22201" y="68658"/>
                    <a:pt x="22416" y="68647"/>
                    <a:pt x="22615" y="68590"/>
                  </a:cubicBezTo>
                  <a:cubicBezTo>
                    <a:pt x="22652" y="68580"/>
                    <a:pt x="22688" y="68576"/>
                    <a:pt x="22723" y="68576"/>
                  </a:cubicBezTo>
                  <a:cubicBezTo>
                    <a:pt x="22839" y="68576"/>
                    <a:pt x="22940" y="68622"/>
                    <a:pt x="23052" y="68622"/>
                  </a:cubicBezTo>
                  <a:cubicBezTo>
                    <a:pt x="23099" y="68622"/>
                    <a:pt x="23148" y="68614"/>
                    <a:pt x="23200" y="68590"/>
                  </a:cubicBezTo>
                  <a:cubicBezTo>
                    <a:pt x="23283" y="68556"/>
                    <a:pt x="23372" y="68546"/>
                    <a:pt x="23466" y="68546"/>
                  </a:cubicBezTo>
                  <a:cubicBezTo>
                    <a:pt x="23625" y="68546"/>
                    <a:pt x="23796" y="68576"/>
                    <a:pt x="23961" y="68576"/>
                  </a:cubicBezTo>
                  <a:cubicBezTo>
                    <a:pt x="23983" y="68576"/>
                    <a:pt x="24005" y="68576"/>
                    <a:pt x="24027" y="68574"/>
                  </a:cubicBezTo>
                  <a:cubicBezTo>
                    <a:pt x="24276" y="68563"/>
                    <a:pt x="24533" y="68541"/>
                    <a:pt x="24790" y="68541"/>
                  </a:cubicBezTo>
                  <a:cubicBezTo>
                    <a:pt x="24983" y="68541"/>
                    <a:pt x="25177" y="68553"/>
                    <a:pt x="25369" y="68590"/>
                  </a:cubicBezTo>
                  <a:cubicBezTo>
                    <a:pt x="25407" y="68598"/>
                    <a:pt x="25438" y="68604"/>
                    <a:pt x="25462" y="68604"/>
                  </a:cubicBezTo>
                  <a:cubicBezTo>
                    <a:pt x="25507" y="68604"/>
                    <a:pt x="25533" y="68584"/>
                    <a:pt x="25554" y="68512"/>
                  </a:cubicBezTo>
                  <a:cubicBezTo>
                    <a:pt x="25564" y="68475"/>
                    <a:pt x="25592" y="68455"/>
                    <a:pt x="25629" y="68455"/>
                  </a:cubicBezTo>
                  <a:cubicBezTo>
                    <a:pt x="25638" y="68455"/>
                    <a:pt x="25647" y="68456"/>
                    <a:pt x="25657" y="68458"/>
                  </a:cubicBezTo>
                  <a:cubicBezTo>
                    <a:pt x="25919" y="68521"/>
                    <a:pt x="26181" y="68540"/>
                    <a:pt x="26443" y="68540"/>
                  </a:cubicBezTo>
                  <a:cubicBezTo>
                    <a:pt x="26842" y="68540"/>
                    <a:pt x="27240" y="68495"/>
                    <a:pt x="27639" y="68487"/>
                  </a:cubicBezTo>
                  <a:cubicBezTo>
                    <a:pt x="27758" y="68485"/>
                    <a:pt x="27878" y="68484"/>
                    <a:pt x="27997" y="68484"/>
                  </a:cubicBezTo>
                  <a:cubicBezTo>
                    <a:pt x="28430" y="68484"/>
                    <a:pt x="28861" y="68498"/>
                    <a:pt x="29295" y="68508"/>
                  </a:cubicBezTo>
                  <a:cubicBezTo>
                    <a:pt x="29301" y="68508"/>
                    <a:pt x="29308" y="68508"/>
                    <a:pt x="29315" y="68508"/>
                  </a:cubicBezTo>
                  <a:cubicBezTo>
                    <a:pt x="29622" y="68508"/>
                    <a:pt x="29930" y="68420"/>
                    <a:pt x="30236" y="68363"/>
                  </a:cubicBezTo>
                  <a:cubicBezTo>
                    <a:pt x="30337" y="68346"/>
                    <a:pt x="30437" y="68310"/>
                    <a:pt x="30534" y="68310"/>
                  </a:cubicBezTo>
                  <a:cubicBezTo>
                    <a:pt x="30619" y="68310"/>
                    <a:pt x="30702" y="68339"/>
                    <a:pt x="30777" y="68434"/>
                  </a:cubicBezTo>
                  <a:cubicBezTo>
                    <a:pt x="30786" y="68444"/>
                    <a:pt x="30809" y="68449"/>
                    <a:pt x="30834" y="68449"/>
                  </a:cubicBezTo>
                  <a:cubicBezTo>
                    <a:pt x="30858" y="68449"/>
                    <a:pt x="30883" y="68444"/>
                    <a:pt x="30893" y="68434"/>
                  </a:cubicBezTo>
                  <a:cubicBezTo>
                    <a:pt x="31025" y="68310"/>
                    <a:pt x="31164" y="68275"/>
                    <a:pt x="31307" y="68275"/>
                  </a:cubicBezTo>
                  <a:cubicBezTo>
                    <a:pt x="31495" y="68275"/>
                    <a:pt x="31688" y="68336"/>
                    <a:pt x="31875" y="68339"/>
                  </a:cubicBezTo>
                  <a:cubicBezTo>
                    <a:pt x="31970" y="68339"/>
                    <a:pt x="32065" y="68277"/>
                    <a:pt x="32157" y="68272"/>
                  </a:cubicBezTo>
                  <a:cubicBezTo>
                    <a:pt x="32908" y="68252"/>
                    <a:pt x="33655" y="68252"/>
                    <a:pt x="34402" y="68207"/>
                  </a:cubicBezTo>
                  <a:cubicBezTo>
                    <a:pt x="34436" y="68205"/>
                    <a:pt x="34470" y="68204"/>
                    <a:pt x="34504" y="68204"/>
                  </a:cubicBezTo>
                  <a:cubicBezTo>
                    <a:pt x="34626" y="68204"/>
                    <a:pt x="34749" y="68213"/>
                    <a:pt x="34872" y="68213"/>
                  </a:cubicBezTo>
                  <a:cubicBezTo>
                    <a:pt x="35044" y="68213"/>
                    <a:pt x="35216" y="68196"/>
                    <a:pt x="35385" y="68112"/>
                  </a:cubicBezTo>
                  <a:cubicBezTo>
                    <a:pt x="35408" y="68100"/>
                    <a:pt x="35434" y="68096"/>
                    <a:pt x="35461" y="68096"/>
                  </a:cubicBezTo>
                  <a:cubicBezTo>
                    <a:pt x="35545" y="68096"/>
                    <a:pt x="35648" y="68134"/>
                    <a:pt x="35737" y="68134"/>
                  </a:cubicBezTo>
                  <a:cubicBezTo>
                    <a:pt x="35748" y="68134"/>
                    <a:pt x="35759" y="68134"/>
                    <a:pt x="35770" y="68132"/>
                  </a:cubicBezTo>
                  <a:cubicBezTo>
                    <a:pt x="36269" y="68054"/>
                    <a:pt x="36776" y="68112"/>
                    <a:pt x="37268" y="67881"/>
                  </a:cubicBezTo>
                  <a:cubicBezTo>
                    <a:pt x="37407" y="67815"/>
                    <a:pt x="37560" y="67798"/>
                    <a:pt x="37718" y="67798"/>
                  </a:cubicBezTo>
                  <a:close/>
                  <a:moveTo>
                    <a:pt x="20338" y="0"/>
                  </a:moveTo>
                  <a:cubicBezTo>
                    <a:pt x="20316" y="0"/>
                    <a:pt x="20296" y="15"/>
                    <a:pt x="20277" y="54"/>
                  </a:cubicBezTo>
                  <a:cubicBezTo>
                    <a:pt x="20245" y="122"/>
                    <a:pt x="20221" y="152"/>
                    <a:pt x="20192" y="152"/>
                  </a:cubicBezTo>
                  <a:cubicBezTo>
                    <a:pt x="20168" y="152"/>
                    <a:pt x="20141" y="132"/>
                    <a:pt x="20104" y="94"/>
                  </a:cubicBezTo>
                  <a:cubicBezTo>
                    <a:pt x="20071" y="63"/>
                    <a:pt x="20039" y="34"/>
                    <a:pt x="19995" y="34"/>
                  </a:cubicBezTo>
                  <a:cubicBezTo>
                    <a:pt x="19977" y="34"/>
                    <a:pt x="19957" y="39"/>
                    <a:pt x="19934" y="50"/>
                  </a:cubicBezTo>
                  <a:cubicBezTo>
                    <a:pt x="19812" y="114"/>
                    <a:pt x="19680" y="119"/>
                    <a:pt x="19547" y="119"/>
                  </a:cubicBezTo>
                  <a:cubicBezTo>
                    <a:pt x="19523" y="119"/>
                    <a:pt x="19499" y="119"/>
                    <a:pt x="19474" y="119"/>
                  </a:cubicBezTo>
                  <a:cubicBezTo>
                    <a:pt x="19377" y="119"/>
                    <a:pt x="19280" y="122"/>
                    <a:pt x="19187" y="149"/>
                  </a:cubicBezTo>
                  <a:cubicBezTo>
                    <a:pt x="18497" y="231"/>
                    <a:pt x="17816" y="322"/>
                    <a:pt x="17164" y="599"/>
                  </a:cubicBezTo>
                  <a:cubicBezTo>
                    <a:pt x="16372" y="937"/>
                    <a:pt x="15549" y="1230"/>
                    <a:pt x="14880" y="1792"/>
                  </a:cubicBezTo>
                  <a:cubicBezTo>
                    <a:pt x="14464" y="2147"/>
                    <a:pt x="14009" y="2453"/>
                    <a:pt x="13646" y="2882"/>
                  </a:cubicBezTo>
                  <a:cubicBezTo>
                    <a:pt x="13275" y="3324"/>
                    <a:pt x="12886" y="3766"/>
                    <a:pt x="12457" y="4145"/>
                  </a:cubicBezTo>
                  <a:cubicBezTo>
                    <a:pt x="12155" y="4414"/>
                    <a:pt x="11949" y="4752"/>
                    <a:pt x="11739" y="5049"/>
                  </a:cubicBezTo>
                  <a:cubicBezTo>
                    <a:pt x="11470" y="5421"/>
                    <a:pt x="11139" y="5760"/>
                    <a:pt x="10950" y="6206"/>
                  </a:cubicBezTo>
                  <a:cubicBezTo>
                    <a:pt x="10785" y="6598"/>
                    <a:pt x="10413" y="6887"/>
                    <a:pt x="10352" y="7349"/>
                  </a:cubicBezTo>
                  <a:cubicBezTo>
                    <a:pt x="10343" y="7432"/>
                    <a:pt x="10363" y="7597"/>
                    <a:pt x="10223" y="7626"/>
                  </a:cubicBezTo>
                  <a:cubicBezTo>
                    <a:pt x="10013" y="7667"/>
                    <a:pt x="9992" y="7882"/>
                    <a:pt x="10005" y="7981"/>
                  </a:cubicBezTo>
                  <a:cubicBezTo>
                    <a:pt x="10058" y="8435"/>
                    <a:pt x="9702" y="8745"/>
                    <a:pt x="9645" y="9182"/>
                  </a:cubicBezTo>
                  <a:cubicBezTo>
                    <a:pt x="9620" y="9409"/>
                    <a:pt x="9608" y="9653"/>
                    <a:pt x="9575" y="9897"/>
                  </a:cubicBezTo>
                  <a:cubicBezTo>
                    <a:pt x="9559" y="9897"/>
                    <a:pt x="9542" y="9901"/>
                    <a:pt x="9521" y="9901"/>
                  </a:cubicBezTo>
                  <a:cubicBezTo>
                    <a:pt x="9022" y="9963"/>
                    <a:pt x="8530" y="10087"/>
                    <a:pt x="8027" y="10141"/>
                  </a:cubicBezTo>
                  <a:cubicBezTo>
                    <a:pt x="7994" y="10145"/>
                    <a:pt x="7961" y="10146"/>
                    <a:pt x="7928" y="10146"/>
                  </a:cubicBezTo>
                  <a:cubicBezTo>
                    <a:pt x="7841" y="10146"/>
                    <a:pt x="7752" y="10136"/>
                    <a:pt x="7663" y="10136"/>
                  </a:cubicBezTo>
                  <a:cubicBezTo>
                    <a:pt x="7607" y="10136"/>
                    <a:pt x="7550" y="10140"/>
                    <a:pt x="7494" y="10152"/>
                  </a:cubicBezTo>
                  <a:cubicBezTo>
                    <a:pt x="7217" y="10215"/>
                    <a:pt x="6933" y="10301"/>
                    <a:pt x="6680" y="10392"/>
                  </a:cubicBezTo>
                  <a:cubicBezTo>
                    <a:pt x="6400" y="10495"/>
                    <a:pt x="6106" y="10524"/>
                    <a:pt x="5826" y="10632"/>
                  </a:cubicBezTo>
                  <a:cubicBezTo>
                    <a:pt x="5338" y="10817"/>
                    <a:pt x="4888" y="11082"/>
                    <a:pt x="4401" y="11248"/>
                  </a:cubicBezTo>
                  <a:cubicBezTo>
                    <a:pt x="4214" y="11312"/>
                    <a:pt x="4154" y="11554"/>
                    <a:pt x="3964" y="11554"/>
                  </a:cubicBezTo>
                  <a:cubicBezTo>
                    <a:pt x="3948" y="11554"/>
                    <a:pt x="3932" y="11552"/>
                    <a:pt x="3914" y="11549"/>
                  </a:cubicBezTo>
                  <a:cubicBezTo>
                    <a:pt x="3888" y="11543"/>
                    <a:pt x="3863" y="11541"/>
                    <a:pt x="3841" y="11541"/>
                  </a:cubicBezTo>
                  <a:cubicBezTo>
                    <a:pt x="3742" y="11541"/>
                    <a:pt x="3678" y="11590"/>
                    <a:pt x="3604" y="11664"/>
                  </a:cubicBezTo>
                  <a:cubicBezTo>
                    <a:pt x="3241" y="12019"/>
                    <a:pt x="2849" y="12349"/>
                    <a:pt x="2506" y="12721"/>
                  </a:cubicBezTo>
                  <a:cubicBezTo>
                    <a:pt x="2138" y="13117"/>
                    <a:pt x="1750" y="13485"/>
                    <a:pt x="1502" y="14001"/>
                  </a:cubicBezTo>
                  <a:cubicBezTo>
                    <a:pt x="1136" y="14760"/>
                    <a:pt x="957" y="15570"/>
                    <a:pt x="747" y="16367"/>
                  </a:cubicBezTo>
                  <a:cubicBezTo>
                    <a:pt x="606" y="16900"/>
                    <a:pt x="615" y="17486"/>
                    <a:pt x="528" y="18047"/>
                  </a:cubicBezTo>
                  <a:cubicBezTo>
                    <a:pt x="458" y="18493"/>
                    <a:pt x="492" y="18964"/>
                    <a:pt x="396" y="19418"/>
                  </a:cubicBezTo>
                  <a:cubicBezTo>
                    <a:pt x="322" y="19782"/>
                    <a:pt x="400" y="20141"/>
                    <a:pt x="318" y="20517"/>
                  </a:cubicBezTo>
                  <a:cubicBezTo>
                    <a:pt x="219" y="20975"/>
                    <a:pt x="326" y="21466"/>
                    <a:pt x="248" y="21954"/>
                  </a:cubicBezTo>
                  <a:cubicBezTo>
                    <a:pt x="194" y="22276"/>
                    <a:pt x="252" y="22631"/>
                    <a:pt x="235" y="22970"/>
                  </a:cubicBezTo>
                  <a:cubicBezTo>
                    <a:pt x="214" y="23345"/>
                    <a:pt x="198" y="23721"/>
                    <a:pt x="198" y="24088"/>
                  </a:cubicBezTo>
                  <a:cubicBezTo>
                    <a:pt x="198" y="24452"/>
                    <a:pt x="223" y="24836"/>
                    <a:pt x="297" y="25186"/>
                  </a:cubicBezTo>
                  <a:cubicBezTo>
                    <a:pt x="347" y="25409"/>
                    <a:pt x="153" y="25575"/>
                    <a:pt x="252" y="25752"/>
                  </a:cubicBezTo>
                  <a:cubicBezTo>
                    <a:pt x="417" y="26057"/>
                    <a:pt x="256" y="26372"/>
                    <a:pt x="301" y="26686"/>
                  </a:cubicBezTo>
                  <a:cubicBezTo>
                    <a:pt x="343" y="26933"/>
                    <a:pt x="297" y="27202"/>
                    <a:pt x="313" y="27469"/>
                  </a:cubicBezTo>
                  <a:cubicBezTo>
                    <a:pt x="330" y="27722"/>
                    <a:pt x="425" y="27978"/>
                    <a:pt x="284" y="28262"/>
                  </a:cubicBezTo>
                  <a:cubicBezTo>
                    <a:pt x="177" y="28473"/>
                    <a:pt x="280" y="28775"/>
                    <a:pt x="264" y="29039"/>
                  </a:cubicBezTo>
                  <a:cubicBezTo>
                    <a:pt x="252" y="29245"/>
                    <a:pt x="326" y="29472"/>
                    <a:pt x="288" y="29691"/>
                  </a:cubicBezTo>
                  <a:cubicBezTo>
                    <a:pt x="252" y="29935"/>
                    <a:pt x="210" y="30244"/>
                    <a:pt x="252" y="30418"/>
                  </a:cubicBezTo>
                  <a:cubicBezTo>
                    <a:pt x="322" y="30732"/>
                    <a:pt x="256" y="31025"/>
                    <a:pt x="260" y="31314"/>
                  </a:cubicBezTo>
                  <a:cubicBezTo>
                    <a:pt x="260" y="31702"/>
                    <a:pt x="161" y="32098"/>
                    <a:pt x="256" y="32483"/>
                  </a:cubicBezTo>
                  <a:cubicBezTo>
                    <a:pt x="297" y="32660"/>
                    <a:pt x="260" y="32759"/>
                    <a:pt x="149" y="32870"/>
                  </a:cubicBezTo>
                  <a:cubicBezTo>
                    <a:pt x="384" y="33036"/>
                    <a:pt x="149" y="33276"/>
                    <a:pt x="248" y="33478"/>
                  </a:cubicBezTo>
                  <a:cubicBezTo>
                    <a:pt x="396" y="33779"/>
                    <a:pt x="0" y="34118"/>
                    <a:pt x="273" y="34431"/>
                  </a:cubicBezTo>
                  <a:cubicBezTo>
                    <a:pt x="284" y="34452"/>
                    <a:pt x="269" y="34518"/>
                    <a:pt x="244" y="34551"/>
                  </a:cubicBezTo>
                  <a:cubicBezTo>
                    <a:pt x="21" y="34840"/>
                    <a:pt x="206" y="35166"/>
                    <a:pt x="219" y="35452"/>
                  </a:cubicBezTo>
                  <a:cubicBezTo>
                    <a:pt x="231" y="35715"/>
                    <a:pt x="273" y="36041"/>
                    <a:pt x="194" y="36228"/>
                  </a:cubicBezTo>
                  <a:cubicBezTo>
                    <a:pt x="90" y="36471"/>
                    <a:pt x="334" y="36719"/>
                    <a:pt x="107" y="36908"/>
                  </a:cubicBezTo>
                  <a:cubicBezTo>
                    <a:pt x="301" y="37215"/>
                    <a:pt x="124" y="37557"/>
                    <a:pt x="223" y="37880"/>
                  </a:cubicBezTo>
                  <a:cubicBezTo>
                    <a:pt x="313" y="38172"/>
                    <a:pt x="115" y="38469"/>
                    <a:pt x="169" y="38783"/>
                  </a:cubicBezTo>
                  <a:cubicBezTo>
                    <a:pt x="189" y="38882"/>
                    <a:pt x="280" y="38953"/>
                    <a:pt x="248" y="39073"/>
                  </a:cubicBezTo>
                  <a:cubicBezTo>
                    <a:pt x="132" y="39490"/>
                    <a:pt x="301" y="39915"/>
                    <a:pt x="223" y="40344"/>
                  </a:cubicBezTo>
                  <a:cubicBezTo>
                    <a:pt x="165" y="40658"/>
                    <a:pt x="161" y="41009"/>
                    <a:pt x="252" y="41306"/>
                  </a:cubicBezTo>
                  <a:cubicBezTo>
                    <a:pt x="305" y="41492"/>
                    <a:pt x="153" y="41620"/>
                    <a:pt x="235" y="41769"/>
                  </a:cubicBezTo>
                  <a:cubicBezTo>
                    <a:pt x="343" y="41962"/>
                    <a:pt x="309" y="42194"/>
                    <a:pt x="305" y="42388"/>
                  </a:cubicBezTo>
                  <a:cubicBezTo>
                    <a:pt x="288" y="42937"/>
                    <a:pt x="343" y="43486"/>
                    <a:pt x="301" y="44035"/>
                  </a:cubicBezTo>
                  <a:cubicBezTo>
                    <a:pt x="288" y="44217"/>
                    <a:pt x="507" y="44337"/>
                    <a:pt x="417" y="44456"/>
                  </a:cubicBezTo>
                  <a:cubicBezTo>
                    <a:pt x="223" y="44717"/>
                    <a:pt x="574" y="45005"/>
                    <a:pt x="343" y="45245"/>
                  </a:cubicBezTo>
                  <a:cubicBezTo>
                    <a:pt x="532" y="45741"/>
                    <a:pt x="404" y="46261"/>
                    <a:pt x="454" y="46768"/>
                  </a:cubicBezTo>
                  <a:cubicBezTo>
                    <a:pt x="516" y="47363"/>
                    <a:pt x="595" y="47954"/>
                    <a:pt x="599" y="48557"/>
                  </a:cubicBezTo>
                  <a:cubicBezTo>
                    <a:pt x="599" y="48726"/>
                    <a:pt x="520" y="48982"/>
                    <a:pt x="528" y="48990"/>
                  </a:cubicBezTo>
                  <a:cubicBezTo>
                    <a:pt x="863" y="49242"/>
                    <a:pt x="586" y="49560"/>
                    <a:pt x="582" y="49808"/>
                  </a:cubicBezTo>
                  <a:cubicBezTo>
                    <a:pt x="582" y="50138"/>
                    <a:pt x="685" y="50465"/>
                    <a:pt x="603" y="50807"/>
                  </a:cubicBezTo>
                  <a:cubicBezTo>
                    <a:pt x="536" y="51092"/>
                    <a:pt x="734" y="51484"/>
                    <a:pt x="603" y="51698"/>
                  </a:cubicBezTo>
                  <a:cubicBezTo>
                    <a:pt x="425" y="51992"/>
                    <a:pt x="644" y="52232"/>
                    <a:pt x="561" y="52496"/>
                  </a:cubicBezTo>
                  <a:cubicBezTo>
                    <a:pt x="528" y="52590"/>
                    <a:pt x="442" y="52788"/>
                    <a:pt x="520" y="52929"/>
                  </a:cubicBezTo>
                  <a:cubicBezTo>
                    <a:pt x="751" y="53334"/>
                    <a:pt x="619" y="53779"/>
                    <a:pt x="665" y="54206"/>
                  </a:cubicBezTo>
                  <a:cubicBezTo>
                    <a:pt x="714" y="54639"/>
                    <a:pt x="722" y="55081"/>
                    <a:pt x="743" y="55519"/>
                  </a:cubicBezTo>
                  <a:cubicBezTo>
                    <a:pt x="759" y="55890"/>
                    <a:pt x="818" y="56270"/>
                    <a:pt x="776" y="56658"/>
                  </a:cubicBezTo>
                  <a:cubicBezTo>
                    <a:pt x="734" y="57066"/>
                    <a:pt x="714" y="57496"/>
                    <a:pt x="759" y="57909"/>
                  </a:cubicBezTo>
                  <a:cubicBezTo>
                    <a:pt x="822" y="58570"/>
                    <a:pt x="734" y="59222"/>
                    <a:pt x="722" y="59874"/>
                  </a:cubicBezTo>
                  <a:cubicBezTo>
                    <a:pt x="710" y="60266"/>
                    <a:pt x="710" y="60663"/>
                    <a:pt x="706" y="61059"/>
                  </a:cubicBezTo>
                  <a:cubicBezTo>
                    <a:pt x="706" y="61377"/>
                    <a:pt x="759" y="61707"/>
                    <a:pt x="694" y="62009"/>
                  </a:cubicBezTo>
                  <a:cubicBezTo>
                    <a:pt x="603" y="62393"/>
                    <a:pt x="702" y="62772"/>
                    <a:pt x="615" y="63161"/>
                  </a:cubicBezTo>
                  <a:cubicBezTo>
                    <a:pt x="566" y="63388"/>
                    <a:pt x="467" y="63735"/>
                    <a:pt x="710" y="63982"/>
                  </a:cubicBezTo>
                  <a:cubicBezTo>
                    <a:pt x="730" y="64003"/>
                    <a:pt x="665" y="64098"/>
                    <a:pt x="652" y="64160"/>
                  </a:cubicBezTo>
                  <a:cubicBezTo>
                    <a:pt x="595" y="64416"/>
                    <a:pt x="492" y="64660"/>
                    <a:pt x="511" y="64933"/>
                  </a:cubicBezTo>
                  <a:cubicBezTo>
                    <a:pt x="520" y="65027"/>
                    <a:pt x="586" y="65089"/>
                    <a:pt x="553" y="65225"/>
                  </a:cubicBezTo>
                  <a:cubicBezTo>
                    <a:pt x="462" y="65621"/>
                    <a:pt x="425" y="66055"/>
                    <a:pt x="492" y="66452"/>
                  </a:cubicBezTo>
                  <a:cubicBezTo>
                    <a:pt x="545" y="66766"/>
                    <a:pt x="437" y="67063"/>
                    <a:pt x="507" y="67364"/>
                  </a:cubicBezTo>
                  <a:cubicBezTo>
                    <a:pt x="591" y="67723"/>
                    <a:pt x="412" y="68104"/>
                    <a:pt x="524" y="68442"/>
                  </a:cubicBezTo>
                  <a:cubicBezTo>
                    <a:pt x="619" y="68743"/>
                    <a:pt x="322" y="69036"/>
                    <a:pt x="574" y="69309"/>
                  </a:cubicBezTo>
                  <a:cubicBezTo>
                    <a:pt x="380" y="69850"/>
                    <a:pt x="492" y="70424"/>
                    <a:pt x="442" y="70981"/>
                  </a:cubicBezTo>
                  <a:cubicBezTo>
                    <a:pt x="408" y="71365"/>
                    <a:pt x="483" y="71786"/>
                    <a:pt x="499" y="72191"/>
                  </a:cubicBezTo>
                  <a:cubicBezTo>
                    <a:pt x="507" y="72447"/>
                    <a:pt x="619" y="72707"/>
                    <a:pt x="603" y="72935"/>
                  </a:cubicBezTo>
                  <a:cubicBezTo>
                    <a:pt x="586" y="73215"/>
                    <a:pt x="615" y="73488"/>
                    <a:pt x="623" y="73760"/>
                  </a:cubicBezTo>
                  <a:cubicBezTo>
                    <a:pt x="635" y="74185"/>
                    <a:pt x="681" y="74606"/>
                    <a:pt x="706" y="75032"/>
                  </a:cubicBezTo>
                  <a:cubicBezTo>
                    <a:pt x="730" y="75511"/>
                    <a:pt x="714" y="75994"/>
                    <a:pt x="854" y="76472"/>
                  </a:cubicBezTo>
                  <a:cubicBezTo>
                    <a:pt x="937" y="76745"/>
                    <a:pt x="913" y="77055"/>
                    <a:pt x="1024" y="77307"/>
                  </a:cubicBezTo>
                  <a:cubicBezTo>
                    <a:pt x="904" y="77484"/>
                    <a:pt x="1102" y="77551"/>
                    <a:pt x="1102" y="77682"/>
                  </a:cubicBezTo>
                  <a:cubicBezTo>
                    <a:pt x="1090" y="78302"/>
                    <a:pt x="1433" y="78818"/>
                    <a:pt x="1664" y="79351"/>
                  </a:cubicBezTo>
                  <a:cubicBezTo>
                    <a:pt x="1940" y="79974"/>
                    <a:pt x="2468" y="80461"/>
                    <a:pt x="2948" y="80952"/>
                  </a:cubicBezTo>
                  <a:cubicBezTo>
                    <a:pt x="3406" y="81427"/>
                    <a:pt x="3886" y="81894"/>
                    <a:pt x="4521" y="82166"/>
                  </a:cubicBezTo>
                  <a:cubicBezTo>
                    <a:pt x="4728" y="82258"/>
                    <a:pt x="5016" y="82274"/>
                    <a:pt x="5132" y="82497"/>
                  </a:cubicBezTo>
                  <a:cubicBezTo>
                    <a:pt x="5252" y="82732"/>
                    <a:pt x="5500" y="82778"/>
                    <a:pt x="5669" y="82839"/>
                  </a:cubicBezTo>
                  <a:cubicBezTo>
                    <a:pt x="6346" y="83096"/>
                    <a:pt x="7076" y="83129"/>
                    <a:pt x="7791" y="83232"/>
                  </a:cubicBezTo>
                  <a:cubicBezTo>
                    <a:pt x="8469" y="83327"/>
                    <a:pt x="9150" y="83352"/>
                    <a:pt x="9835" y="83360"/>
                  </a:cubicBezTo>
                  <a:cubicBezTo>
                    <a:pt x="10313" y="83368"/>
                    <a:pt x="10781" y="83514"/>
                    <a:pt x="11266" y="83514"/>
                  </a:cubicBezTo>
                  <a:cubicBezTo>
                    <a:pt x="11321" y="83514"/>
                    <a:pt x="11377" y="83512"/>
                    <a:pt x="11433" y="83508"/>
                  </a:cubicBezTo>
                  <a:cubicBezTo>
                    <a:pt x="11460" y="83506"/>
                    <a:pt x="11489" y="83506"/>
                    <a:pt x="11518" y="83506"/>
                  </a:cubicBezTo>
                  <a:cubicBezTo>
                    <a:pt x="11624" y="83506"/>
                    <a:pt x="11739" y="83516"/>
                    <a:pt x="11850" y="83525"/>
                  </a:cubicBezTo>
                  <a:cubicBezTo>
                    <a:pt x="12412" y="83582"/>
                    <a:pt x="12978" y="83632"/>
                    <a:pt x="13534" y="83649"/>
                  </a:cubicBezTo>
                  <a:cubicBezTo>
                    <a:pt x="13919" y="83662"/>
                    <a:pt x="14302" y="83715"/>
                    <a:pt x="14678" y="83736"/>
                  </a:cubicBezTo>
                  <a:cubicBezTo>
                    <a:pt x="15322" y="83773"/>
                    <a:pt x="15966" y="83781"/>
                    <a:pt x="16606" y="83802"/>
                  </a:cubicBezTo>
                  <a:cubicBezTo>
                    <a:pt x="16872" y="83813"/>
                    <a:pt x="17138" y="83820"/>
                    <a:pt x="17404" y="83820"/>
                  </a:cubicBezTo>
                  <a:cubicBezTo>
                    <a:pt x="17536" y="83820"/>
                    <a:pt x="17667" y="83818"/>
                    <a:pt x="17800" y="83814"/>
                  </a:cubicBezTo>
                  <a:cubicBezTo>
                    <a:pt x="17878" y="83812"/>
                    <a:pt x="17957" y="83811"/>
                    <a:pt x="18037" y="83811"/>
                  </a:cubicBezTo>
                  <a:cubicBezTo>
                    <a:pt x="18434" y="83811"/>
                    <a:pt x="18835" y="83837"/>
                    <a:pt x="19234" y="83837"/>
                  </a:cubicBezTo>
                  <a:cubicBezTo>
                    <a:pt x="19293" y="83837"/>
                    <a:pt x="19351" y="83836"/>
                    <a:pt x="19410" y="83835"/>
                  </a:cubicBezTo>
                  <a:cubicBezTo>
                    <a:pt x="19675" y="83828"/>
                    <a:pt x="19960" y="83790"/>
                    <a:pt x="20221" y="83790"/>
                  </a:cubicBezTo>
                  <a:cubicBezTo>
                    <a:pt x="20297" y="83790"/>
                    <a:pt x="20371" y="83793"/>
                    <a:pt x="20442" y="83802"/>
                  </a:cubicBezTo>
                  <a:cubicBezTo>
                    <a:pt x="20652" y="83829"/>
                    <a:pt x="20869" y="83840"/>
                    <a:pt x="21079" y="83840"/>
                  </a:cubicBezTo>
                  <a:cubicBezTo>
                    <a:pt x="21221" y="83840"/>
                    <a:pt x="21359" y="83835"/>
                    <a:pt x="21491" y="83826"/>
                  </a:cubicBezTo>
                  <a:cubicBezTo>
                    <a:pt x="21942" y="83798"/>
                    <a:pt x="22393" y="83781"/>
                    <a:pt x="22845" y="83781"/>
                  </a:cubicBezTo>
                  <a:cubicBezTo>
                    <a:pt x="22976" y="83781"/>
                    <a:pt x="23107" y="83783"/>
                    <a:pt x="23238" y="83786"/>
                  </a:cubicBezTo>
                  <a:cubicBezTo>
                    <a:pt x="23290" y="83787"/>
                    <a:pt x="23342" y="83788"/>
                    <a:pt x="23393" y="83788"/>
                  </a:cubicBezTo>
                  <a:cubicBezTo>
                    <a:pt x="23943" y="83788"/>
                    <a:pt x="24487" y="83716"/>
                    <a:pt x="25034" y="83678"/>
                  </a:cubicBezTo>
                  <a:cubicBezTo>
                    <a:pt x="25211" y="83662"/>
                    <a:pt x="25418" y="83607"/>
                    <a:pt x="25595" y="83582"/>
                  </a:cubicBezTo>
                  <a:cubicBezTo>
                    <a:pt x="25845" y="83545"/>
                    <a:pt x="26070" y="83399"/>
                    <a:pt x="26313" y="83399"/>
                  </a:cubicBezTo>
                  <a:cubicBezTo>
                    <a:pt x="26331" y="83399"/>
                    <a:pt x="26349" y="83399"/>
                    <a:pt x="26367" y="83401"/>
                  </a:cubicBezTo>
                  <a:cubicBezTo>
                    <a:pt x="26449" y="83409"/>
                    <a:pt x="26531" y="83412"/>
                    <a:pt x="26612" y="83412"/>
                  </a:cubicBezTo>
                  <a:cubicBezTo>
                    <a:pt x="26848" y="83412"/>
                    <a:pt x="27082" y="83386"/>
                    <a:pt x="27309" y="83364"/>
                  </a:cubicBezTo>
                  <a:cubicBezTo>
                    <a:pt x="27734" y="83323"/>
                    <a:pt x="28172" y="83319"/>
                    <a:pt x="28593" y="83281"/>
                  </a:cubicBezTo>
                  <a:cubicBezTo>
                    <a:pt x="29006" y="83245"/>
                    <a:pt x="29468" y="83256"/>
                    <a:pt x="29861" y="83178"/>
                  </a:cubicBezTo>
                  <a:cubicBezTo>
                    <a:pt x="30290" y="83092"/>
                    <a:pt x="30728" y="83125"/>
                    <a:pt x="31162" y="82997"/>
                  </a:cubicBezTo>
                  <a:cubicBezTo>
                    <a:pt x="31612" y="82869"/>
                    <a:pt x="32107" y="82811"/>
                    <a:pt x="32590" y="82770"/>
                  </a:cubicBezTo>
                  <a:cubicBezTo>
                    <a:pt x="32856" y="82747"/>
                    <a:pt x="33101" y="82582"/>
                    <a:pt x="33372" y="82582"/>
                  </a:cubicBezTo>
                  <a:cubicBezTo>
                    <a:pt x="33446" y="82582"/>
                    <a:pt x="33522" y="82594"/>
                    <a:pt x="33601" y="82625"/>
                  </a:cubicBezTo>
                  <a:cubicBezTo>
                    <a:pt x="33603" y="82626"/>
                    <a:pt x="33606" y="82626"/>
                    <a:pt x="33608" y="82626"/>
                  </a:cubicBezTo>
                  <a:cubicBezTo>
                    <a:pt x="33637" y="82626"/>
                    <a:pt x="33694" y="82589"/>
                    <a:pt x="33704" y="82563"/>
                  </a:cubicBezTo>
                  <a:cubicBezTo>
                    <a:pt x="33743" y="82470"/>
                    <a:pt x="33819" y="82463"/>
                    <a:pt x="33897" y="82463"/>
                  </a:cubicBezTo>
                  <a:cubicBezTo>
                    <a:pt x="33911" y="82463"/>
                    <a:pt x="33924" y="82463"/>
                    <a:pt x="33938" y="82463"/>
                  </a:cubicBezTo>
                  <a:cubicBezTo>
                    <a:pt x="34013" y="82463"/>
                    <a:pt x="34085" y="82457"/>
                    <a:pt x="34122" y="82374"/>
                  </a:cubicBezTo>
                  <a:cubicBezTo>
                    <a:pt x="34180" y="82410"/>
                    <a:pt x="34234" y="82424"/>
                    <a:pt x="34286" y="82424"/>
                  </a:cubicBezTo>
                  <a:cubicBezTo>
                    <a:pt x="34470" y="82424"/>
                    <a:pt x="34624" y="82242"/>
                    <a:pt x="34811" y="82216"/>
                  </a:cubicBezTo>
                  <a:cubicBezTo>
                    <a:pt x="35002" y="82191"/>
                    <a:pt x="35303" y="82175"/>
                    <a:pt x="35509" y="81932"/>
                  </a:cubicBezTo>
                  <a:cubicBezTo>
                    <a:pt x="35608" y="81816"/>
                    <a:pt x="35938" y="81713"/>
                    <a:pt x="36100" y="81597"/>
                  </a:cubicBezTo>
                  <a:cubicBezTo>
                    <a:pt x="36327" y="81440"/>
                    <a:pt x="36587" y="81160"/>
                    <a:pt x="36793" y="81110"/>
                  </a:cubicBezTo>
                  <a:cubicBezTo>
                    <a:pt x="37338" y="80986"/>
                    <a:pt x="37417" y="80470"/>
                    <a:pt x="37763" y="80197"/>
                  </a:cubicBezTo>
                  <a:cubicBezTo>
                    <a:pt x="37982" y="80028"/>
                    <a:pt x="38044" y="79772"/>
                    <a:pt x="38164" y="79549"/>
                  </a:cubicBezTo>
                  <a:cubicBezTo>
                    <a:pt x="38333" y="79252"/>
                    <a:pt x="38552" y="78955"/>
                    <a:pt x="38614" y="78628"/>
                  </a:cubicBezTo>
                  <a:cubicBezTo>
                    <a:pt x="38701" y="78195"/>
                    <a:pt x="38837" y="77794"/>
                    <a:pt x="39015" y="77402"/>
                  </a:cubicBezTo>
                  <a:cubicBezTo>
                    <a:pt x="39044" y="77339"/>
                    <a:pt x="39093" y="77278"/>
                    <a:pt x="39065" y="77225"/>
                  </a:cubicBezTo>
                  <a:cubicBezTo>
                    <a:pt x="38945" y="77006"/>
                    <a:pt x="39068" y="76770"/>
                    <a:pt x="39105" y="76588"/>
                  </a:cubicBezTo>
                  <a:cubicBezTo>
                    <a:pt x="39229" y="75977"/>
                    <a:pt x="39204" y="75358"/>
                    <a:pt x="39271" y="74743"/>
                  </a:cubicBezTo>
                  <a:cubicBezTo>
                    <a:pt x="39312" y="74317"/>
                    <a:pt x="39316" y="73884"/>
                    <a:pt x="39275" y="73442"/>
                  </a:cubicBezTo>
                  <a:cubicBezTo>
                    <a:pt x="39225" y="72954"/>
                    <a:pt x="39366" y="72451"/>
                    <a:pt x="39295" y="71944"/>
                  </a:cubicBezTo>
                  <a:cubicBezTo>
                    <a:pt x="39263" y="71708"/>
                    <a:pt x="39295" y="71448"/>
                    <a:pt x="39303" y="71196"/>
                  </a:cubicBezTo>
                  <a:cubicBezTo>
                    <a:pt x="39324" y="70746"/>
                    <a:pt x="39316" y="70292"/>
                    <a:pt x="39328" y="69842"/>
                  </a:cubicBezTo>
                  <a:cubicBezTo>
                    <a:pt x="39337" y="69524"/>
                    <a:pt x="39287" y="69210"/>
                    <a:pt x="39324" y="68888"/>
                  </a:cubicBezTo>
                  <a:cubicBezTo>
                    <a:pt x="39353" y="68615"/>
                    <a:pt x="39452" y="68347"/>
                    <a:pt x="39415" y="68066"/>
                  </a:cubicBezTo>
                  <a:cubicBezTo>
                    <a:pt x="39395" y="67934"/>
                    <a:pt x="39328" y="67818"/>
                    <a:pt x="39337" y="67674"/>
                  </a:cubicBezTo>
                  <a:cubicBezTo>
                    <a:pt x="39362" y="67368"/>
                    <a:pt x="39481" y="67067"/>
                    <a:pt x="39362" y="66757"/>
                  </a:cubicBezTo>
                  <a:cubicBezTo>
                    <a:pt x="39332" y="66679"/>
                    <a:pt x="39283" y="66559"/>
                    <a:pt x="39316" y="66518"/>
                  </a:cubicBezTo>
                  <a:cubicBezTo>
                    <a:pt x="39610" y="66158"/>
                    <a:pt x="39295" y="65762"/>
                    <a:pt x="39406" y="65387"/>
                  </a:cubicBezTo>
                  <a:cubicBezTo>
                    <a:pt x="39539" y="64928"/>
                    <a:pt x="39275" y="64441"/>
                    <a:pt x="39461" y="63970"/>
                  </a:cubicBezTo>
                  <a:cubicBezTo>
                    <a:pt x="39477" y="63929"/>
                    <a:pt x="39461" y="63858"/>
                    <a:pt x="39431" y="63818"/>
                  </a:cubicBezTo>
                  <a:cubicBezTo>
                    <a:pt x="39283" y="63595"/>
                    <a:pt x="39382" y="63302"/>
                    <a:pt x="39427" y="63140"/>
                  </a:cubicBezTo>
                  <a:cubicBezTo>
                    <a:pt x="39535" y="62772"/>
                    <a:pt x="39357" y="62426"/>
                    <a:pt x="39490" y="62046"/>
                  </a:cubicBezTo>
                  <a:cubicBezTo>
                    <a:pt x="39605" y="61720"/>
                    <a:pt x="39514" y="61274"/>
                    <a:pt x="39526" y="60886"/>
                  </a:cubicBezTo>
                  <a:cubicBezTo>
                    <a:pt x="39539" y="60291"/>
                    <a:pt x="39535" y="59692"/>
                    <a:pt x="39593" y="59098"/>
                  </a:cubicBezTo>
                  <a:cubicBezTo>
                    <a:pt x="39621" y="58768"/>
                    <a:pt x="39605" y="58417"/>
                    <a:pt x="39617" y="58086"/>
                  </a:cubicBezTo>
                  <a:cubicBezTo>
                    <a:pt x="39646" y="57467"/>
                    <a:pt x="39617" y="56843"/>
                    <a:pt x="39671" y="56220"/>
                  </a:cubicBezTo>
                  <a:cubicBezTo>
                    <a:pt x="39717" y="55675"/>
                    <a:pt x="39679" y="55122"/>
                    <a:pt x="39717" y="54572"/>
                  </a:cubicBezTo>
                  <a:cubicBezTo>
                    <a:pt x="39725" y="54404"/>
                    <a:pt x="39783" y="54230"/>
                    <a:pt x="39749" y="54032"/>
                  </a:cubicBezTo>
                  <a:cubicBezTo>
                    <a:pt x="39688" y="53672"/>
                    <a:pt x="39646" y="53289"/>
                    <a:pt x="39675" y="52929"/>
                  </a:cubicBezTo>
                  <a:cubicBezTo>
                    <a:pt x="39704" y="52582"/>
                    <a:pt x="39667" y="52243"/>
                    <a:pt x="39679" y="51897"/>
                  </a:cubicBezTo>
                  <a:cubicBezTo>
                    <a:pt x="39696" y="51538"/>
                    <a:pt x="39535" y="51178"/>
                    <a:pt x="39629" y="50823"/>
                  </a:cubicBezTo>
                  <a:cubicBezTo>
                    <a:pt x="39713" y="50522"/>
                    <a:pt x="39614" y="50225"/>
                    <a:pt x="39625" y="49928"/>
                  </a:cubicBezTo>
                  <a:cubicBezTo>
                    <a:pt x="39634" y="49667"/>
                    <a:pt x="39568" y="49350"/>
                    <a:pt x="39589" y="49085"/>
                  </a:cubicBezTo>
                  <a:cubicBezTo>
                    <a:pt x="39634" y="48523"/>
                    <a:pt x="39568" y="47966"/>
                    <a:pt x="39535" y="47417"/>
                  </a:cubicBezTo>
                  <a:cubicBezTo>
                    <a:pt x="39502" y="46880"/>
                    <a:pt x="39650" y="46356"/>
                    <a:pt x="39530" y="45815"/>
                  </a:cubicBezTo>
                  <a:cubicBezTo>
                    <a:pt x="39481" y="45604"/>
                    <a:pt x="39530" y="45324"/>
                    <a:pt x="39560" y="45084"/>
                  </a:cubicBezTo>
                  <a:cubicBezTo>
                    <a:pt x="39617" y="44613"/>
                    <a:pt x="39374" y="44188"/>
                    <a:pt x="39402" y="43721"/>
                  </a:cubicBezTo>
                  <a:cubicBezTo>
                    <a:pt x="39415" y="43486"/>
                    <a:pt x="39629" y="43275"/>
                    <a:pt x="39510" y="43040"/>
                  </a:cubicBezTo>
                  <a:cubicBezTo>
                    <a:pt x="39391" y="42801"/>
                    <a:pt x="39522" y="42591"/>
                    <a:pt x="39564" y="42379"/>
                  </a:cubicBezTo>
                  <a:cubicBezTo>
                    <a:pt x="39601" y="42198"/>
                    <a:pt x="39679" y="42033"/>
                    <a:pt x="39654" y="41834"/>
                  </a:cubicBezTo>
                  <a:cubicBezTo>
                    <a:pt x="39634" y="41686"/>
                    <a:pt x="39663" y="41533"/>
                    <a:pt x="39700" y="41377"/>
                  </a:cubicBezTo>
                  <a:cubicBezTo>
                    <a:pt x="39725" y="41269"/>
                    <a:pt x="39791" y="41095"/>
                    <a:pt x="39717" y="40951"/>
                  </a:cubicBezTo>
                  <a:cubicBezTo>
                    <a:pt x="39576" y="40674"/>
                    <a:pt x="39675" y="40386"/>
                    <a:pt x="39688" y="40100"/>
                  </a:cubicBezTo>
                  <a:cubicBezTo>
                    <a:pt x="39704" y="39683"/>
                    <a:pt x="39745" y="39262"/>
                    <a:pt x="39709" y="38846"/>
                  </a:cubicBezTo>
                  <a:cubicBezTo>
                    <a:pt x="39684" y="38610"/>
                    <a:pt x="39812" y="38370"/>
                    <a:pt x="39634" y="38127"/>
                  </a:cubicBezTo>
                  <a:cubicBezTo>
                    <a:pt x="39597" y="38082"/>
                    <a:pt x="39745" y="37792"/>
                    <a:pt x="39728" y="37607"/>
                  </a:cubicBezTo>
                  <a:cubicBezTo>
                    <a:pt x="39717" y="37409"/>
                    <a:pt x="39869" y="37186"/>
                    <a:pt x="39663" y="37007"/>
                  </a:cubicBezTo>
                  <a:cubicBezTo>
                    <a:pt x="39634" y="36983"/>
                    <a:pt x="39605" y="36925"/>
                    <a:pt x="39646" y="36893"/>
                  </a:cubicBezTo>
                  <a:cubicBezTo>
                    <a:pt x="39877" y="36719"/>
                    <a:pt x="39572" y="36458"/>
                    <a:pt x="39745" y="36294"/>
                  </a:cubicBezTo>
                  <a:cubicBezTo>
                    <a:pt x="39919" y="36132"/>
                    <a:pt x="39469" y="35930"/>
                    <a:pt x="39795" y="35798"/>
                  </a:cubicBezTo>
                  <a:cubicBezTo>
                    <a:pt x="39659" y="35542"/>
                    <a:pt x="39758" y="35290"/>
                    <a:pt x="39824" y="35042"/>
                  </a:cubicBezTo>
                  <a:cubicBezTo>
                    <a:pt x="39840" y="34993"/>
                    <a:pt x="39844" y="34960"/>
                    <a:pt x="39799" y="34931"/>
                  </a:cubicBezTo>
                  <a:cubicBezTo>
                    <a:pt x="39650" y="34827"/>
                    <a:pt x="39709" y="34609"/>
                    <a:pt x="39745" y="34555"/>
                  </a:cubicBezTo>
                  <a:cubicBezTo>
                    <a:pt x="40018" y="34143"/>
                    <a:pt x="39828" y="33672"/>
                    <a:pt x="39923" y="33234"/>
                  </a:cubicBezTo>
                  <a:cubicBezTo>
                    <a:pt x="39981" y="32986"/>
                    <a:pt x="39824" y="32706"/>
                    <a:pt x="39997" y="32449"/>
                  </a:cubicBezTo>
                  <a:cubicBezTo>
                    <a:pt x="40047" y="32380"/>
                    <a:pt x="39993" y="32338"/>
                    <a:pt x="39911" y="32321"/>
                  </a:cubicBezTo>
                  <a:cubicBezTo>
                    <a:pt x="39873" y="32313"/>
                    <a:pt x="39820" y="32243"/>
                    <a:pt x="39857" y="32222"/>
                  </a:cubicBezTo>
                  <a:cubicBezTo>
                    <a:pt x="40159" y="32045"/>
                    <a:pt x="39947" y="31760"/>
                    <a:pt x="39981" y="31532"/>
                  </a:cubicBezTo>
                  <a:cubicBezTo>
                    <a:pt x="40043" y="31132"/>
                    <a:pt x="39869" y="30707"/>
                    <a:pt x="40043" y="30303"/>
                  </a:cubicBezTo>
                  <a:cubicBezTo>
                    <a:pt x="40051" y="30282"/>
                    <a:pt x="40063" y="30257"/>
                    <a:pt x="40055" y="30240"/>
                  </a:cubicBezTo>
                  <a:cubicBezTo>
                    <a:pt x="39902" y="29968"/>
                    <a:pt x="39976" y="29630"/>
                    <a:pt x="40018" y="29390"/>
                  </a:cubicBezTo>
                  <a:cubicBezTo>
                    <a:pt x="40084" y="28977"/>
                    <a:pt x="39997" y="28572"/>
                    <a:pt x="40035" y="28168"/>
                  </a:cubicBezTo>
                  <a:cubicBezTo>
                    <a:pt x="40051" y="28015"/>
                    <a:pt x="40266" y="27797"/>
                    <a:pt x="40043" y="27623"/>
                  </a:cubicBezTo>
                  <a:cubicBezTo>
                    <a:pt x="40237" y="27503"/>
                    <a:pt x="40270" y="27404"/>
                    <a:pt x="40001" y="27342"/>
                  </a:cubicBezTo>
                  <a:cubicBezTo>
                    <a:pt x="39989" y="27342"/>
                    <a:pt x="39976" y="27259"/>
                    <a:pt x="39976" y="27259"/>
                  </a:cubicBezTo>
                  <a:cubicBezTo>
                    <a:pt x="40319" y="27152"/>
                    <a:pt x="40088" y="26888"/>
                    <a:pt x="40039" y="26789"/>
                  </a:cubicBezTo>
                  <a:cubicBezTo>
                    <a:pt x="39869" y="26471"/>
                    <a:pt x="40100" y="26181"/>
                    <a:pt x="40071" y="25864"/>
                  </a:cubicBezTo>
                  <a:cubicBezTo>
                    <a:pt x="40043" y="25587"/>
                    <a:pt x="40134" y="25240"/>
                    <a:pt x="40105" y="24931"/>
                  </a:cubicBezTo>
                  <a:cubicBezTo>
                    <a:pt x="40080" y="24687"/>
                    <a:pt x="40439" y="24422"/>
                    <a:pt x="40067" y="24199"/>
                  </a:cubicBezTo>
                  <a:cubicBezTo>
                    <a:pt x="40059" y="24195"/>
                    <a:pt x="40071" y="24134"/>
                    <a:pt x="40092" y="24113"/>
                  </a:cubicBezTo>
                  <a:cubicBezTo>
                    <a:pt x="40245" y="23972"/>
                    <a:pt x="40307" y="23852"/>
                    <a:pt x="40159" y="23634"/>
                  </a:cubicBezTo>
                  <a:cubicBezTo>
                    <a:pt x="40100" y="23547"/>
                    <a:pt x="40336" y="23332"/>
                    <a:pt x="40270" y="23134"/>
                  </a:cubicBezTo>
                  <a:cubicBezTo>
                    <a:pt x="40262" y="23114"/>
                    <a:pt x="40266" y="23089"/>
                    <a:pt x="40262" y="23069"/>
                  </a:cubicBezTo>
                  <a:cubicBezTo>
                    <a:pt x="40166" y="22787"/>
                    <a:pt x="40170" y="22486"/>
                    <a:pt x="40266" y="22185"/>
                  </a:cubicBezTo>
                  <a:cubicBezTo>
                    <a:pt x="40282" y="22139"/>
                    <a:pt x="40270" y="22061"/>
                    <a:pt x="40241" y="22032"/>
                  </a:cubicBezTo>
                  <a:cubicBezTo>
                    <a:pt x="40138" y="21950"/>
                    <a:pt x="40174" y="21859"/>
                    <a:pt x="40204" y="21764"/>
                  </a:cubicBezTo>
                  <a:cubicBezTo>
                    <a:pt x="40286" y="21487"/>
                    <a:pt x="40174" y="21211"/>
                    <a:pt x="40183" y="20929"/>
                  </a:cubicBezTo>
                  <a:cubicBezTo>
                    <a:pt x="40191" y="20670"/>
                    <a:pt x="40174" y="20405"/>
                    <a:pt x="40170" y="20145"/>
                  </a:cubicBezTo>
                  <a:cubicBezTo>
                    <a:pt x="40163" y="19819"/>
                    <a:pt x="40254" y="19476"/>
                    <a:pt x="40266" y="19138"/>
                  </a:cubicBezTo>
                  <a:cubicBezTo>
                    <a:pt x="40273" y="18943"/>
                    <a:pt x="40163" y="18779"/>
                    <a:pt x="40187" y="18572"/>
                  </a:cubicBezTo>
                  <a:cubicBezTo>
                    <a:pt x="40220" y="18328"/>
                    <a:pt x="40397" y="18040"/>
                    <a:pt x="40105" y="17821"/>
                  </a:cubicBezTo>
                  <a:cubicBezTo>
                    <a:pt x="40096" y="17817"/>
                    <a:pt x="40130" y="17717"/>
                    <a:pt x="40150" y="17717"/>
                  </a:cubicBezTo>
                  <a:cubicBezTo>
                    <a:pt x="40336" y="17693"/>
                    <a:pt x="40233" y="17590"/>
                    <a:pt x="40212" y="17510"/>
                  </a:cubicBezTo>
                  <a:cubicBezTo>
                    <a:pt x="40191" y="17424"/>
                    <a:pt x="40125" y="17321"/>
                    <a:pt x="40155" y="17263"/>
                  </a:cubicBezTo>
                  <a:cubicBezTo>
                    <a:pt x="40273" y="17032"/>
                    <a:pt x="40237" y="16809"/>
                    <a:pt x="40179" y="16574"/>
                  </a:cubicBezTo>
                  <a:cubicBezTo>
                    <a:pt x="40130" y="16371"/>
                    <a:pt x="40195" y="16161"/>
                    <a:pt x="40138" y="15946"/>
                  </a:cubicBezTo>
                  <a:cubicBezTo>
                    <a:pt x="40055" y="15648"/>
                    <a:pt x="40035" y="15330"/>
                    <a:pt x="39944" y="15038"/>
                  </a:cubicBezTo>
                  <a:cubicBezTo>
                    <a:pt x="39877" y="14815"/>
                    <a:pt x="39749" y="14596"/>
                    <a:pt x="39688" y="14381"/>
                  </a:cubicBezTo>
                  <a:cubicBezTo>
                    <a:pt x="39436" y="13518"/>
                    <a:pt x="38787" y="12969"/>
                    <a:pt x="38152" y="12437"/>
                  </a:cubicBezTo>
                  <a:cubicBezTo>
                    <a:pt x="37752" y="12106"/>
                    <a:pt x="37222" y="11920"/>
                    <a:pt x="36765" y="11660"/>
                  </a:cubicBezTo>
                  <a:cubicBezTo>
                    <a:pt x="36227" y="11355"/>
                    <a:pt x="35678" y="11094"/>
                    <a:pt x="35109" y="10876"/>
                  </a:cubicBezTo>
                  <a:cubicBezTo>
                    <a:pt x="34874" y="10784"/>
                    <a:pt x="34610" y="10670"/>
                    <a:pt x="34373" y="10670"/>
                  </a:cubicBezTo>
                  <a:cubicBezTo>
                    <a:pt x="34331" y="10670"/>
                    <a:pt x="34290" y="10674"/>
                    <a:pt x="34249" y="10682"/>
                  </a:cubicBezTo>
                  <a:cubicBezTo>
                    <a:pt x="34169" y="10697"/>
                    <a:pt x="34085" y="10704"/>
                    <a:pt x="34003" y="10704"/>
                  </a:cubicBezTo>
                  <a:cubicBezTo>
                    <a:pt x="33847" y="10704"/>
                    <a:pt x="33700" y="10679"/>
                    <a:pt x="33605" y="10644"/>
                  </a:cubicBezTo>
                  <a:cubicBezTo>
                    <a:pt x="33155" y="10480"/>
                    <a:pt x="32698" y="10413"/>
                    <a:pt x="32235" y="10375"/>
                  </a:cubicBezTo>
                  <a:cubicBezTo>
                    <a:pt x="32231" y="10314"/>
                    <a:pt x="32222" y="10252"/>
                    <a:pt x="32214" y="10190"/>
                  </a:cubicBezTo>
                  <a:cubicBezTo>
                    <a:pt x="32057" y="9142"/>
                    <a:pt x="31880" y="8092"/>
                    <a:pt x="31467" y="7101"/>
                  </a:cubicBezTo>
                  <a:cubicBezTo>
                    <a:pt x="31417" y="6986"/>
                    <a:pt x="31434" y="6838"/>
                    <a:pt x="31368" y="6730"/>
                  </a:cubicBezTo>
                  <a:cubicBezTo>
                    <a:pt x="31017" y="6164"/>
                    <a:pt x="30872" y="5508"/>
                    <a:pt x="30501" y="4934"/>
                  </a:cubicBezTo>
                  <a:cubicBezTo>
                    <a:pt x="30203" y="4475"/>
                    <a:pt x="29864" y="4063"/>
                    <a:pt x="29510" y="3667"/>
                  </a:cubicBezTo>
                  <a:cubicBezTo>
                    <a:pt x="28952" y="3038"/>
                    <a:pt x="28300" y="2506"/>
                    <a:pt x="27585" y="2064"/>
                  </a:cubicBezTo>
                  <a:cubicBezTo>
                    <a:pt x="27358" y="1928"/>
                    <a:pt x="27173" y="1680"/>
                    <a:pt x="26950" y="1626"/>
                  </a:cubicBezTo>
                  <a:cubicBezTo>
                    <a:pt x="26499" y="1511"/>
                    <a:pt x="26198" y="1094"/>
                    <a:pt x="25715" y="1085"/>
                  </a:cubicBezTo>
                  <a:cubicBezTo>
                    <a:pt x="25706" y="1085"/>
                    <a:pt x="25698" y="1077"/>
                    <a:pt x="25691" y="1069"/>
                  </a:cubicBezTo>
                  <a:cubicBezTo>
                    <a:pt x="25265" y="698"/>
                    <a:pt x="24696" y="685"/>
                    <a:pt x="24204" y="491"/>
                  </a:cubicBezTo>
                  <a:cubicBezTo>
                    <a:pt x="24032" y="423"/>
                    <a:pt x="23854" y="296"/>
                    <a:pt x="23647" y="296"/>
                  </a:cubicBezTo>
                  <a:cubicBezTo>
                    <a:pt x="23565" y="296"/>
                    <a:pt x="23479" y="315"/>
                    <a:pt x="23387" y="367"/>
                  </a:cubicBezTo>
                  <a:cubicBezTo>
                    <a:pt x="23384" y="368"/>
                    <a:pt x="23381" y="369"/>
                    <a:pt x="23377" y="369"/>
                  </a:cubicBezTo>
                  <a:cubicBezTo>
                    <a:pt x="23318" y="369"/>
                    <a:pt x="23094" y="256"/>
                    <a:pt x="22924" y="256"/>
                  </a:cubicBezTo>
                  <a:cubicBezTo>
                    <a:pt x="22899" y="256"/>
                    <a:pt x="22875" y="258"/>
                    <a:pt x="22853" y="264"/>
                  </a:cubicBezTo>
                  <a:cubicBezTo>
                    <a:pt x="22829" y="271"/>
                    <a:pt x="22806" y="274"/>
                    <a:pt x="22785" y="274"/>
                  </a:cubicBezTo>
                  <a:cubicBezTo>
                    <a:pt x="22628" y="274"/>
                    <a:pt x="22552" y="107"/>
                    <a:pt x="22408" y="107"/>
                  </a:cubicBezTo>
                  <a:cubicBezTo>
                    <a:pt x="22406" y="107"/>
                    <a:pt x="22403" y="107"/>
                    <a:pt x="22400" y="107"/>
                  </a:cubicBezTo>
                  <a:cubicBezTo>
                    <a:pt x="22263" y="113"/>
                    <a:pt x="22126" y="117"/>
                    <a:pt x="21989" y="117"/>
                  </a:cubicBezTo>
                  <a:cubicBezTo>
                    <a:pt x="21716" y="117"/>
                    <a:pt x="21445" y="99"/>
                    <a:pt x="21186" y="33"/>
                  </a:cubicBezTo>
                  <a:cubicBezTo>
                    <a:pt x="21110" y="15"/>
                    <a:pt x="21024" y="7"/>
                    <a:pt x="20944" y="7"/>
                  </a:cubicBezTo>
                  <a:cubicBezTo>
                    <a:pt x="20804" y="7"/>
                    <a:pt x="20679" y="30"/>
                    <a:pt x="20653" y="62"/>
                  </a:cubicBezTo>
                  <a:cubicBezTo>
                    <a:pt x="20618" y="99"/>
                    <a:pt x="20586" y="113"/>
                    <a:pt x="20555" y="113"/>
                  </a:cubicBezTo>
                  <a:cubicBezTo>
                    <a:pt x="20469" y="113"/>
                    <a:pt x="20398" y="0"/>
                    <a:pt x="203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939;p57">
              <a:extLst>
                <a:ext uri="{FF2B5EF4-FFF2-40B4-BE49-F238E27FC236}">
                  <a16:creationId xmlns:a16="http://schemas.microsoft.com/office/drawing/2014/main" id="{290326D3-2266-6C7F-7D03-3E28CBBC6AE0}"/>
                </a:ext>
              </a:extLst>
            </p:cNvPr>
            <p:cNvSpPr/>
            <p:nvPr/>
          </p:nvSpPr>
          <p:spPr>
            <a:xfrm>
              <a:off x="3884535" y="3945774"/>
              <a:ext cx="569310" cy="17750"/>
            </a:xfrm>
            <a:custGeom>
              <a:avLst/>
              <a:gdLst/>
              <a:ahLst/>
              <a:cxnLst/>
              <a:rect l="l" t="t" r="r" b="b"/>
              <a:pathLst>
                <a:path w="28866" h="900" extrusionOk="0">
                  <a:moveTo>
                    <a:pt x="23789" y="0"/>
                  </a:moveTo>
                  <a:cubicBezTo>
                    <a:pt x="23676" y="0"/>
                    <a:pt x="23562" y="2"/>
                    <a:pt x="23448" y="7"/>
                  </a:cubicBezTo>
                  <a:cubicBezTo>
                    <a:pt x="23231" y="13"/>
                    <a:pt x="23013" y="15"/>
                    <a:pt x="22795" y="15"/>
                  </a:cubicBezTo>
                  <a:cubicBezTo>
                    <a:pt x="22461" y="15"/>
                    <a:pt x="22127" y="11"/>
                    <a:pt x="21797" y="11"/>
                  </a:cubicBezTo>
                  <a:cubicBezTo>
                    <a:pt x="21081" y="11"/>
                    <a:pt x="20366" y="3"/>
                    <a:pt x="19650" y="3"/>
                  </a:cubicBezTo>
                  <a:cubicBezTo>
                    <a:pt x="19292" y="3"/>
                    <a:pt x="18935" y="5"/>
                    <a:pt x="18577" y="11"/>
                  </a:cubicBezTo>
                  <a:cubicBezTo>
                    <a:pt x="18535" y="12"/>
                    <a:pt x="18493" y="12"/>
                    <a:pt x="18452" y="12"/>
                  </a:cubicBezTo>
                  <a:cubicBezTo>
                    <a:pt x="18229" y="12"/>
                    <a:pt x="18007" y="2"/>
                    <a:pt x="17784" y="2"/>
                  </a:cubicBezTo>
                  <a:cubicBezTo>
                    <a:pt x="17643" y="2"/>
                    <a:pt x="17502" y="6"/>
                    <a:pt x="17359" y="19"/>
                  </a:cubicBezTo>
                  <a:cubicBezTo>
                    <a:pt x="17162" y="37"/>
                    <a:pt x="16948" y="69"/>
                    <a:pt x="16735" y="69"/>
                  </a:cubicBezTo>
                  <a:cubicBezTo>
                    <a:pt x="16662" y="69"/>
                    <a:pt x="16589" y="66"/>
                    <a:pt x="16517" y="56"/>
                  </a:cubicBezTo>
                  <a:cubicBezTo>
                    <a:pt x="16303" y="29"/>
                    <a:pt x="16088" y="19"/>
                    <a:pt x="15873" y="19"/>
                  </a:cubicBezTo>
                  <a:cubicBezTo>
                    <a:pt x="15566" y="19"/>
                    <a:pt x="15259" y="39"/>
                    <a:pt x="14960" y="56"/>
                  </a:cubicBezTo>
                  <a:cubicBezTo>
                    <a:pt x="14356" y="93"/>
                    <a:pt x="13758" y="60"/>
                    <a:pt x="13155" y="106"/>
                  </a:cubicBezTo>
                  <a:cubicBezTo>
                    <a:pt x="12701" y="139"/>
                    <a:pt x="12239" y="127"/>
                    <a:pt x="11776" y="155"/>
                  </a:cubicBezTo>
                  <a:cubicBezTo>
                    <a:pt x="11343" y="176"/>
                    <a:pt x="10905" y="155"/>
                    <a:pt x="10467" y="197"/>
                  </a:cubicBezTo>
                  <a:cubicBezTo>
                    <a:pt x="10323" y="211"/>
                    <a:pt x="10177" y="216"/>
                    <a:pt x="10030" y="216"/>
                  </a:cubicBezTo>
                  <a:cubicBezTo>
                    <a:pt x="9817" y="216"/>
                    <a:pt x="9601" y="207"/>
                    <a:pt x="9386" y="207"/>
                  </a:cubicBezTo>
                  <a:cubicBezTo>
                    <a:pt x="9328" y="207"/>
                    <a:pt x="9270" y="207"/>
                    <a:pt x="9212" y="209"/>
                  </a:cubicBezTo>
                  <a:cubicBezTo>
                    <a:pt x="8755" y="224"/>
                    <a:pt x="8291" y="261"/>
                    <a:pt x="7832" y="261"/>
                  </a:cubicBezTo>
                  <a:cubicBezTo>
                    <a:pt x="7769" y="261"/>
                    <a:pt x="7706" y="260"/>
                    <a:pt x="7643" y="258"/>
                  </a:cubicBezTo>
                  <a:cubicBezTo>
                    <a:pt x="7568" y="256"/>
                    <a:pt x="7493" y="255"/>
                    <a:pt x="7418" y="255"/>
                  </a:cubicBezTo>
                  <a:cubicBezTo>
                    <a:pt x="6890" y="255"/>
                    <a:pt x="6366" y="309"/>
                    <a:pt x="5840" y="309"/>
                  </a:cubicBezTo>
                  <a:cubicBezTo>
                    <a:pt x="5809" y="309"/>
                    <a:pt x="5778" y="308"/>
                    <a:pt x="5748" y="308"/>
                  </a:cubicBezTo>
                  <a:cubicBezTo>
                    <a:pt x="5742" y="308"/>
                    <a:pt x="5736" y="308"/>
                    <a:pt x="5730" y="308"/>
                  </a:cubicBezTo>
                  <a:cubicBezTo>
                    <a:pt x="5463" y="308"/>
                    <a:pt x="5189" y="376"/>
                    <a:pt x="4927" y="376"/>
                  </a:cubicBezTo>
                  <a:cubicBezTo>
                    <a:pt x="4863" y="376"/>
                    <a:pt x="4799" y="372"/>
                    <a:pt x="4736" y="362"/>
                  </a:cubicBezTo>
                  <a:cubicBezTo>
                    <a:pt x="4553" y="333"/>
                    <a:pt x="4371" y="326"/>
                    <a:pt x="4189" y="326"/>
                  </a:cubicBezTo>
                  <a:cubicBezTo>
                    <a:pt x="3978" y="326"/>
                    <a:pt x="3767" y="336"/>
                    <a:pt x="3557" y="336"/>
                  </a:cubicBezTo>
                  <a:cubicBezTo>
                    <a:pt x="3494" y="336"/>
                    <a:pt x="3432" y="335"/>
                    <a:pt x="3370" y="333"/>
                  </a:cubicBezTo>
                  <a:cubicBezTo>
                    <a:pt x="2589" y="312"/>
                    <a:pt x="1801" y="300"/>
                    <a:pt x="1016" y="296"/>
                  </a:cubicBezTo>
                  <a:cubicBezTo>
                    <a:pt x="941" y="296"/>
                    <a:pt x="865" y="295"/>
                    <a:pt x="788" y="295"/>
                  </a:cubicBezTo>
                  <a:cubicBezTo>
                    <a:pt x="575" y="295"/>
                    <a:pt x="356" y="306"/>
                    <a:pt x="153" y="390"/>
                  </a:cubicBezTo>
                  <a:cubicBezTo>
                    <a:pt x="54" y="436"/>
                    <a:pt x="33" y="485"/>
                    <a:pt x="17" y="564"/>
                  </a:cubicBezTo>
                  <a:cubicBezTo>
                    <a:pt x="0" y="663"/>
                    <a:pt x="103" y="659"/>
                    <a:pt x="149" y="704"/>
                  </a:cubicBezTo>
                  <a:cubicBezTo>
                    <a:pt x="226" y="777"/>
                    <a:pt x="307" y="797"/>
                    <a:pt x="390" y="797"/>
                  </a:cubicBezTo>
                  <a:cubicBezTo>
                    <a:pt x="499" y="797"/>
                    <a:pt x="611" y="762"/>
                    <a:pt x="720" y="762"/>
                  </a:cubicBezTo>
                  <a:cubicBezTo>
                    <a:pt x="742" y="762"/>
                    <a:pt x="763" y="763"/>
                    <a:pt x="785" y="767"/>
                  </a:cubicBezTo>
                  <a:cubicBezTo>
                    <a:pt x="1140" y="818"/>
                    <a:pt x="1506" y="857"/>
                    <a:pt x="1868" y="857"/>
                  </a:cubicBezTo>
                  <a:cubicBezTo>
                    <a:pt x="1885" y="857"/>
                    <a:pt x="1903" y="857"/>
                    <a:pt x="1920" y="857"/>
                  </a:cubicBezTo>
                  <a:cubicBezTo>
                    <a:pt x="1943" y="857"/>
                    <a:pt x="1967" y="857"/>
                    <a:pt x="1991" y="857"/>
                  </a:cubicBezTo>
                  <a:cubicBezTo>
                    <a:pt x="2357" y="857"/>
                    <a:pt x="2723" y="882"/>
                    <a:pt x="3088" y="882"/>
                  </a:cubicBezTo>
                  <a:cubicBezTo>
                    <a:pt x="3111" y="882"/>
                    <a:pt x="3135" y="882"/>
                    <a:pt x="3158" y="882"/>
                  </a:cubicBezTo>
                  <a:cubicBezTo>
                    <a:pt x="3241" y="882"/>
                    <a:pt x="3319" y="888"/>
                    <a:pt x="3399" y="888"/>
                  </a:cubicBezTo>
                  <a:cubicBezTo>
                    <a:pt x="3472" y="888"/>
                    <a:pt x="3546" y="883"/>
                    <a:pt x="3625" y="861"/>
                  </a:cubicBezTo>
                  <a:cubicBezTo>
                    <a:pt x="3648" y="855"/>
                    <a:pt x="3672" y="852"/>
                    <a:pt x="3696" y="852"/>
                  </a:cubicBezTo>
                  <a:cubicBezTo>
                    <a:pt x="3801" y="852"/>
                    <a:pt x="3916" y="899"/>
                    <a:pt x="4028" y="899"/>
                  </a:cubicBezTo>
                  <a:cubicBezTo>
                    <a:pt x="4099" y="899"/>
                    <a:pt x="4169" y="880"/>
                    <a:pt x="4233" y="816"/>
                  </a:cubicBezTo>
                  <a:cubicBezTo>
                    <a:pt x="4314" y="858"/>
                    <a:pt x="4398" y="871"/>
                    <a:pt x="4483" y="871"/>
                  </a:cubicBezTo>
                  <a:cubicBezTo>
                    <a:pt x="4645" y="871"/>
                    <a:pt x="4813" y="822"/>
                    <a:pt x="4976" y="822"/>
                  </a:cubicBezTo>
                  <a:cubicBezTo>
                    <a:pt x="5075" y="822"/>
                    <a:pt x="5171" y="840"/>
                    <a:pt x="5264" y="899"/>
                  </a:cubicBezTo>
                  <a:cubicBezTo>
                    <a:pt x="5401" y="817"/>
                    <a:pt x="5545" y="793"/>
                    <a:pt x="5691" y="793"/>
                  </a:cubicBezTo>
                  <a:cubicBezTo>
                    <a:pt x="5894" y="793"/>
                    <a:pt x="6104" y="839"/>
                    <a:pt x="6315" y="839"/>
                  </a:cubicBezTo>
                  <a:cubicBezTo>
                    <a:pt x="6392" y="839"/>
                    <a:pt x="6468" y="833"/>
                    <a:pt x="6545" y="816"/>
                  </a:cubicBezTo>
                  <a:cubicBezTo>
                    <a:pt x="6719" y="779"/>
                    <a:pt x="6907" y="763"/>
                    <a:pt x="7099" y="763"/>
                  </a:cubicBezTo>
                  <a:cubicBezTo>
                    <a:pt x="7340" y="763"/>
                    <a:pt x="7587" y="789"/>
                    <a:pt x="7821" y="832"/>
                  </a:cubicBezTo>
                  <a:cubicBezTo>
                    <a:pt x="7839" y="835"/>
                    <a:pt x="7856" y="837"/>
                    <a:pt x="7872" y="837"/>
                  </a:cubicBezTo>
                  <a:cubicBezTo>
                    <a:pt x="8007" y="837"/>
                    <a:pt x="8097" y="736"/>
                    <a:pt x="8237" y="736"/>
                  </a:cubicBezTo>
                  <a:cubicBezTo>
                    <a:pt x="8256" y="736"/>
                    <a:pt x="8275" y="738"/>
                    <a:pt x="8296" y="742"/>
                  </a:cubicBezTo>
                  <a:cubicBezTo>
                    <a:pt x="8413" y="763"/>
                    <a:pt x="8531" y="769"/>
                    <a:pt x="8651" y="769"/>
                  </a:cubicBezTo>
                  <a:cubicBezTo>
                    <a:pt x="8792" y="769"/>
                    <a:pt x="8934" y="761"/>
                    <a:pt x="9076" y="761"/>
                  </a:cubicBezTo>
                  <a:cubicBezTo>
                    <a:pt x="9202" y="761"/>
                    <a:pt x="9327" y="767"/>
                    <a:pt x="9451" y="792"/>
                  </a:cubicBezTo>
                  <a:cubicBezTo>
                    <a:pt x="9466" y="794"/>
                    <a:pt x="9482" y="796"/>
                    <a:pt x="9498" y="796"/>
                  </a:cubicBezTo>
                  <a:cubicBezTo>
                    <a:pt x="9549" y="796"/>
                    <a:pt x="9604" y="784"/>
                    <a:pt x="9654" y="775"/>
                  </a:cubicBezTo>
                  <a:cubicBezTo>
                    <a:pt x="10104" y="684"/>
                    <a:pt x="10571" y="729"/>
                    <a:pt x="11033" y="692"/>
                  </a:cubicBezTo>
                  <a:cubicBezTo>
                    <a:pt x="11178" y="680"/>
                    <a:pt x="11324" y="676"/>
                    <a:pt x="11472" y="676"/>
                  </a:cubicBezTo>
                  <a:cubicBezTo>
                    <a:pt x="11734" y="676"/>
                    <a:pt x="11999" y="689"/>
                    <a:pt x="12261" y="689"/>
                  </a:cubicBezTo>
                  <a:cubicBezTo>
                    <a:pt x="12307" y="689"/>
                    <a:pt x="12353" y="688"/>
                    <a:pt x="12399" y="688"/>
                  </a:cubicBezTo>
                  <a:cubicBezTo>
                    <a:pt x="13017" y="677"/>
                    <a:pt x="13635" y="646"/>
                    <a:pt x="14250" y="646"/>
                  </a:cubicBezTo>
                  <a:cubicBezTo>
                    <a:pt x="14321" y="646"/>
                    <a:pt x="14393" y="646"/>
                    <a:pt x="14464" y="647"/>
                  </a:cubicBezTo>
                  <a:cubicBezTo>
                    <a:pt x="14479" y="647"/>
                    <a:pt x="14494" y="647"/>
                    <a:pt x="14509" y="647"/>
                  </a:cubicBezTo>
                  <a:cubicBezTo>
                    <a:pt x="14812" y="647"/>
                    <a:pt x="15115" y="625"/>
                    <a:pt x="15418" y="625"/>
                  </a:cubicBezTo>
                  <a:cubicBezTo>
                    <a:pt x="15628" y="625"/>
                    <a:pt x="15837" y="635"/>
                    <a:pt x="16046" y="672"/>
                  </a:cubicBezTo>
                  <a:cubicBezTo>
                    <a:pt x="16061" y="674"/>
                    <a:pt x="16076" y="675"/>
                    <a:pt x="16090" y="675"/>
                  </a:cubicBezTo>
                  <a:cubicBezTo>
                    <a:pt x="16243" y="675"/>
                    <a:pt x="16380" y="563"/>
                    <a:pt x="16512" y="563"/>
                  </a:cubicBezTo>
                  <a:cubicBezTo>
                    <a:pt x="16529" y="563"/>
                    <a:pt x="16545" y="565"/>
                    <a:pt x="16561" y="569"/>
                  </a:cubicBezTo>
                  <a:cubicBezTo>
                    <a:pt x="16668" y="592"/>
                    <a:pt x="16773" y="600"/>
                    <a:pt x="16877" y="600"/>
                  </a:cubicBezTo>
                  <a:cubicBezTo>
                    <a:pt x="17134" y="600"/>
                    <a:pt x="17386" y="551"/>
                    <a:pt x="17640" y="551"/>
                  </a:cubicBezTo>
                  <a:cubicBezTo>
                    <a:pt x="17685" y="551"/>
                    <a:pt x="17730" y="552"/>
                    <a:pt x="17775" y="556"/>
                  </a:cubicBezTo>
                  <a:cubicBezTo>
                    <a:pt x="17834" y="561"/>
                    <a:pt x="17893" y="562"/>
                    <a:pt x="17952" y="562"/>
                  </a:cubicBezTo>
                  <a:cubicBezTo>
                    <a:pt x="18210" y="562"/>
                    <a:pt x="18466" y="525"/>
                    <a:pt x="18720" y="525"/>
                  </a:cubicBezTo>
                  <a:cubicBezTo>
                    <a:pt x="18802" y="525"/>
                    <a:pt x="18883" y="529"/>
                    <a:pt x="18964" y="539"/>
                  </a:cubicBezTo>
                  <a:cubicBezTo>
                    <a:pt x="19113" y="560"/>
                    <a:pt x="19260" y="565"/>
                    <a:pt x="19405" y="565"/>
                  </a:cubicBezTo>
                  <a:cubicBezTo>
                    <a:pt x="19568" y="565"/>
                    <a:pt x="19729" y="559"/>
                    <a:pt x="19892" y="559"/>
                  </a:cubicBezTo>
                  <a:cubicBezTo>
                    <a:pt x="19928" y="559"/>
                    <a:pt x="19964" y="559"/>
                    <a:pt x="20001" y="560"/>
                  </a:cubicBezTo>
                  <a:cubicBezTo>
                    <a:pt x="20151" y="562"/>
                    <a:pt x="20306" y="562"/>
                    <a:pt x="20461" y="562"/>
                  </a:cubicBezTo>
                  <a:cubicBezTo>
                    <a:pt x="20616" y="562"/>
                    <a:pt x="20771" y="562"/>
                    <a:pt x="20921" y="564"/>
                  </a:cubicBezTo>
                  <a:cubicBezTo>
                    <a:pt x="21314" y="564"/>
                    <a:pt x="21719" y="601"/>
                    <a:pt x="22111" y="601"/>
                  </a:cubicBezTo>
                  <a:cubicBezTo>
                    <a:pt x="22561" y="597"/>
                    <a:pt x="23015" y="593"/>
                    <a:pt x="23465" y="548"/>
                  </a:cubicBezTo>
                  <a:cubicBezTo>
                    <a:pt x="23524" y="542"/>
                    <a:pt x="23585" y="540"/>
                    <a:pt x="23646" y="540"/>
                  </a:cubicBezTo>
                  <a:cubicBezTo>
                    <a:pt x="23904" y="540"/>
                    <a:pt x="24180" y="581"/>
                    <a:pt x="24444" y="597"/>
                  </a:cubicBezTo>
                  <a:cubicBezTo>
                    <a:pt x="24960" y="630"/>
                    <a:pt x="25472" y="630"/>
                    <a:pt x="25984" y="684"/>
                  </a:cubicBezTo>
                  <a:cubicBezTo>
                    <a:pt x="26504" y="737"/>
                    <a:pt x="27029" y="729"/>
                    <a:pt x="27549" y="811"/>
                  </a:cubicBezTo>
                  <a:cubicBezTo>
                    <a:pt x="27729" y="839"/>
                    <a:pt x="27911" y="868"/>
                    <a:pt x="28087" y="868"/>
                  </a:cubicBezTo>
                  <a:cubicBezTo>
                    <a:pt x="28368" y="868"/>
                    <a:pt x="28635" y="794"/>
                    <a:pt x="28866" y="523"/>
                  </a:cubicBezTo>
                  <a:lnTo>
                    <a:pt x="28866" y="523"/>
                  </a:lnTo>
                  <a:cubicBezTo>
                    <a:pt x="28860" y="523"/>
                    <a:pt x="28853" y="524"/>
                    <a:pt x="28848" y="524"/>
                  </a:cubicBezTo>
                  <a:cubicBezTo>
                    <a:pt x="28674" y="524"/>
                    <a:pt x="28650" y="361"/>
                    <a:pt x="28477" y="346"/>
                  </a:cubicBezTo>
                  <a:cubicBezTo>
                    <a:pt x="28024" y="308"/>
                    <a:pt x="27574" y="230"/>
                    <a:pt x="27124" y="192"/>
                  </a:cubicBezTo>
                  <a:cubicBezTo>
                    <a:pt x="26537" y="139"/>
                    <a:pt x="25951" y="102"/>
                    <a:pt x="25369" y="68"/>
                  </a:cubicBezTo>
                  <a:cubicBezTo>
                    <a:pt x="24843" y="41"/>
                    <a:pt x="24314" y="0"/>
                    <a:pt x="237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6" name="Google Shape;2940;p57">
            <a:extLst>
              <a:ext uri="{FF2B5EF4-FFF2-40B4-BE49-F238E27FC236}">
                <a16:creationId xmlns:a16="http://schemas.microsoft.com/office/drawing/2014/main" id="{B4926756-BBEF-5C19-4EF7-78CD2C29E9C3}"/>
              </a:ext>
            </a:extLst>
          </p:cNvPr>
          <p:cNvGrpSpPr/>
          <p:nvPr/>
        </p:nvGrpSpPr>
        <p:grpSpPr>
          <a:xfrm>
            <a:off x="1117682" y="1174305"/>
            <a:ext cx="1371938" cy="3141680"/>
            <a:chOff x="3025450" y="3109548"/>
            <a:chExt cx="658416" cy="1507746"/>
          </a:xfrm>
        </p:grpSpPr>
        <p:sp>
          <p:nvSpPr>
            <p:cNvPr id="7" name="Google Shape;2941;p57">
              <a:extLst>
                <a:ext uri="{FF2B5EF4-FFF2-40B4-BE49-F238E27FC236}">
                  <a16:creationId xmlns:a16="http://schemas.microsoft.com/office/drawing/2014/main" id="{D33D8CD6-18F5-7D48-64D3-7F37E1E26993}"/>
                </a:ext>
              </a:extLst>
            </p:cNvPr>
            <p:cNvSpPr/>
            <p:nvPr/>
          </p:nvSpPr>
          <p:spPr>
            <a:xfrm>
              <a:off x="3025450" y="3109548"/>
              <a:ext cx="658416" cy="1507746"/>
            </a:xfrm>
            <a:custGeom>
              <a:avLst/>
              <a:gdLst/>
              <a:ahLst/>
              <a:cxnLst/>
              <a:rect l="l" t="t" r="r" b="b"/>
              <a:pathLst>
                <a:path w="33384" h="76448" extrusionOk="0">
                  <a:moveTo>
                    <a:pt x="25162" y="12136"/>
                  </a:moveTo>
                  <a:cubicBezTo>
                    <a:pt x="25162" y="12141"/>
                    <a:pt x="25161" y="12144"/>
                    <a:pt x="25158" y="12148"/>
                  </a:cubicBezTo>
                  <a:cubicBezTo>
                    <a:pt x="25160" y="12144"/>
                    <a:pt x="25161" y="12140"/>
                    <a:pt x="25162" y="12136"/>
                  </a:cubicBezTo>
                  <a:close/>
                  <a:moveTo>
                    <a:pt x="16499" y="753"/>
                  </a:moveTo>
                  <a:cubicBezTo>
                    <a:pt x="16615" y="753"/>
                    <a:pt x="16753" y="779"/>
                    <a:pt x="16851" y="863"/>
                  </a:cubicBezTo>
                  <a:cubicBezTo>
                    <a:pt x="16896" y="898"/>
                    <a:pt x="16974" y="918"/>
                    <a:pt x="17040" y="918"/>
                  </a:cubicBezTo>
                  <a:cubicBezTo>
                    <a:pt x="17052" y="918"/>
                    <a:pt x="17063" y="918"/>
                    <a:pt x="17074" y="916"/>
                  </a:cubicBezTo>
                  <a:cubicBezTo>
                    <a:pt x="17185" y="902"/>
                    <a:pt x="17294" y="895"/>
                    <a:pt x="17401" y="895"/>
                  </a:cubicBezTo>
                  <a:cubicBezTo>
                    <a:pt x="17785" y="895"/>
                    <a:pt x="18150" y="980"/>
                    <a:pt x="18528" y="1107"/>
                  </a:cubicBezTo>
                  <a:cubicBezTo>
                    <a:pt x="18745" y="1177"/>
                    <a:pt x="18999" y="1277"/>
                    <a:pt x="19260" y="1277"/>
                  </a:cubicBezTo>
                  <a:cubicBezTo>
                    <a:pt x="19291" y="1277"/>
                    <a:pt x="19322" y="1275"/>
                    <a:pt x="19353" y="1272"/>
                  </a:cubicBezTo>
                  <a:cubicBezTo>
                    <a:pt x="19361" y="1271"/>
                    <a:pt x="19369" y="1271"/>
                    <a:pt x="19377" y="1271"/>
                  </a:cubicBezTo>
                  <a:cubicBezTo>
                    <a:pt x="19572" y="1271"/>
                    <a:pt x="19715" y="1469"/>
                    <a:pt x="19911" y="1469"/>
                  </a:cubicBezTo>
                  <a:cubicBezTo>
                    <a:pt x="19947" y="1469"/>
                    <a:pt x="19985" y="1462"/>
                    <a:pt x="20026" y="1445"/>
                  </a:cubicBezTo>
                  <a:lnTo>
                    <a:pt x="20026" y="1445"/>
                  </a:lnTo>
                  <a:cubicBezTo>
                    <a:pt x="19982" y="1565"/>
                    <a:pt x="19994" y="1598"/>
                    <a:pt x="20027" y="1598"/>
                  </a:cubicBezTo>
                  <a:cubicBezTo>
                    <a:pt x="20066" y="1598"/>
                    <a:pt x="20138" y="1550"/>
                    <a:pt x="20181" y="1550"/>
                  </a:cubicBezTo>
                  <a:cubicBezTo>
                    <a:pt x="20186" y="1550"/>
                    <a:pt x="20191" y="1551"/>
                    <a:pt x="20195" y="1552"/>
                  </a:cubicBezTo>
                  <a:cubicBezTo>
                    <a:pt x="20323" y="1594"/>
                    <a:pt x="20439" y="1656"/>
                    <a:pt x="20542" y="1747"/>
                  </a:cubicBezTo>
                  <a:cubicBezTo>
                    <a:pt x="20641" y="1829"/>
                    <a:pt x="20765" y="1928"/>
                    <a:pt x="20881" y="1936"/>
                  </a:cubicBezTo>
                  <a:cubicBezTo>
                    <a:pt x="21071" y="1949"/>
                    <a:pt x="21050" y="2159"/>
                    <a:pt x="21179" y="2176"/>
                  </a:cubicBezTo>
                  <a:cubicBezTo>
                    <a:pt x="21446" y="2209"/>
                    <a:pt x="21604" y="2382"/>
                    <a:pt x="21760" y="2560"/>
                  </a:cubicBezTo>
                  <a:cubicBezTo>
                    <a:pt x="21991" y="2820"/>
                    <a:pt x="22326" y="2957"/>
                    <a:pt x="22516" y="3283"/>
                  </a:cubicBezTo>
                  <a:cubicBezTo>
                    <a:pt x="22631" y="3485"/>
                    <a:pt x="22871" y="3650"/>
                    <a:pt x="23028" y="3856"/>
                  </a:cubicBezTo>
                  <a:cubicBezTo>
                    <a:pt x="23359" y="4290"/>
                    <a:pt x="23606" y="4769"/>
                    <a:pt x="23862" y="5244"/>
                  </a:cubicBezTo>
                  <a:cubicBezTo>
                    <a:pt x="24114" y="5711"/>
                    <a:pt x="24238" y="6218"/>
                    <a:pt x="24493" y="6685"/>
                  </a:cubicBezTo>
                  <a:cubicBezTo>
                    <a:pt x="24667" y="6999"/>
                    <a:pt x="24622" y="7416"/>
                    <a:pt x="24766" y="7750"/>
                  </a:cubicBezTo>
                  <a:cubicBezTo>
                    <a:pt x="24890" y="8035"/>
                    <a:pt x="24712" y="8324"/>
                    <a:pt x="24878" y="8588"/>
                  </a:cubicBezTo>
                  <a:cubicBezTo>
                    <a:pt x="24956" y="8708"/>
                    <a:pt x="24716" y="8695"/>
                    <a:pt x="24750" y="8807"/>
                  </a:cubicBezTo>
                  <a:cubicBezTo>
                    <a:pt x="24845" y="9116"/>
                    <a:pt x="24737" y="9423"/>
                    <a:pt x="24721" y="9728"/>
                  </a:cubicBezTo>
                  <a:cubicBezTo>
                    <a:pt x="24691" y="10161"/>
                    <a:pt x="24672" y="10587"/>
                    <a:pt x="24573" y="11024"/>
                  </a:cubicBezTo>
                  <a:cubicBezTo>
                    <a:pt x="24481" y="11424"/>
                    <a:pt x="24374" y="11821"/>
                    <a:pt x="24254" y="12213"/>
                  </a:cubicBezTo>
                  <a:cubicBezTo>
                    <a:pt x="24171" y="12474"/>
                    <a:pt x="24085" y="12733"/>
                    <a:pt x="23990" y="12994"/>
                  </a:cubicBezTo>
                  <a:cubicBezTo>
                    <a:pt x="23912" y="13208"/>
                    <a:pt x="23829" y="13419"/>
                    <a:pt x="23742" y="13629"/>
                  </a:cubicBezTo>
                  <a:cubicBezTo>
                    <a:pt x="23486" y="14262"/>
                    <a:pt x="23201" y="14881"/>
                    <a:pt x="22875" y="15483"/>
                  </a:cubicBezTo>
                  <a:cubicBezTo>
                    <a:pt x="22739" y="15735"/>
                    <a:pt x="22541" y="15983"/>
                    <a:pt x="22532" y="16289"/>
                  </a:cubicBezTo>
                  <a:cubicBezTo>
                    <a:pt x="22528" y="16442"/>
                    <a:pt x="22351" y="16495"/>
                    <a:pt x="22277" y="16569"/>
                  </a:cubicBezTo>
                  <a:cubicBezTo>
                    <a:pt x="22074" y="16781"/>
                    <a:pt x="22000" y="17044"/>
                    <a:pt x="21847" y="17267"/>
                  </a:cubicBezTo>
                  <a:cubicBezTo>
                    <a:pt x="21686" y="17499"/>
                    <a:pt x="21520" y="17747"/>
                    <a:pt x="21381" y="18002"/>
                  </a:cubicBezTo>
                  <a:cubicBezTo>
                    <a:pt x="21232" y="18283"/>
                    <a:pt x="20971" y="18539"/>
                    <a:pt x="20790" y="18812"/>
                  </a:cubicBezTo>
                  <a:cubicBezTo>
                    <a:pt x="20571" y="19129"/>
                    <a:pt x="20270" y="19373"/>
                    <a:pt x="20064" y="19704"/>
                  </a:cubicBezTo>
                  <a:cubicBezTo>
                    <a:pt x="19866" y="20021"/>
                    <a:pt x="19572" y="20293"/>
                    <a:pt x="19349" y="20600"/>
                  </a:cubicBezTo>
                  <a:cubicBezTo>
                    <a:pt x="19052" y="21000"/>
                    <a:pt x="18597" y="21260"/>
                    <a:pt x="18379" y="21726"/>
                  </a:cubicBezTo>
                  <a:cubicBezTo>
                    <a:pt x="18280" y="21941"/>
                    <a:pt x="18052" y="22061"/>
                    <a:pt x="17842" y="22197"/>
                  </a:cubicBezTo>
                  <a:cubicBezTo>
                    <a:pt x="17652" y="22317"/>
                    <a:pt x="17400" y="22437"/>
                    <a:pt x="17343" y="22656"/>
                  </a:cubicBezTo>
                  <a:cubicBezTo>
                    <a:pt x="17280" y="22891"/>
                    <a:pt x="17078" y="22912"/>
                    <a:pt x="16929" y="23019"/>
                  </a:cubicBezTo>
                  <a:cubicBezTo>
                    <a:pt x="16901" y="23040"/>
                    <a:pt x="16877" y="23048"/>
                    <a:pt x="16855" y="23048"/>
                  </a:cubicBezTo>
                  <a:cubicBezTo>
                    <a:pt x="16805" y="23048"/>
                    <a:pt x="16770" y="23000"/>
                    <a:pt x="16735" y="22957"/>
                  </a:cubicBezTo>
                  <a:cubicBezTo>
                    <a:pt x="16632" y="22829"/>
                    <a:pt x="16479" y="22738"/>
                    <a:pt x="16417" y="22578"/>
                  </a:cubicBezTo>
                  <a:cubicBezTo>
                    <a:pt x="16392" y="22513"/>
                    <a:pt x="16340" y="22439"/>
                    <a:pt x="16278" y="22439"/>
                  </a:cubicBezTo>
                  <a:cubicBezTo>
                    <a:pt x="16268" y="22439"/>
                    <a:pt x="16258" y="22441"/>
                    <a:pt x="16249" y="22445"/>
                  </a:cubicBezTo>
                  <a:cubicBezTo>
                    <a:pt x="16195" y="22466"/>
                    <a:pt x="16151" y="22476"/>
                    <a:pt x="16114" y="22476"/>
                  </a:cubicBezTo>
                  <a:cubicBezTo>
                    <a:pt x="15952" y="22476"/>
                    <a:pt x="15931" y="22295"/>
                    <a:pt x="15864" y="22181"/>
                  </a:cubicBezTo>
                  <a:cubicBezTo>
                    <a:pt x="15748" y="21987"/>
                    <a:pt x="15492" y="21884"/>
                    <a:pt x="15401" y="21760"/>
                  </a:cubicBezTo>
                  <a:cubicBezTo>
                    <a:pt x="15224" y="21512"/>
                    <a:pt x="14943" y="21396"/>
                    <a:pt x="14770" y="21161"/>
                  </a:cubicBezTo>
                  <a:cubicBezTo>
                    <a:pt x="14613" y="20950"/>
                    <a:pt x="14551" y="20674"/>
                    <a:pt x="14291" y="20529"/>
                  </a:cubicBezTo>
                  <a:cubicBezTo>
                    <a:pt x="14212" y="20488"/>
                    <a:pt x="14229" y="20368"/>
                    <a:pt x="14254" y="20282"/>
                  </a:cubicBezTo>
                  <a:cubicBezTo>
                    <a:pt x="13960" y="20240"/>
                    <a:pt x="14039" y="19918"/>
                    <a:pt x="13849" y="19798"/>
                  </a:cubicBezTo>
                  <a:cubicBezTo>
                    <a:pt x="13494" y="19571"/>
                    <a:pt x="13255" y="19216"/>
                    <a:pt x="13048" y="18890"/>
                  </a:cubicBezTo>
                  <a:cubicBezTo>
                    <a:pt x="12821" y="18539"/>
                    <a:pt x="12577" y="18193"/>
                    <a:pt x="12350" y="17837"/>
                  </a:cubicBezTo>
                  <a:cubicBezTo>
                    <a:pt x="12106" y="17465"/>
                    <a:pt x="11843" y="17094"/>
                    <a:pt x="11570" y="16756"/>
                  </a:cubicBezTo>
                  <a:cubicBezTo>
                    <a:pt x="11355" y="16487"/>
                    <a:pt x="11260" y="16169"/>
                    <a:pt x="11054" y="15938"/>
                  </a:cubicBezTo>
                  <a:cubicBezTo>
                    <a:pt x="10777" y="15628"/>
                    <a:pt x="10678" y="15224"/>
                    <a:pt x="10385" y="14938"/>
                  </a:cubicBezTo>
                  <a:cubicBezTo>
                    <a:pt x="10343" y="14902"/>
                    <a:pt x="10335" y="14839"/>
                    <a:pt x="10307" y="14794"/>
                  </a:cubicBezTo>
                  <a:cubicBezTo>
                    <a:pt x="10001" y="14353"/>
                    <a:pt x="9802" y="13852"/>
                    <a:pt x="9464" y="13423"/>
                  </a:cubicBezTo>
                  <a:cubicBezTo>
                    <a:pt x="9352" y="13282"/>
                    <a:pt x="9163" y="13143"/>
                    <a:pt x="9126" y="12941"/>
                  </a:cubicBezTo>
                  <a:cubicBezTo>
                    <a:pt x="9118" y="12891"/>
                    <a:pt x="9118" y="12837"/>
                    <a:pt x="9129" y="12779"/>
                  </a:cubicBezTo>
                  <a:cubicBezTo>
                    <a:pt x="9138" y="12730"/>
                    <a:pt x="9059" y="12680"/>
                    <a:pt x="9026" y="12634"/>
                  </a:cubicBezTo>
                  <a:cubicBezTo>
                    <a:pt x="8965" y="12560"/>
                    <a:pt x="8771" y="12514"/>
                    <a:pt x="8915" y="12329"/>
                  </a:cubicBezTo>
                  <a:cubicBezTo>
                    <a:pt x="8895" y="12312"/>
                    <a:pt x="8874" y="12292"/>
                    <a:pt x="8853" y="12267"/>
                  </a:cubicBezTo>
                  <a:cubicBezTo>
                    <a:pt x="8762" y="12156"/>
                    <a:pt x="8729" y="12007"/>
                    <a:pt x="8672" y="11870"/>
                  </a:cubicBezTo>
                  <a:cubicBezTo>
                    <a:pt x="8514" y="11520"/>
                    <a:pt x="8382" y="11165"/>
                    <a:pt x="8247" y="10814"/>
                  </a:cubicBezTo>
                  <a:cubicBezTo>
                    <a:pt x="8127" y="10513"/>
                    <a:pt x="8176" y="10215"/>
                    <a:pt x="8131" y="9926"/>
                  </a:cubicBezTo>
                  <a:cubicBezTo>
                    <a:pt x="8110" y="9781"/>
                    <a:pt x="8039" y="9591"/>
                    <a:pt x="8081" y="9480"/>
                  </a:cubicBezTo>
                  <a:cubicBezTo>
                    <a:pt x="8188" y="9150"/>
                    <a:pt x="8056" y="8844"/>
                    <a:pt x="8077" y="8526"/>
                  </a:cubicBezTo>
                  <a:cubicBezTo>
                    <a:pt x="8098" y="8089"/>
                    <a:pt x="8184" y="7651"/>
                    <a:pt x="8222" y="7218"/>
                  </a:cubicBezTo>
                  <a:cubicBezTo>
                    <a:pt x="8258" y="6751"/>
                    <a:pt x="8539" y="6355"/>
                    <a:pt x="8531" y="5884"/>
                  </a:cubicBezTo>
                  <a:cubicBezTo>
                    <a:pt x="8531" y="5789"/>
                    <a:pt x="8708" y="5698"/>
                    <a:pt x="8758" y="5587"/>
                  </a:cubicBezTo>
                  <a:cubicBezTo>
                    <a:pt x="8853" y="5368"/>
                    <a:pt x="8919" y="5137"/>
                    <a:pt x="8994" y="4914"/>
                  </a:cubicBezTo>
                  <a:cubicBezTo>
                    <a:pt x="8998" y="4893"/>
                    <a:pt x="8985" y="4859"/>
                    <a:pt x="8998" y="4855"/>
                  </a:cubicBezTo>
                  <a:cubicBezTo>
                    <a:pt x="9411" y="4546"/>
                    <a:pt x="9455" y="4017"/>
                    <a:pt x="9794" y="3662"/>
                  </a:cubicBezTo>
                  <a:cubicBezTo>
                    <a:pt x="10021" y="3418"/>
                    <a:pt x="10187" y="3117"/>
                    <a:pt x="10509" y="2969"/>
                  </a:cubicBezTo>
                  <a:cubicBezTo>
                    <a:pt x="10608" y="2923"/>
                    <a:pt x="10625" y="2803"/>
                    <a:pt x="10690" y="2750"/>
                  </a:cubicBezTo>
                  <a:cubicBezTo>
                    <a:pt x="10976" y="2494"/>
                    <a:pt x="11281" y="2267"/>
                    <a:pt x="11648" y="2109"/>
                  </a:cubicBezTo>
                  <a:cubicBezTo>
                    <a:pt x="11867" y="2015"/>
                    <a:pt x="12032" y="1804"/>
                    <a:pt x="12247" y="1693"/>
                  </a:cubicBezTo>
                  <a:cubicBezTo>
                    <a:pt x="12491" y="1564"/>
                    <a:pt x="12767" y="1486"/>
                    <a:pt x="13023" y="1375"/>
                  </a:cubicBezTo>
                  <a:cubicBezTo>
                    <a:pt x="13482" y="1181"/>
                    <a:pt x="13969" y="1049"/>
                    <a:pt x="14427" y="851"/>
                  </a:cubicBezTo>
                  <a:cubicBezTo>
                    <a:pt x="14451" y="841"/>
                    <a:pt x="14477" y="837"/>
                    <a:pt x="14505" y="837"/>
                  </a:cubicBezTo>
                  <a:cubicBezTo>
                    <a:pt x="14608" y="837"/>
                    <a:pt x="14737" y="890"/>
                    <a:pt x="14857" y="890"/>
                  </a:cubicBezTo>
                  <a:cubicBezTo>
                    <a:pt x="14896" y="890"/>
                    <a:pt x="14933" y="885"/>
                    <a:pt x="14968" y="871"/>
                  </a:cubicBezTo>
                  <a:cubicBezTo>
                    <a:pt x="15082" y="827"/>
                    <a:pt x="15198" y="813"/>
                    <a:pt x="15316" y="813"/>
                  </a:cubicBezTo>
                  <a:cubicBezTo>
                    <a:pt x="15513" y="813"/>
                    <a:pt x="15713" y="852"/>
                    <a:pt x="15913" y="852"/>
                  </a:cubicBezTo>
                  <a:cubicBezTo>
                    <a:pt x="16040" y="852"/>
                    <a:pt x="16167" y="836"/>
                    <a:pt x="16293" y="784"/>
                  </a:cubicBezTo>
                  <a:cubicBezTo>
                    <a:pt x="16331" y="768"/>
                    <a:pt x="16409" y="753"/>
                    <a:pt x="16499" y="753"/>
                  </a:cubicBezTo>
                  <a:close/>
                  <a:moveTo>
                    <a:pt x="8230" y="12916"/>
                  </a:moveTo>
                  <a:cubicBezTo>
                    <a:pt x="8234" y="12932"/>
                    <a:pt x="8242" y="12949"/>
                    <a:pt x="8250" y="12965"/>
                  </a:cubicBezTo>
                  <a:cubicBezTo>
                    <a:pt x="8420" y="13307"/>
                    <a:pt x="8605" y="13646"/>
                    <a:pt x="8820" y="13972"/>
                  </a:cubicBezTo>
                  <a:cubicBezTo>
                    <a:pt x="9282" y="14666"/>
                    <a:pt x="9733" y="15368"/>
                    <a:pt x="10124" y="16107"/>
                  </a:cubicBezTo>
                  <a:cubicBezTo>
                    <a:pt x="10328" y="16495"/>
                    <a:pt x="10546" y="16880"/>
                    <a:pt x="10810" y="17226"/>
                  </a:cubicBezTo>
                  <a:cubicBezTo>
                    <a:pt x="10996" y="17469"/>
                    <a:pt x="11214" y="17705"/>
                    <a:pt x="11359" y="17957"/>
                  </a:cubicBezTo>
                  <a:cubicBezTo>
                    <a:pt x="11603" y="18374"/>
                    <a:pt x="11933" y="18725"/>
                    <a:pt x="12201" y="19121"/>
                  </a:cubicBezTo>
                  <a:cubicBezTo>
                    <a:pt x="12548" y="19641"/>
                    <a:pt x="12920" y="20158"/>
                    <a:pt x="13337" y="20640"/>
                  </a:cubicBezTo>
                  <a:cubicBezTo>
                    <a:pt x="13878" y="21273"/>
                    <a:pt x="14374" y="21934"/>
                    <a:pt x="14964" y="22528"/>
                  </a:cubicBezTo>
                  <a:cubicBezTo>
                    <a:pt x="15258" y="22825"/>
                    <a:pt x="15604" y="23039"/>
                    <a:pt x="15918" y="23304"/>
                  </a:cubicBezTo>
                  <a:cubicBezTo>
                    <a:pt x="16142" y="23495"/>
                    <a:pt x="16306" y="23803"/>
                    <a:pt x="16600" y="23803"/>
                  </a:cubicBezTo>
                  <a:cubicBezTo>
                    <a:pt x="16674" y="23803"/>
                    <a:pt x="16757" y="23783"/>
                    <a:pt x="16851" y="23737"/>
                  </a:cubicBezTo>
                  <a:cubicBezTo>
                    <a:pt x="16885" y="23750"/>
                    <a:pt x="16914" y="23755"/>
                    <a:pt x="16940" y="23755"/>
                  </a:cubicBezTo>
                  <a:cubicBezTo>
                    <a:pt x="17006" y="23755"/>
                    <a:pt x="17053" y="23722"/>
                    <a:pt x="17107" y="23704"/>
                  </a:cubicBezTo>
                  <a:cubicBezTo>
                    <a:pt x="17442" y="23597"/>
                    <a:pt x="17673" y="23346"/>
                    <a:pt x="17908" y="23135"/>
                  </a:cubicBezTo>
                  <a:cubicBezTo>
                    <a:pt x="18556" y="22544"/>
                    <a:pt x="19233" y="21978"/>
                    <a:pt x="19757" y="21269"/>
                  </a:cubicBezTo>
                  <a:cubicBezTo>
                    <a:pt x="19952" y="21000"/>
                    <a:pt x="20179" y="20744"/>
                    <a:pt x="20398" y="20488"/>
                  </a:cubicBezTo>
                  <a:cubicBezTo>
                    <a:pt x="20699" y="20133"/>
                    <a:pt x="21017" y="19790"/>
                    <a:pt x="21273" y="19407"/>
                  </a:cubicBezTo>
                  <a:cubicBezTo>
                    <a:pt x="21438" y="19159"/>
                    <a:pt x="21674" y="18969"/>
                    <a:pt x="21831" y="18721"/>
                  </a:cubicBezTo>
                  <a:cubicBezTo>
                    <a:pt x="22202" y="18134"/>
                    <a:pt x="22570" y="17549"/>
                    <a:pt x="22970" y="16979"/>
                  </a:cubicBezTo>
                  <a:cubicBezTo>
                    <a:pt x="23131" y="16760"/>
                    <a:pt x="23284" y="16516"/>
                    <a:pt x="23387" y="16239"/>
                  </a:cubicBezTo>
                  <a:cubicBezTo>
                    <a:pt x="23502" y="15908"/>
                    <a:pt x="23693" y="15591"/>
                    <a:pt x="23866" y="15281"/>
                  </a:cubicBezTo>
                  <a:cubicBezTo>
                    <a:pt x="24035" y="14980"/>
                    <a:pt x="24238" y="14679"/>
                    <a:pt x="24358" y="14377"/>
                  </a:cubicBezTo>
                  <a:cubicBezTo>
                    <a:pt x="24506" y="13997"/>
                    <a:pt x="24688" y="13617"/>
                    <a:pt x="24779" y="13213"/>
                  </a:cubicBezTo>
                  <a:cubicBezTo>
                    <a:pt x="24796" y="13139"/>
                    <a:pt x="24815" y="13064"/>
                    <a:pt x="24840" y="12990"/>
                  </a:cubicBezTo>
                  <a:cubicBezTo>
                    <a:pt x="24849" y="12973"/>
                    <a:pt x="24853" y="12956"/>
                    <a:pt x="24857" y="12941"/>
                  </a:cubicBezTo>
                  <a:cubicBezTo>
                    <a:pt x="25427" y="12945"/>
                    <a:pt x="25997" y="12969"/>
                    <a:pt x="26562" y="13015"/>
                  </a:cubicBezTo>
                  <a:cubicBezTo>
                    <a:pt x="27462" y="13089"/>
                    <a:pt x="28350" y="13238"/>
                    <a:pt x="29188" y="13613"/>
                  </a:cubicBezTo>
                  <a:cubicBezTo>
                    <a:pt x="29857" y="13919"/>
                    <a:pt x="30431" y="14315"/>
                    <a:pt x="30906" y="14893"/>
                  </a:cubicBezTo>
                  <a:cubicBezTo>
                    <a:pt x="31117" y="15149"/>
                    <a:pt x="31117" y="15487"/>
                    <a:pt x="31311" y="15690"/>
                  </a:cubicBezTo>
                  <a:cubicBezTo>
                    <a:pt x="31666" y="16070"/>
                    <a:pt x="31599" y="16541"/>
                    <a:pt x="31711" y="16974"/>
                  </a:cubicBezTo>
                  <a:cubicBezTo>
                    <a:pt x="31777" y="17234"/>
                    <a:pt x="31765" y="17524"/>
                    <a:pt x="31814" y="17779"/>
                  </a:cubicBezTo>
                  <a:cubicBezTo>
                    <a:pt x="31864" y="18023"/>
                    <a:pt x="31798" y="18267"/>
                    <a:pt x="31881" y="18502"/>
                  </a:cubicBezTo>
                  <a:cubicBezTo>
                    <a:pt x="31959" y="18717"/>
                    <a:pt x="32120" y="18936"/>
                    <a:pt x="31901" y="19163"/>
                  </a:cubicBezTo>
                  <a:cubicBezTo>
                    <a:pt x="32182" y="19522"/>
                    <a:pt x="31963" y="19943"/>
                    <a:pt x="32054" y="20339"/>
                  </a:cubicBezTo>
                  <a:cubicBezTo>
                    <a:pt x="32173" y="20847"/>
                    <a:pt x="32120" y="21392"/>
                    <a:pt x="32148" y="21921"/>
                  </a:cubicBezTo>
                  <a:cubicBezTo>
                    <a:pt x="32178" y="22486"/>
                    <a:pt x="32219" y="23073"/>
                    <a:pt x="32186" y="23613"/>
                  </a:cubicBezTo>
                  <a:cubicBezTo>
                    <a:pt x="32153" y="24171"/>
                    <a:pt x="32108" y="24741"/>
                    <a:pt x="32099" y="25298"/>
                  </a:cubicBezTo>
                  <a:cubicBezTo>
                    <a:pt x="32091" y="25976"/>
                    <a:pt x="32062" y="26656"/>
                    <a:pt x="32133" y="27338"/>
                  </a:cubicBezTo>
                  <a:cubicBezTo>
                    <a:pt x="32157" y="27565"/>
                    <a:pt x="32157" y="27838"/>
                    <a:pt x="32062" y="28110"/>
                  </a:cubicBezTo>
                  <a:cubicBezTo>
                    <a:pt x="31996" y="28292"/>
                    <a:pt x="32083" y="28614"/>
                    <a:pt x="32091" y="28874"/>
                  </a:cubicBezTo>
                  <a:cubicBezTo>
                    <a:pt x="32108" y="29320"/>
                    <a:pt x="32099" y="29770"/>
                    <a:pt x="32104" y="30212"/>
                  </a:cubicBezTo>
                  <a:cubicBezTo>
                    <a:pt x="32104" y="30786"/>
                    <a:pt x="32062" y="31384"/>
                    <a:pt x="32207" y="31962"/>
                  </a:cubicBezTo>
                  <a:cubicBezTo>
                    <a:pt x="32248" y="32131"/>
                    <a:pt x="32116" y="32314"/>
                    <a:pt x="32157" y="32499"/>
                  </a:cubicBezTo>
                  <a:cubicBezTo>
                    <a:pt x="32252" y="32896"/>
                    <a:pt x="32116" y="33292"/>
                    <a:pt x="32148" y="33692"/>
                  </a:cubicBezTo>
                  <a:cubicBezTo>
                    <a:pt x="32161" y="33833"/>
                    <a:pt x="32144" y="33978"/>
                    <a:pt x="32232" y="34105"/>
                  </a:cubicBezTo>
                  <a:cubicBezTo>
                    <a:pt x="32285" y="34188"/>
                    <a:pt x="32310" y="34271"/>
                    <a:pt x="32215" y="34336"/>
                  </a:cubicBezTo>
                  <a:cubicBezTo>
                    <a:pt x="32165" y="34374"/>
                    <a:pt x="32116" y="34428"/>
                    <a:pt x="32140" y="34473"/>
                  </a:cubicBezTo>
                  <a:cubicBezTo>
                    <a:pt x="32318" y="34853"/>
                    <a:pt x="32178" y="35266"/>
                    <a:pt x="32264" y="35641"/>
                  </a:cubicBezTo>
                  <a:cubicBezTo>
                    <a:pt x="32322" y="35889"/>
                    <a:pt x="32211" y="36095"/>
                    <a:pt x="32264" y="36335"/>
                  </a:cubicBezTo>
                  <a:cubicBezTo>
                    <a:pt x="32396" y="36951"/>
                    <a:pt x="32260" y="37591"/>
                    <a:pt x="32343" y="38205"/>
                  </a:cubicBezTo>
                  <a:cubicBezTo>
                    <a:pt x="32442" y="38932"/>
                    <a:pt x="32343" y="39651"/>
                    <a:pt x="32371" y="40373"/>
                  </a:cubicBezTo>
                  <a:cubicBezTo>
                    <a:pt x="32388" y="40873"/>
                    <a:pt x="32367" y="41372"/>
                    <a:pt x="32396" y="41872"/>
                  </a:cubicBezTo>
                  <a:cubicBezTo>
                    <a:pt x="32417" y="42231"/>
                    <a:pt x="32232" y="42611"/>
                    <a:pt x="32339" y="42971"/>
                  </a:cubicBezTo>
                  <a:cubicBezTo>
                    <a:pt x="32413" y="43218"/>
                    <a:pt x="32272" y="43424"/>
                    <a:pt x="32318" y="43672"/>
                  </a:cubicBezTo>
                  <a:cubicBezTo>
                    <a:pt x="32363" y="43928"/>
                    <a:pt x="32339" y="44234"/>
                    <a:pt x="32293" y="44503"/>
                  </a:cubicBezTo>
                  <a:cubicBezTo>
                    <a:pt x="32256" y="44701"/>
                    <a:pt x="32244" y="44865"/>
                    <a:pt x="32359" y="45018"/>
                  </a:cubicBezTo>
                  <a:cubicBezTo>
                    <a:pt x="32413" y="45088"/>
                    <a:pt x="32401" y="45151"/>
                    <a:pt x="32380" y="45196"/>
                  </a:cubicBezTo>
                  <a:cubicBezTo>
                    <a:pt x="32215" y="45568"/>
                    <a:pt x="32392" y="45943"/>
                    <a:pt x="32376" y="46319"/>
                  </a:cubicBezTo>
                  <a:cubicBezTo>
                    <a:pt x="32367" y="46472"/>
                    <a:pt x="32392" y="46603"/>
                    <a:pt x="32306" y="46744"/>
                  </a:cubicBezTo>
                  <a:cubicBezTo>
                    <a:pt x="32232" y="46864"/>
                    <a:pt x="32438" y="46872"/>
                    <a:pt x="32426" y="46984"/>
                  </a:cubicBezTo>
                  <a:cubicBezTo>
                    <a:pt x="32396" y="47256"/>
                    <a:pt x="32463" y="47541"/>
                    <a:pt x="32306" y="47798"/>
                  </a:cubicBezTo>
                  <a:cubicBezTo>
                    <a:pt x="32240" y="47909"/>
                    <a:pt x="32339" y="48020"/>
                    <a:pt x="32352" y="48103"/>
                  </a:cubicBezTo>
                  <a:cubicBezTo>
                    <a:pt x="32426" y="48557"/>
                    <a:pt x="32285" y="48995"/>
                    <a:pt x="32314" y="49448"/>
                  </a:cubicBezTo>
                  <a:cubicBezTo>
                    <a:pt x="32339" y="49799"/>
                    <a:pt x="32356" y="50196"/>
                    <a:pt x="32277" y="50584"/>
                  </a:cubicBezTo>
                  <a:cubicBezTo>
                    <a:pt x="32219" y="50881"/>
                    <a:pt x="32161" y="51270"/>
                    <a:pt x="32322" y="51621"/>
                  </a:cubicBezTo>
                  <a:cubicBezTo>
                    <a:pt x="32401" y="51794"/>
                    <a:pt x="32314" y="52042"/>
                    <a:pt x="32306" y="52257"/>
                  </a:cubicBezTo>
                  <a:cubicBezTo>
                    <a:pt x="32285" y="52732"/>
                    <a:pt x="32302" y="53202"/>
                    <a:pt x="32302" y="53673"/>
                  </a:cubicBezTo>
                  <a:cubicBezTo>
                    <a:pt x="32302" y="54148"/>
                    <a:pt x="32293" y="54626"/>
                    <a:pt x="32293" y="55106"/>
                  </a:cubicBezTo>
                  <a:cubicBezTo>
                    <a:pt x="32293" y="55552"/>
                    <a:pt x="32186" y="56010"/>
                    <a:pt x="32347" y="56452"/>
                  </a:cubicBezTo>
                  <a:cubicBezTo>
                    <a:pt x="32147" y="56512"/>
                    <a:pt x="32534" y="56835"/>
                    <a:pt x="32192" y="56835"/>
                  </a:cubicBezTo>
                  <a:cubicBezTo>
                    <a:pt x="32188" y="56835"/>
                    <a:pt x="32183" y="56835"/>
                    <a:pt x="32178" y="56835"/>
                  </a:cubicBezTo>
                  <a:lnTo>
                    <a:pt x="32178" y="56835"/>
                  </a:lnTo>
                  <a:cubicBezTo>
                    <a:pt x="32401" y="57008"/>
                    <a:pt x="32074" y="57207"/>
                    <a:pt x="32207" y="57397"/>
                  </a:cubicBezTo>
                  <a:cubicBezTo>
                    <a:pt x="32302" y="57529"/>
                    <a:pt x="32186" y="57744"/>
                    <a:pt x="32236" y="57818"/>
                  </a:cubicBezTo>
                  <a:cubicBezTo>
                    <a:pt x="32388" y="58054"/>
                    <a:pt x="32095" y="58306"/>
                    <a:pt x="32310" y="58516"/>
                  </a:cubicBezTo>
                  <a:cubicBezTo>
                    <a:pt x="32413" y="58615"/>
                    <a:pt x="32310" y="58776"/>
                    <a:pt x="32302" y="58867"/>
                  </a:cubicBezTo>
                  <a:cubicBezTo>
                    <a:pt x="32252" y="59309"/>
                    <a:pt x="32405" y="59743"/>
                    <a:pt x="32359" y="60155"/>
                  </a:cubicBezTo>
                  <a:cubicBezTo>
                    <a:pt x="32318" y="60556"/>
                    <a:pt x="32388" y="60940"/>
                    <a:pt x="32352" y="61324"/>
                  </a:cubicBezTo>
                  <a:cubicBezTo>
                    <a:pt x="32322" y="61621"/>
                    <a:pt x="32148" y="61914"/>
                    <a:pt x="32451" y="62170"/>
                  </a:cubicBezTo>
                  <a:cubicBezTo>
                    <a:pt x="32285" y="62380"/>
                    <a:pt x="32327" y="62628"/>
                    <a:pt x="32318" y="62868"/>
                  </a:cubicBezTo>
                  <a:cubicBezTo>
                    <a:pt x="32306" y="63421"/>
                    <a:pt x="32335" y="63979"/>
                    <a:pt x="32314" y="64524"/>
                  </a:cubicBezTo>
                  <a:cubicBezTo>
                    <a:pt x="32293" y="64978"/>
                    <a:pt x="32446" y="65437"/>
                    <a:pt x="32289" y="65894"/>
                  </a:cubicBezTo>
                  <a:cubicBezTo>
                    <a:pt x="32252" y="66006"/>
                    <a:pt x="32207" y="66196"/>
                    <a:pt x="32371" y="66308"/>
                  </a:cubicBezTo>
                  <a:cubicBezTo>
                    <a:pt x="32401" y="66328"/>
                    <a:pt x="32430" y="66403"/>
                    <a:pt x="32413" y="66428"/>
                  </a:cubicBezTo>
                  <a:cubicBezTo>
                    <a:pt x="32129" y="66840"/>
                    <a:pt x="32533" y="67257"/>
                    <a:pt x="32409" y="67666"/>
                  </a:cubicBezTo>
                  <a:cubicBezTo>
                    <a:pt x="32384" y="67745"/>
                    <a:pt x="32421" y="67823"/>
                    <a:pt x="32339" y="67914"/>
                  </a:cubicBezTo>
                  <a:cubicBezTo>
                    <a:pt x="32207" y="68058"/>
                    <a:pt x="32331" y="68215"/>
                    <a:pt x="32413" y="68372"/>
                  </a:cubicBezTo>
                  <a:cubicBezTo>
                    <a:pt x="32575" y="68677"/>
                    <a:pt x="32285" y="68970"/>
                    <a:pt x="32356" y="69288"/>
                  </a:cubicBezTo>
                  <a:cubicBezTo>
                    <a:pt x="32401" y="69487"/>
                    <a:pt x="32252" y="69689"/>
                    <a:pt x="32363" y="69916"/>
                  </a:cubicBezTo>
                  <a:cubicBezTo>
                    <a:pt x="32401" y="69990"/>
                    <a:pt x="32236" y="70188"/>
                    <a:pt x="32219" y="70367"/>
                  </a:cubicBezTo>
                  <a:cubicBezTo>
                    <a:pt x="32153" y="70961"/>
                    <a:pt x="32037" y="71539"/>
                    <a:pt x="31818" y="72117"/>
                  </a:cubicBezTo>
                  <a:cubicBezTo>
                    <a:pt x="31521" y="72898"/>
                    <a:pt x="31054" y="73513"/>
                    <a:pt x="30427" y="74020"/>
                  </a:cubicBezTo>
                  <a:cubicBezTo>
                    <a:pt x="30109" y="74281"/>
                    <a:pt x="29849" y="74636"/>
                    <a:pt x="29507" y="74817"/>
                  </a:cubicBezTo>
                  <a:cubicBezTo>
                    <a:pt x="29122" y="75015"/>
                    <a:pt x="28784" y="75341"/>
                    <a:pt x="28301" y="75358"/>
                  </a:cubicBezTo>
                  <a:cubicBezTo>
                    <a:pt x="27995" y="75371"/>
                    <a:pt x="27689" y="75465"/>
                    <a:pt x="27384" y="75539"/>
                  </a:cubicBezTo>
                  <a:cubicBezTo>
                    <a:pt x="27349" y="75548"/>
                    <a:pt x="27315" y="75551"/>
                    <a:pt x="27282" y="75551"/>
                  </a:cubicBezTo>
                  <a:cubicBezTo>
                    <a:pt x="27190" y="75551"/>
                    <a:pt x="27102" y="75527"/>
                    <a:pt x="27015" y="75527"/>
                  </a:cubicBezTo>
                  <a:cubicBezTo>
                    <a:pt x="27010" y="75527"/>
                    <a:pt x="27005" y="75527"/>
                    <a:pt x="27000" y="75528"/>
                  </a:cubicBezTo>
                  <a:cubicBezTo>
                    <a:pt x="26673" y="75531"/>
                    <a:pt x="26347" y="75577"/>
                    <a:pt x="26021" y="75610"/>
                  </a:cubicBezTo>
                  <a:cubicBezTo>
                    <a:pt x="26000" y="75610"/>
                    <a:pt x="25979" y="75628"/>
                    <a:pt x="25966" y="75628"/>
                  </a:cubicBezTo>
                  <a:cubicBezTo>
                    <a:pt x="25963" y="75628"/>
                    <a:pt x="25962" y="75628"/>
                    <a:pt x="25960" y="75627"/>
                  </a:cubicBezTo>
                  <a:cubicBezTo>
                    <a:pt x="25863" y="75590"/>
                    <a:pt x="25765" y="75580"/>
                    <a:pt x="25668" y="75580"/>
                  </a:cubicBezTo>
                  <a:cubicBezTo>
                    <a:pt x="25525" y="75580"/>
                    <a:pt x="25381" y="75603"/>
                    <a:pt x="25238" y="75603"/>
                  </a:cubicBezTo>
                  <a:cubicBezTo>
                    <a:pt x="25202" y="75603"/>
                    <a:pt x="25166" y="75602"/>
                    <a:pt x="25129" y="75598"/>
                  </a:cubicBezTo>
                  <a:cubicBezTo>
                    <a:pt x="24849" y="75571"/>
                    <a:pt x="24573" y="75533"/>
                    <a:pt x="24290" y="75533"/>
                  </a:cubicBezTo>
                  <a:cubicBezTo>
                    <a:pt x="24172" y="75533"/>
                    <a:pt x="24053" y="75539"/>
                    <a:pt x="23932" y="75556"/>
                  </a:cubicBezTo>
                  <a:cubicBezTo>
                    <a:pt x="23862" y="75566"/>
                    <a:pt x="23790" y="75570"/>
                    <a:pt x="23717" y="75570"/>
                  </a:cubicBezTo>
                  <a:cubicBezTo>
                    <a:pt x="23487" y="75570"/>
                    <a:pt x="23248" y="75530"/>
                    <a:pt x="23016" y="75515"/>
                  </a:cubicBezTo>
                  <a:cubicBezTo>
                    <a:pt x="22832" y="75501"/>
                    <a:pt x="22649" y="75492"/>
                    <a:pt x="22469" y="75492"/>
                  </a:cubicBezTo>
                  <a:cubicBezTo>
                    <a:pt x="22324" y="75492"/>
                    <a:pt x="22181" y="75498"/>
                    <a:pt x="22041" y="75511"/>
                  </a:cubicBezTo>
                  <a:cubicBezTo>
                    <a:pt x="21993" y="75515"/>
                    <a:pt x="21946" y="75517"/>
                    <a:pt x="21899" y="75517"/>
                  </a:cubicBezTo>
                  <a:cubicBezTo>
                    <a:pt x="21620" y="75517"/>
                    <a:pt x="21349" y="75447"/>
                    <a:pt x="21079" y="75447"/>
                  </a:cubicBezTo>
                  <a:cubicBezTo>
                    <a:pt x="20991" y="75447"/>
                    <a:pt x="20903" y="75454"/>
                    <a:pt x="20815" y="75474"/>
                  </a:cubicBezTo>
                  <a:cubicBezTo>
                    <a:pt x="20659" y="75509"/>
                    <a:pt x="20502" y="75520"/>
                    <a:pt x="20346" y="75520"/>
                  </a:cubicBezTo>
                  <a:cubicBezTo>
                    <a:pt x="20068" y="75520"/>
                    <a:pt x="19790" y="75485"/>
                    <a:pt x="19513" y="75485"/>
                  </a:cubicBezTo>
                  <a:cubicBezTo>
                    <a:pt x="19487" y="75485"/>
                    <a:pt x="19461" y="75485"/>
                    <a:pt x="19435" y="75486"/>
                  </a:cubicBezTo>
                  <a:cubicBezTo>
                    <a:pt x="19403" y="75487"/>
                    <a:pt x="19369" y="75487"/>
                    <a:pt x="19336" y="75487"/>
                  </a:cubicBezTo>
                  <a:cubicBezTo>
                    <a:pt x="19095" y="75487"/>
                    <a:pt x="18846" y="75468"/>
                    <a:pt x="18600" y="75468"/>
                  </a:cubicBezTo>
                  <a:cubicBezTo>
                    <a:pt x="18509" y="75468"/>
                    <a:pt x="18419" y="75471"/>
                    <a:pt x="18330" y="75478"/>
                  </a:cubicBezTo>
                  <a:cubicBezTo>
                    <a:pt x="18305" y="75480"/>
                    <a:pt x="18281" y="75480"/>
                    <a:pt x="18257" y="75480"/>
                  </a:cubicBezTo>
                  <a:cubicBezTo>
                    <a:pt x="17989" y="75480"/>
                    <a:pt x="17726" y="75384"/>
                    <a:pt x="17462" y="75384"/>
                  </a:cubicBezTo>
                  <a:cubicBezTo>
                    <a:pt x="17348" y="75384"/>
                    <a:pt x="17234" y="75402"/>
                    <a:pt x="17120" y="75453"/>
                  </a:cubicBezTo>
                  <a:cubicBezTo>
                    <a:pt x="17103" y="75461"/>
                    <a:pt x="17087" y="75464"/>
                    <a:pt x="17073" y="75464"/>
                  </a:cubicBezTo>
                  <a:cubicBezTo>
                    <a:pt x="16994" y="75464"/>
                    <a:pt x="16952" y="75362"/>
                    <a:pt x="16868" y="75341"/>
                  </a:cubicBezTo>
                  <a:cubicBezTo>
                    <a:pt x="16765" y="75317"/>
                    <a:pt x="16664" y="75307"/>
                    <a:pt x="16564" y="75307"/>
                  </a:cubicBezTo>
                  <a:cubicBezTo>
                    <a:pt x="16294" y="75307"/>
                    <a:pt x="16031" y="75376"/>
                    <a:pt x="15769" y="75404"/>
                  </a:cubicBezTo>
                  <a:cubicBezTo>
                    <a:pt x="15760" y="75405"/>
                    <a:pt x="15751" y="75405"/>
                    <a:pt x="15743" y="75405"/>
                  </a:cubicBezTo>
                  <a:cubicBezTo>
                    <a:pt x="15601" y="75405"/>
                    <a:pt x="15490" y="75280"/>
                    <a:pt x="15376" y="75280"/>
                  </a:cubicBezTo>
                  <a:cubicBezTo>
                    <a:pt x="15349" y="75280"/>
                    <a:pt x="15322" y="75287"/>
                    <a:pt x="15294" y="75305"/>
                  </a:cubicBezTo>
                  <a:cubicBezTo>
                    <a:pt x="15129" y="75402"/>
                    <a:pt x="14955" y="75418"/>
                    <a:pt x="14777" y="75418"/>
                  </a:cubicBezTo>
                  <a:cubicBezTo>
                    <a:pt x="14694" y="75418"/>
                    <a:pt x="14609" y="75414"/>
                    <a:pt x="14525" y="75414"/>
                  </a:cubicBezTo>
                  <a:cubicBezTo>
                    <a:pt x="14395" y="75414"/>
                    <a:pt x="14265" y="75423"/>
                    <a:pt x="14138" y="75465"/>
                  </a:cubicBezTo>
                  <a:cubicBezTo>
                    <a:pt x="14087" y="75482"/>
                    <a:pt x="14028" y="75487"/>
                    <a:pt x="13963" y="75487"/>
                  </a:cubicBezTo>
                  <a:cubicBezTo>
                    <a:pt x="13834" y="75487"/>
                    <a:pt x="13684" y="75465"/>
                    <a:pt x="13540" y="75465"/>
                  </a:cubicBezTo>
                  <a:cubicBezTo>
                    <a:pt x="13503" y="75465"/>
                    <a:pt x="13467" y="75466"/>
                    <a:pt x="13432" y="75470"/>
                  </a:cubicBezTo>
                  <a:cubicBezTo>
                    <a:pt x="13308" y="75483"/>
                    <a:pt x="13181" y="75490"/>
                    <a:pt x="13054" y="75490"/>
                  </a:cubicBezTo>
                  <a:cubicBezTo>
                    <a:pt x="12864" y="75490"/>
                    <a:pt x="12674" y="75475"/>
                    <a:pt x="12491" y="75445"/>
                  </a:cubicBezTo>
                  <a:cubicBezTo>
                    <a:pt x="12402" y="75430"/>
                    <a:pt x="12312" y="75426"/>
                    <a:pt x="12221" y="75426"/>
                  </a:cubicBezTo>
                  <a:cubicBezTo>
                    <a:pt x="12081" y="75426"/>
                    <a:pt x="11940" y="75436"/>
                    <a:pt x="11801" y="75436"/>
                  </a:cubicBezTo>
                  <a:cubicBezTo>
                    <a:pt x="11583" y="75436"/>
                    <a:pt x="11370" y="75410"/>
                    <a:pt x="11174" y="75276"/>
                  </a:cubicBezTo>
                  <a:cubicBezTo>
                    <a:pt x="11138" y="75252"/>
                    <a:pt x="11109" y="75242"/>
                    <a:pt x="11084" y="75242"/>
                  </a:cubicBezTo>
                  <a:cubicBezTo>
                    <a:pt x="10996" y="75242"/>
                    <a:pt x="10954" y="75354"/>
                    <a:pt x="10868" y="75354"/>
                  </a:cubicBezTo>
                  <a:cubicBezTo>
                    <a:pt x="10752" y="75352"/>
                    <a:pt x="10627" y="75295"/>
                    <a:pt x="10509" y="75295"/>
                  </a:cubicBezTo>
                  <a:cubicBezTo>
                    <a:pt x="10421" y="75295"/>
                    <a:pt x="10338" y="75327"/>
                    <a:pt x="10265" y="75436"/>
                  </a:cubicBezTo>
                  <a:cubicBezTo>
                    <a:pt x="10264" y="75439"/>
                    <a:pt x="10260" y="75440"/>
                    <a:pt x="10254" y="75440"/>
                  </a:cubicBezTo>
                  <a:cubicBezTo>
                    <a:pt x="10228" y="75440"/>
                    <a:pt x="10164" y="75420"/>
                    <a:pt x="10154" y="75404"/>
                  </a:cubicBezTo>
                  <a:cubicBezTo>
                    <a:pt x="10097" y="75259"/>
                    <a:pt x="10031" y="75210"/>
                    <a:pt x="9960" y="75210"/>
                  </a:cubicBezTo>
                  <a:cubicBezTo>
                    <a:pt x="9866" y="75210"/>
                    <a:pt x="9763" y="75297"/>
                    <a:pt x="9667" y="75358"/>
                  </a:cubicBezTo>
                  <a:cubicBezTo>
                    <a:pt x="9632" y="75378"/>
                    <a:pt x="9576" y="75433"/>
                    <a:pt x="9552" y="75433"/>
                  </a:cubicBezTo>
                  <a:cubicBezTo>
                    <a:pt x="9548" y="75433"/>
                    <a:pt x="9544" y="75430"/>
                    <a:pt x="9543" y="75424"/>
                  </a:cubicBezTo>
                  <a:cubicBezTo>
                    <a:pt x="9508" y="75309"/>
                    <a:pt x="9442" y="75286"/>
                    <a:pt x="9370" y="75286"/>
                  </a:cubicBezTo>
                  <a:cubicBezTo>
                    <a:pt x="9322" y="75286"/>
                    <a:pt x="9272" y="75296"/>
                    <a:pt x="9225" y="75296"/>
                  </a:cubicBezTo>
                  <a:cubicBezTo>
                    <a:pt x="9194" y="75296"/>
                    <a:pt x="9164" y="75292"/>
                    <a:pt x="9138" y="75276"/>
                  </a:cubicBezTo>
                  <a:cubicBezTo>
                    <a:pt x="9081" y="75241"/>
                    <a:pt x="9027" y="75214"/>
                    <a:pt x="8977" y="75214"/>
                  </a:cubicBezTo>
                  <a:cubicBezTo>
                    <a:pt x="8925" y="75214"/>
                    <a:pt x="8879" y="75243"/>
                    <a:pt x="8841" y="75325"/>
                  </a:cubicBezTo>
                  <a:cubicBezTo>
                    <a:pt x="8839" y="75312"/>
                    <a:pt x="8834" y="75306"/>
                    <a:pt x="8827" y="75306"/>
                  </a:cubicBezTo>
                  <a:cubicBezTo>
                    <a:pt x="8796" y="75306"/>
                    <a:pt x="8726" y="75399"/>
                    <a:pt x="8694" y="75399"/>
                  </a:cubicBezTo>
                  <a:cubicBezTo>
                    <a:pt x="8676" y="75399"/>
                    <a:pt x="8671" y="75367"/>
                    <a:pt x="8696" y="75263"/>
                  </a:cubicBezTo>
                  <a:cubicBezTo>
                    <a:pt x="8708" y="75217"/>
                    <a:pt x="8669" y="75207"/>
                    <a:pt x="8632" y="75207"/>
                  </a:cubicBezTo>
                  <a:cubicBezTo>
                    <a:pt x="8619" y="75207"/>
                    <a:pt x="8607" y="75208"/>
                    <a:pt x="8597" y="75209"/>
                  </a:cubicBezTo>
                  <a:cubicBezTo>
                    <a:pt x="8532" y="75217"/>
                    <a:pt x="8466" y="75220"/>
                    <a:pt x="8402" y="75220"/>
                  </a:cubicBezTo>
                  <a:cubicBezTo>
                    <a:pt x="7968" y="75220"/>
                    <a:pt x="7550" y="75073"/>
                    <a:pt x="7119" y="75040"/>
                  </a:cubicBezTo>
                  <a:cubicBezTo>
                    <a:pt x="7002" y="75031"/>
                    <a:pt x="6882" y="75021"/>
                    <a:pt x="6764" y="75021"/>
                  </a:cubicBezTo>
                  <a:cubicBezTo>
                    <a:pt x="6728" y="75021"/>
                    <a:pt x="6692" y="75022"/>
                    <a:pt x="6656" y="75024"/>
                  </a:cubicBezTo>
                  <a:cubicBezTo>
                    <a:pt x="6626" y="75026"/>
                    <a:pt x="6596" y="75029"/>
                    <a:pt x="6569" y="75029"/>
                  </a:cubicBezTo>
                  <a:cubicBezTo>
                    <a:pt x="6521" y="75029"/>
                    <a:pt x="6480" y="75018"/>
                    <a:pt x="6454" y="74966"/>
                  </a:cubicBezTo>
                  <a:cubicBezTo>
                    <a:pt x="6416" y="74897"/>
                    <a:pt x="6385" y="74850"/>
                    <a:pt x="6345" y="74850"/>
                  </a:cubicBezTo>
                  <a:cubicBezTo>
                    <a:pt x="6315" y="74850"/>
                    <a:pt x="6281" y="74875"/>
                    <a:pt x="6235" y="74937"/>
                  </a:cubicBezTo>
                  <a:cubicBezTo>
                    <a:pt x="6222" y="74954"/>
                    <a:pt x="6198" y="74963"/>
                    <a:pt x="6172" y="74963"/>
                  </a:cubicBezTo>
                  <a:cubicBezTo>
                    <a:pt x="6122" y="74963"/>
                    <a:pt x="6062" y="74932"/>
                    <a:pt x="6046" y="74871"/>
                  </a:cubicBezTo>
                  <a:cubicBezTo>
                    <a:pt x="6024" y="74788"/>
                    <a:pt x="6006" y="74756"/>
                    <a:pt x="5989" y="74756"/>
                  </a:cubicBezTo>
                  <a:cubicBezTo>
                    <a:pt x="5968" y="74756"/>
                    <a:pt x="5947" y="74808"/>
                    <a:pt x="5922" y="74871"/>
                  </a:cubicBezTo>
                  <a:cubicBezTo>
                    <a:pt x="5919" y="74878"/>
                    <a:pt x="5896" y="74883"/>
                    <a:pt x="5874" y="74883"/>
                  </a:cubicBezTo>
                  <a:cubicBezTo>
                    <a:pt x="5858" y="74883"/>
                    <a:pt x="5844" y="74880"/>
                    <a:pt x="5839" y="74875"/>
                  </a:cubicBezTo>
                  <a:cubicBezTo>
                    <a:pt x="5546" y="74533"/>
                    <a:pt x="5017" y="74718"/>
                    <a:pt x="4712" y="74363"/>
                  </a:cubicBezTo>
                  <a:cubicBezTo>
                    <a:pt x="4658" y="74306"/>
                    <a:pt x="4394" y="74334"/>
                    <a:pt x="4274" y="74214"/>
                  </a:cubicBezTo>
                  <a:cubicBezTo>
                    <a:pt x="4096" y="74028"/>
                    <a:pt x="3857" y="73925"/>
                    <a:pt x="3647" y="73810"/>
                  </a:cubicBezTo>
                  <a:cubicBezTo>
                    <a:pt x="3353" y="73649"/>
                    <a:pt x="3201" y="73414"/>
                    <a:pt x="3064" y="73136"/>
                  </a:cubicBezTo>
                  <a:cubicBezTo>
                    <a:pt x="3006" y="73017"/>
                    <a:pt x="2957" y="72894"/>
                    <a:pt x="2837" y="72823"/>
                  </a:cubicBezTo>
                  <a:cubicBezTo>
                    <a:pt x="2705" y="72745"/>
                    <a:pt x="2610" y="72596"/>
                    <a:pt x="2618" y="72476"/>
                  </a:cubicBezTo>
                  <a:cubicBezTo>
                    <a:pt x="2639" y="72249"/>
                    <a:pt x="2519" y="72105"/>
                    <a:pt x="2395" y="71968"/>
                  </a:cubicBezTo>
                  <a:cubicBezTo>
                    <a:pt x="2255" y="71811"/>
                    <a:pt x="2197" y="71646"/>
                    <a:pt x="2210" y="71440"/>
                  </a:cubicBezTo>
                  <a:cubicBezTo>
                    <a:pt x="2222" y="71242"/>
                    <a:pt x="1974" y="71171"/>
                    <a:pt x="1958" y="70998"/>
                  </a:cubicBezTo>
                  <a:cubicBezTo>
                    <a:pt x="1904" y="70470"/>
                    <a:pt x="1768" y="69957"/>
                    <a:pt x="1714" y="69429"/>
                  </a:cubicBezTo>
                  <a:cubicBezTo>
                    <a:pt x="1685" y="69181"/>
                    <a:pt x="1747" y="68892"/>
                    <a:pt x="1602" y="68669"/>
                  </a:cubicBezTo>
                  <a:cubicBezTo>
                    <a:pt x="1495" y="68513"/>
                    <a:pt x="1607" y="68380"/>
                    <a:pt x="1586" y="68236"/>
                  </a:cubicBezTo>
                  <a:cubicBezTo>
                    <a:pt x="1516" y="67748"/>
                    <a:pt x="1450" y="67257"/>
                    <a:pt x="1375" y="66778"/>
                  </a:cubicBezTo>
                  <a:cubicBezTo>
                    <a:pt x="1314" y="66386"/>
                    <a:pt x="1198" y="65948"/>
                    <a:pt x="1219" y="65593"/>
                  </a:cubicBezTo>
                  <a:cubicBezTo>
                    <a:pt x="1268" y="64788"/>
                    <a:pt x="1099" y="64012"/>
                    <a:pt x="1091" y="63219"/>
                  </a:cubicBezTo>
                  <a:cubicBezTo>
                    <a:pt x="1087" y="62508"/>
                    <a:pt x="1124" y="61786"/>
                    <a:pt x="1037" y="61084"/>
                  </a:cubicBezTo>
                  <a:cubicBezTo>
                    <a:pt x="954" y="60440"/>
                    <a:pt x="1127" y="59821"/>
                    <a:pt x="1082" y="59189"/>
                  </a:cubicBezTo>
                  <a:cubicBezTo>
                    <a:pt x="1066" y="58954"/>
                    <a:pt x="967" y="58689"/>
                    <a:pt x="1037" y="58487"/>
                  </a:cubicBezTo>
                  <a:cubicBezTo>
                    <a:pt x="1156" y="58140"/>
                    <a:pt x="1053" y="57793"/>
                    <a:pt x="1124" y="57450"/>
                  </a:cubicBezTo>
                  <a:cubicBezTo>
                    <a:pt x="1173" y="57220"/>
                    <a:pt x="1120" y="56947"/>
                    <a:pt x="1120" y="56691"/>
                  </a:cubicBezTo>
                  <a:cubicBezTo>
                    <a:pt x="1120" y="56240"/>
                    <a:pt x="1107" y="55795"/>
                    <a:pt x="1198" y="55349"/>
                  </a:cubicBezTo>
                  <a:cubicBezTo>
                    <a:pt x="1231" y="55171"/>
                    <a:pt x="1173" y="54998"/>
                    <a:pt x="1177" y="54816"/>
                  </a:cubicBezTo>
                  <a:cubicBezTo>
                    <a:pt x="1186" y="54283"/>
                    <a:pt x="1243" y="53751"/>
                    <a:pt x="1219" y="53218"/>
                  </a:cubicBezTo>
                  <a:cubicBezTo>
                    <a:pt x="1181" y="52496"/>
                    <a:pt x="1223" y="51777"/>
                    <a:pt x="1215" y="51059"/>
                  </a:cubicBezTo>
                  <a:cubicBezTo>
                    <a:pt x="1211" y="50683"/>
                    <a:pt x="1219" y="50304"/>
                    <a:pt x="1219" y="49928"/>
                  </a:cubicBezTo>
                  <a:cubicBezTo>
                    <a:pt x="1223" y="49482"/>
                    <a:pt x="1260" y="49040"/>
                    <a:pt x="1359" y="48598"/>
                  </a:cubicBezTo>
                  <a:cubicBezTo>
                    <a:pt x="1429" y="48293"/>
                    <a:pt x="1478" y="47954"/>
                    <a:pt x="1276" y="47657"/>
                  </a:cubicBezTo>
                  <a:cubicBezTo>
                    <a:pt x="1268" y="47644"/>
                    <a:pt x="1268" y="47611"/>
                    <a:pt x="1276" y="47603"/>
                  </a:cubicBezTo>
                  <a:cubicBezTo>
                    <a:pt x="1706" y="47223"/>
                    <a:pt x="1260" y="46719"/>
                    <a:pt x="1466" y="46311"/>
                  </a:cubicBezTo>
                  <a:cubicBezTo>
                    <a:pt x="1227" y="46054"/>
                    <a:pt x="1706" y="45835"/>
                    <a:pt x="1499" y="45580"/>
                  </a:cubicBezTo>
                  <a:cubicBezTo>
                    <a:pt x="1346" y="45390"/>
                    <a:pt x="1565" y="45216"/>
                    <a:pt x="1533" y="45014"/>
                  </a:cubicBezTo>
                  <a:cubicBezTo>
                    <a:pt x="1508" y="44849"/>
                    <a:pt x="1354" y="44626"/>
                    <a:pt x="1611" y="44490"/>
                  </a:cubicBezTo>
                  <a:cubicBezTo>
                    <a:pt x="1339" y="44011"/>
                    <a:pt x="1607" y="43491"/>
                    <a:pt x="1499" y="42986"/>
                  </a:cubicBezTo>
                  <a:cubicBezTo>
                    <a:pt x="1446" y="42735"/>
                    <a:pt x="1231" y="42446"/>
                    <a:pt x="1413" y="42190"/>
                  </a:cubicBezTo>
                  <a:cubicBezTo>
                    <a:pt x="1528" y="42025"/>
                    <a:pt x="1577" y="41868"/>
                    <a:pt x="1533" y="41707"/>
                  </a:cubicBezTo>
                  <a:cubicBezTo>
                    <a:pt x="1421" y="41302"/>
                    <a:pt x="1495" y="40894"/>
                    <a:pt x="1528" y="40497"/>
                  </a:cubicBezTo>
                  <a:cubicBezTo>
                    <a:pt x="1553" y="40175"/>
                    <a:pt x="1508" y="39840"/>
                    <a:pt x="1577" y="39548"/>
                  </a:cubicBezTo>
                  <a:cubicBezTo>
                    <a:pt x="1657" y="39196"/>
                    <a:pt x="1487" y="38870"/>
                    <a:pt x="1598" y="38540"/>
                  </a:cubicBezTo>
                  <a:cubicBezTo>
                    <a:pt x="1731" y="38148"/>
                    <a:pt x="1470" y="37751"/>
                    <a:pt x="1607" y="37355"/>
                  </a:cubicBezTo>
                  <a:cubicBezTo>
                    <a:pt x="1685" y="37132"/>
                    <a:pt x="1470" y="36913"/>
                    <a:pt x="1562" y="36682"/>
                  </a:cubicBezTo>
                  <a:cubicBezTo>
                    <a:pt x="1652" y="36459"/>
                    <a:pt x="1363" y="36215"/>
                    <a:pt x="1607" y="36000"/>
                  </a:cubicBezTo>
                  <a:cubicBezTo>
                    <a:pt x="1619" y="35992"/>
                    <a:pt x="1623" y="35956"/>
                    <a:pt x="1615" y="35939"/>
                  </a:cubicBezTo>
                  <a:cubicBezTo>
                    <a:pt x="1442" y="35443"/>
                    <a:pt x="1838" y="34910"/>
                    <a:pt x="1537" y="34403"/>
                  </a:cubicBezTo>
                  <a:lnTo>
                    <a:pt x="1537" y="34403"/>
                  </a:lnTo>
                  <a:cubicBezTo>
                    <a:pt x="1602" y="34431"/>
                    <a:pt x="1665" y="34460"/>
                    <a:pt x="1760" y="34506"/>
                  </a:cubicBezTo>
                  <a:cubicBezTo>
                    <a:pt x="1640" y="34130"/>
                    <a:pt x="1714" y="33775"/>
                    <a:pt x="1714" y="33424"/>
                  </a:cubicBezTo>
                  <a:cubicBezTo>
                    <a:pt x="1714" y="32834"/>
                    <a:pt x="1912" y="32259"/>
                    <a:pt x="1834" y="31674"/>
                  </a:cubicBezTo>
                  <a:cubicBezTo>
                    <a:pt x="1792" y="31352"/>
                    <a:pt x="1800" y="31017"/>
                    <a:pt x="1800" y="30707"/>
                  </a:cubicBezTo>
                  <a:cubicBezTo>
                    <a:pt x="1800" y="30311"/>
                    <a:pt x="1792" y="29890"/>
                    <a:pt x="1892" y="29494"/>
                  </a:cubicBezTo>
                  <a:cubicBezTo>
                    <a:pt x="1954" y="29242"/>
                    <a:pt x="1863" y="28989"/>
                    <a:pt x="1895" y="28737"/>
                  </a:cubicBezTo>
                  <a:cubicBezTo>
                    <a:pt x="1908" y="28655"/>
                    <a:pt x="1838" y="28556"/>
                    <a:pt x="1937" y="28478"/>
                  </a:cubicBezTo>
                  <a:cubicBezTo>
                    <a:pt x="2023" y="28407"/>
                    <a:pt x="1933" y="28403"/>
                    <a:pt x="1908" y="28358"/>
                  </a:cubicBezTo>
                  <a:cubicBezTo>
                    <a:pt x="1855" y="28263"/>
                    <a:pt x="1788" y="28139"/>
                    <a:pt x="1937" y="28048"/>
                  </a:cubicBezTo>
                  <a:cubicBezTo>
                    <a:pt x="1962" y="28036"/>
                    <a:pt x="1987" y="28023"/>
                    <a:pt x="2011" y="28007"/>
                  </a:cubicBezTo>
                  <a:cubicBezTo>
                    <a:pt x="1697" y="27891"/>
                    <a:pt x="1933" y="27619"/>
                    <a:pt x="1933" y="27487"/>
                  </a:cubicBezTo>
                  <a:cubicBezTo>
                    <a:pt x="1941" y="27090"/>
                    <a:pt x="1813" y="26723"/>
                    <a:pt x="1809" y="26343"/>
                  </a:cubicBezTo>
                  <a:cubicBezTo>
                    <a:pt x="1800" y="25637"/>
                    <a:pt x="1792" y="24926"/>
                    <a:pt x="1817" y="24221"/>
                  </a:cubicBezTo>
                  <a:cubicBezTo>
                    <a:pt x="1838" y="23750"/>
                    <a:pt x="1916" y="23279"/>
                    <a:pt x="1974" y="22809"/>
                  </a:cubicBezTo>
                  <a:cubicBezTo>
                    <a:pt x="2086" y="21896"/>
                    <a:pt x="2135" y="20975"/>
                    <a:pt x="2238" y="20063"/>
                  </a:cubicBezTo>
                  <a:cubicBezTo>
                    <a:pt x="2280" y="19666"/>
                    <a:pt x="2301" y="19241"/>
                    <a:pt x="2251" y="18845"/>
                  </a:cubicBezTo>
                  <a:cubicBezTo>
                    <a:pt x="2206" y="18494"/>
                    <a:pt x="2350" y="18217"/>
                    <a:pt x="2425" y="17911"/>
                  </a:cubicBezTo>
                  <a:cubicBezTo>
                    <a:pt x="2465" y="17742"/>
                    <a:pt x="2549" y="17577"/>
                    <a:pt x="2379" y="17433"/>
                  </a:cubicBezTo>
                  <a:cubicBezTo>
                    <a:pt x="2333" y="17395"/>
                    <a:pt x="2341" y="17330"/>
                    <a:pt x="2366" y="17326"/>
                  </a:cubicBezTo>
                  <a:cubicBezTo>
                    <a:pt x="2730" y="17238"/>
                    <a:pt x="2528" y="16920"/>
                    <a:pt x="2618" y="16726"/>
                  </a:cubicBezTo>
                  <a:cubicBezTo>
                    <a:pt x="2722" y="16499"/>
                    <a:pt x="2841" y="16280"/>
                    <a:pt x="2829" y="16008"/>
                  </a:cubicBezTo>
                  <a:cubicBezTo>
                    <a:pt x="2816" y="15843"/>
                    <a:pt x="2974" y="15690"/>
                    <a:pt x="3056" y="15558"/>
                  </a:cubicBezTo>
                  <a:cubicBezTo>
                    <a:pt x="3366" y="15058"/>
                    <a:pt x="3605" y="14488"/>
                    <a:pt x="4142" y="14174"/>
                  </a:cubicBezTo>
                  <a:cubicBezTo>
                    <a:pt x="4819" y="13774"/>
                    <a:pt x="5497" y="13419"/>
                    <a:pt x="6289" y="13254"/>
                  </a:cubicBezTo>
                  <a:cubicBezTo>
                    <a:pt x="6772" y="13155"/>
                    <a:pt x="7267" y="13006"/>
                    <a:pt x="7746" y="12956"/>
                  </a:cubicBezTo>
                  <a:cubicBezTo>
                    <a:pt x="7908" y="12945"/>
                    <a:pt x="8068" y="12928"/>
                    <a:pt x="8230" y="12916"/>
                  </a:cubicBezTo>
                  <a:close/>
                  <a:moveTo>
                    <a:pt x="16238" y="1"/>
                  </a:moveTo>
                  <a:cubicBezTo>
                    <a:pt x="15841" y="1"/>
                    <a:pt x="15436" y="33"/>
                    <a:pt x="15046" y="70"/>
                  </a:cubicBezTo>
                  <a:cubicBezTo>
                    <a:pt x="14282" y="144"/>
                    <a:pt x="13514" y="326"/>
                    <a:pt x="12809" y="669"/>
                  </a:cubicBezTo>
                  <a:cubicBezTo>
                    <a:pt x="12264" y="933"/>
                    <a:pt x="11727" y="1218"/>
                    <a:pt x="11182" y="1486"/>
                  </a:cubicBezTo>
                  <a:cubicBezTo>
                    <a:pt x="10711" y="1713"/>
                    <a:pt x="10311" y="2040"/>
                    <a:pt x="9976" y="2407"/>
                  </a:cubicBezTo>
                  <a:cubicBezTo>
                    <a:pt x="9663" y="2754"/>
                    <a:pt x="9287" y="3056"/>
                    <a:pt x="9039" y="3477"/>
                  </a:cubicBezTo>
                  <a:cubicBezTo>
                    <a:pt x="8910" y="3700"/>
                    <a:pt x="8767" y="3918"/>
                    <a:pt x="8634" y="4146"/>
                  </a:cubicBezTo>
                  <a:cubicBezTo>
                    <a:pt x="8445" y="4484"/>
                    <a:pt x="8238" y="4810"/>
                    <a:pt x="8052" y="5153"/>
                  </a:cubicBezTo>
                  <a:cubicBezTo>
                    <a:pt x="7924" y="5380"/>
                    <a:pt x="7816" y="5627"/>
                    <a:pt x="7734" y="5859"/>
                  </a:cubicBezTo>
                  <a:cubicBezTo>
                    <a:pt x="7548" y="6375"/>
                    <a:pt x="7408" y="6912"/>
                    <a:pt x="7325" y="7457"/>
                  </a:cubicBezTo>
                  <a:cubicBezTo>
                    <a:pt x="7275" y="7796"/>
                    <a:pt x="7140" y="8200"/>
                    <a:pt x="7210" y="8464"/>
                  </a:cubicBezTo>
                  <a:cubicBezTo>
                    <a:pt x="7346" y="8956"/>
                    <a:pt x="6941" y="9463"/>
                    <a:pt x="7334" y="9905"/>
                  </a:cubicBezTo>
                  <a:cubicBezTo>
                    <a:pt x="7098" y="10111"/>
                    <a:pt x="7280" y="10397"/>
                    <a:pt x="7342" y="10525"/>
                  </a:cubicBezTo>
                  <a:cubicBezTo>
                    <a:pt x="7519" y="10900"/>
                    <a:pt x="7528" y="11305"/>
                    <a:pt x="7685" y="11681"/>
                  </a:cubicBezTo>
                  <a:cubicBezTo>
                    <a:pt x="7759" y="11862"/>
                    <a:pt x="7833" y="12044"/>
                    <a:pt x="7912" y="12222"/>
                  </a:cubicBezTo>
                  <a:cubicBezTo>
                    <a:pt x="7718" y="12226"/>
                    <a:pt x="7509" y="12286"/>
                    <a:pt x="7331" y="12286"/>
                  </a:cubicBezTo>
                  <a:cubicBezTo>
                    <a:pt x="7311" y="12286"/>
                    <a:pt x="7291" y="12285"/>
                    <a:pt x="7271" y="12284"/>
                  </a:cubicBezTo>
                  <a:cubicBezTo>
                    <a:pt x="7232" y="12280"/>
                    <a:pt x="7193" y="12278"/>
                    <a:pt x="7155" y="12278"/>
                  </a:cubicBezTo>
                  <a:cubicBezTo>
                    <a:pt x="6784" y="12278"/>
                    <a:pt x="6464" y="12446"/>
                    <a:pt x="6116" y="12503"/>
                  </a:cubicBezTo>
                  <a:cubicBezTo>
                    <a:pt x="5731" y="12569"/>
                    <a:pt x="5368" y="12742"/>
                    <a:pt x="4971" y="12750"/>
                  </a:cubicBezTo>
                  <a:cubicBezTo>
                    <a:pt x="4963" y="12726"/>
                    <a:pt x="4956" y="12697"/>
                    <a:pt x="4947" y="12668"/>
                  </a:cubicBezTo>
                  <a:cubicBezTo>
                    <a:pt x="4922" y="12701"/>
                    <a:pt x="4897" y="12737"/>
                    <a:pt x="4864" y="12758"/>
                  </a:cubicBezTo>
                  <a:cubicBezTo>
                    <a:pt x="4340" y="13035"/>
                    <a:pt x="3738" y="13233"/>
                    <a:pt x="3370" y="13700"/>
                  </a:cubicBezTo>
                  <a:cubicBezTo>
                    <a:pt x="3197" y="13923"/>
                    <a:pt x="2932" y="14010"/>
                    <a:pt x="2771" y="14290"/>
                  </a:cubicBezTo>
                  <a:cubicBezTo>
                    <a:pt x="2598" y="14604"/>
                    <a:pt x="2478" y="14955"/>
                    <a:pt x="2267" y="15252"/>
                  </a:cubicBezTo>
                  <a:cubicBezTo>
                    <a:pt x="1933" y="15715"/>
                    <a:pt x="1743" y="16231"/>
                    <a:pt x="1594" y="16785"/>
                  </a:cubicBezTo>
                  <a:cubicBezTo>
                    <a:pt x="1442" y="17337"/>
                    <a:pt x="1466" y="17907"/>
                    <a:pt x="1335" y="18460"/>
                  </a:cubicBezTo>
                  <a:cubicBezTo>
                    <a:pt x="1148" y="19228"/>
                    <a:pt x="1421" y="20042"/>
                    <a:pt x="1190" y="20823"/>
                  </a:cubicBezTo>
                  <a:cubicBezTo>
                    <a:pt x="1177" y="20863"/>
                    <a:pt x="1227" y="20922"/>
                    <a:pt x="1239" y="20975"/>
                  </a:cubicBezTo>
                  <a:cubicBezTo>
                    <a:pt x="1255" y="21033"/>
                    <a:pt x="1301" y="21082"/>
                    <a:pt x="1251" y="21157"/>
                  </a:cubicBezTo>
                  <a:cubicBezTo>
                    <a:pt x="1049" y="21475"/>
                    <a:pt x="1165" y="21834"/>
                    <a:pt x="1136" y="22172"/>
                  </a:cubicBezTo>
                  <a:cubicBezTo>
                    <a:pt x="1112" y="22462"/>
                    <a:pt x="1091" y="22751"/>
                    <a:pt x="1078" y="23043"/>
                  </a:cubicBezTo>
                  <a:cubicBezTo>
                    <a:pt x="1066" y="23329"/>
                    <a:pt x="847" y="23605"/>
                    <a:pt x="1116" y="23882"/>
                  </a:cubicBezTo>
                  <a:cubicBezTo>
                    <a:pt x="1173" y="23944"/>
                    <a:pt x="1116" y="23981"/>
                    <a:pt x="1078" y="24015"/>
                  </a:cubicBezTo>
                  <a:cubicBezTo>
                    <a:pt x="826" y="24238"/>
                    <a:pt x="859" y="24522"/>
                    <a:pt x="905" y="24811"/>
                  </a:cubicBezTo>
                  <a:cubicBezTo>
                    <a:pt x="933" y="25025"/>
                    <a:pt x="950" y="25244"/>
                    <a:pt x="967" y="25459"/>
                  </a:cubicBezTo>
                  <a:cubicBezTo>
                    <a:pt x="1004" y="25884"/>
                    <a:pt x="731" y="26334"/>
                    <a:pt x="1066" y="26744"/>
                  </a:cubicBezTo>
                  <a:cubicBezTo>
                    <a:pt x="1087" y="26768"/>
                    <a:pt x="1078" y="26843"/>
                    <a:pt x="1053" y="26868"/>
                  </a:cubicBezTo>
                  <a:cubicBezTo>
                    <a:pt x="913" y="27020"/>
                    <a:pt x="992" y="27201"/>
                    <a:pt x="1008" y="27359"/>
                  </a:cubicBezTo>
                  <a:cubicBezTo>
                    <a:pt x="1057" y="27834"/>
                    <a:pt x="1004" y="28312"/>
                    <a:pt x="1049" y="28783"/>
                  </a:cubicBezTo>
                  <a:cubicBezTo>
                    <a:pt x="1074" y="29052"/>
                    <a:pt x="917" y="29275"/>
                    <a:pt x="950" y="29530"/>
                  </a:cubicBezTo>
                  <a:cubicBezTo>
                    <a:pt x="1013" y="30039"/>
                    <a:pt x="954" y="30559"/>
                    <a:pt x="925" y="31054"/>
                  </a:cubicBezTo>
                  <a:cubicBezTo>
                    <a:pt x="897" y="31529"/>
                    <a:pt x="963" y="32020"/>
                    <a:pt x="868" y="32507"/>
                  </a:cubicBezTo>
                  <a:cubicBezTo>
                    <a:pt x="814" y="32772"/>
                    <a:pt x="876" y="33122"/>
                    <a:pt x="834" y="33366"/>
                  </a:cubicBezTo>
                  <a:cubicBezTo>
                    <a:pt x="765" y="33779"/>
                    <a:pt x="678" y="34201"/>
                    <a:pt x="735" y="34597"/>
                  </a:cubicBezTo>
                  <a:cubicBezTo>
                    <a:pt x="790" y="34977"/>
                    <a:pt x="661" y="35315"/>
                    <a:pt x="670" y="35678"/>
                  </a:cubicBezTo>
                  <a:cubicBezTo>
                    <a:pt x="682" y="36244"/>
                    <a:pt x="641" y="36810"/>
                    <a:pt x="653" y="37376"/>
                  </a:cubicBezTo>
                  <a:cubicBezTo>
                    <a:pt x="661" y="37793"/>
                    <a:pt x="690" y="38210"/>
                    <a:pt x="661" y="38626"/>
                  </a:cubicBezTo>
                  <a:cubicBezTo>
                    <a:pt x="620" y="39196"/>
                    <a:pt x="512" y="39779"/>
                    <a:pt x="582" y="40336"/>
                  </a:cubicBezTo>
                  <a:cubicBezTo>
                    <a:pt x="641" y="40811"/>
                    <a:pt x="451" y="41257"/>
                    <a:pt x="529" y="41703"/>
                  </a:cubicBezTo>
                  <a:cubicBezTo>
                    <a:pt x="591" y="42041"/>
                    <a:pt x="496" y="42359"/>
                    <a:pt x="521" y="42685"/>
                  </a:cubicBezTo>
                  <a:cubicBezTo>
                    <a:pt x="571" y="43417"/>
                    <a:pt x="591" y="44151"/>
                    <a:pt x="653" y="44886"/>
                  </a:cubicBezTo>
                  <a:cubicBezTo>
                    <a:pt x="690" y="45311"/>
                    <a:pt x="521" y="45724"/>
                    <a:pt x="591" y="46154"/>
                  </a:cubicBezTo>
                  <a:cubicBezTo>
                    <a:pt x="641" y="46472"/>
                    <a:pt x="591" y="46798"/>
                    <a:pt x="616" y="47116"/>
                  </a:cubicBezTo>
                  <a:cubicBezTo>
                    <a:pt x="636" y="47339"/>
                    <a:pt x="542" y="47529"/>
                    <a:pt x="558" y="47739"/>
                  </a:cubicBezTo>
                  <a:cubicBezTo>
                    <a:pt x="599" y="48255"/>
                    <a:pt x="508" y="48768"/>
                    <a:pt x="512" y="49284"/>
                  </a:cubicBezTo>
                  <a:cubicBezTo>
                    <a:pt x="512" y="49544"/>
                    <a:pt x="360" y="49771"/>
                    <a:pt x="401" y="50031"/>
                  </a:cubicBezTo>
                  <a:cubicBezTo>
                    <a:pt x="409" y="50081"/>
                    <a:pt x="368" y="50378"/>
                    <a:pt x="339" y="50435"/>
                  </a:cubicBezTo>
                  <a:cubicBezTo>
                    <a:pt x="327" y="50460"/>
                    <a:pt x="319" y="50510"/>
                    <a:pt x="331" y="50523"/>
                  </a:cubicBezTo>
                  <a:cubicBezTo>
                    <a:pt x="504" y="50651"/>
                    <a:pt x="438" y="50790"/>
                    <a:pt x="380" y="50952"/>
                  </a:cubicBezTo>
                  <a:cubicBezTo>
                    <a:pt x="331" y="51088"/>
                    <a:pt x="504" y="51249"/>
                    <a:pt x="323" y="51394"/>
                  </a:cubicBezTo>
                  <a:cubicBezTo>
                    <a:pt x="273" y="51434"/>
                    <a:pt x="586" y="51468"/>
                    <a:pt x="388" y="51687"/>
                  </a:cubicBezTo>
                  <a:cubicBezTo>
                    <a:pt x="298" y="51781"/>
                    <a:pt x="186" y="52166"/>
                    <a:pt x="352" y="52343"/>
                  </a:cubicBezTo>
                  <a:cubicBezTo>
                    <a:pt x="504" y="52505"/>
                    <a:pt x="228" y="52678"/>
                    <a:pt x="430" y="52785"/>
                  </a:cubicBezTo>
                  <a:cubicBezTo>
                    <a:pt x="236" y="52926"/>
                    <a:pt x="352" y="53078"/>
                    <a:pt x="413" y="53223"/>
                  </a:cubicBezTo>
                  <a:cubicBezTo>
                    <a:pt x="451" y="53305"/>
                    <a:pt x="468" y="53396"/>
                    <a:pt x="401" y="53437"/>
                  </a:cubicBezTo>
                  <a:cubicBezTo>
                    <a:pt x="236" y="53553"/>
                    <a:pt x="281" y="53714"/>
                    <a:pt x="323" y="53842"/>
                  </a:cubicBezTo>
                  <a:cubicBezTo>
                    <a:pt x="405" y="54085"/>
                    <a:pt x="368" y="54317"/>
                    <a:pt x="310" y="54548"/>
                  </a:cubicBezTo>
                  <a:cubicBezTo>
                    <a:pt x="281" y="54655"/>
                    <a:pt x="294" y="54750"/>
                    <a:pt x="319" y="54858"/>
                  </a:cubicBezTo>
                  <a:cubicBezTo>
                    <a:pt x="363" y="55081"/>
                    <a:pt x="475" y="55411"/>
                    <a:pt x="372" y="55522"/>
                  </a:cubicBezTo>
                  <a:cubicBezTo>
                    <a:pt x="220" y="55688"/>
                    <a:pt x="298" y="55800"/>
                    <a:pt x="277" y="55948"/>
                  </a:cubicBezTo>
                  <a:cubicBezTo>
                    <a:pt x="224" y="56377"/>
                    <a:pt x="352" y="56798"/>
                    <a:pt x="232" y="57244"/>
                  </a:cubicBezTo>
                  <a:cubicBezTo>
                    <a:pt x="149" y="57542"/>
                    <a:pt x="252" y="57900"/>
                    <a:pt x="236" y="58243"/>
                  </a:cubicBezTo>
                  <a:cubicBezTo>
                    <a:pt x="220" y="58640"/>
                    <a:pt x="256" y="59053"/>
                    <a:pt x="269" y="59457"/>
                  </a:cubicBezTo>
                  <a:cubicBezTo>
                    <a:pt x="281" y="59949"/>
                    <a:pt x="50" y="60448"/>
                    <a:pt x="289" y="60940"/>
                  </a:cubicBezTo>
                  <a:cubicBezTo>
                    <a:pt x="1" y="61328"/>
                    <a:pt x="426" y="61749"/>
                    <a:pt x="211" y="62182"/>
                  </a:cubicBezTo>
                  <a:cubicBezTo>
                    <a:pt x="125" y="62365"/>
                    <a:pt x="232" y="62748"/>
                    <a:pt x="260" y="63029"/>
                  </a:cubicBezTo>
                  <a:cubicBezTo>
                    <a:pt x="314" y="63487"/>
                    <a:pt x="352" y="63975"/>
                    <a:pt x="281" y="64450"/>
                  </a:cubicBezTo>
                  <a:cubicBezTo>
                    <a:pt x="252" y="64635"/>
                    <a:pt x="438" y="64784"/>
                    <a:pt x="363" y="64961"/>
                  </a:cubicBezTo>
                  <a:cubicBezTo>
                    <a:pt x="289" y="65143"/>
                    <a:pt x="281" y="65292"/>
                    <a:pt x="443" y="65432"/>
                  </a:cubicBezTo>
                  <a:cubicBezTo>
                    <a:pt x="542" y="65519"/>
                    <a:pt x="451" y="65688"/>
                    <a:pt x="426" y="65692"/>
                  </a:cubicBezTo>
                  <a:cubicBezTo>
                    <a:pt x="195" y="65738"/>
                    <a:pt x="323" y="65833"/>
                    <a:pt x="384" y="65911"/>
                  </a:cubicBezTo>
                  <a:cubicBezTo>
                    <a:pt x="430" y="65969"/>
                    <a:pt x="426" y="66035"/>
                    <a:pt x="451" y="66093"/>
                  </a:cubicBezTo>
                  <a:cubicBezTo>
                    <a:pt x="558" y="66344"/>
                    <a:pt x="463" y="66605"/>
                    <a:pt x="487" y="66849"/>
                  </a:cubicBezTo>
                  <a:cubicBezTo>
                    <a:pt x="517" y="67072"/>
                    <a:pt x="599" y="67303"/>
                    <a:pt x="628" y="67542"/>
                  </a:cubicBezTo>
                  <a:cubicBezTo>
                    <a:pt x="674" y="67914"/>
                    <a:pt x="670" y="68297"/>
                    <a:pt x="740" y="68661"/>
                  </a:cubicBezTo>
                  <a:cubicBezTo>
                    <a:pt x="809" y="69054"/>
                    <a:pt x="769" y="69458"/>
                    <a:pt x="876" y="69850"/>
                  </a:cubicBezTo>
                  <a:cubicBezTo>
                    <a:pt x="925" y="70036"/>
                    <a:pt x="1095" y="70213"/>
                    <a:pt x="1049" y="70375"/>
                  </a:cubicBezTo>
                  <a:cubicBezTo>
                    <a:pt x="963" y="70713"/>
                    <a:pt x="1148" y="71006"/>
                    <a:pt x="1173" y="71316"/>
                  </a:cubicBezTo>
                  <a:cubicBezTo>
                    <a:pt x="1194" y="71535"/>
                    <a:pt x="1339" y="71844"/>
                    <a:pt x="1446" y="72092"/>
                  </a:cubicBezTo>
                  <a:cubicBezTo>
                    <a:pt x="1676" y="72625"/>
                    <a:pt x="1974" y="73100"/>
                    <a:pt x="2271" y="73587"/>
                  </a:cubicBezTo>
                  <a:cubicBezTo>
                    <a:pt x="2437" y="73860"/>
                    <a:pt x="2713" y="74003"/>
                    <a:pt x="2862" y="74297"/>
                  </a:cubicBezTo>
                  <a:cubicBezTo>
                    <a:pt x="2970" y="74512"/>
                    <a:pt x="3262" y="74710"/>
                    <a:pt x="3502" y="74760"/>
                  </a:cubicBezTo>
                  <a:cubicBezTo>
                    <a:pt x="3700" y="74796"/>
                    <a:pt x="3919" y="74855"/>
                    <a:pt x="4043" y="74950"/>
                  </a:cubicBezTo>
                  <a:cubicBezTo>
                    <a:pt x="4518" y="75305"/>
                    <a:pt x="5091" y="75375"/>
                    <a:pt x="5616" y="75585"/>
                  </a:cubicBezTo>
                  <a:cubicBezTo>
                    <a:pt x="5905" y="75705"/>
                    <a:pt x="6215" y="75730"/>
                    <a:pt x="6524" y="75771"/>
                  </a:cubicBezTo>
                  <a:cubicBezTo>
                    <a:pt x="6970" y="75830"/>
                    <a:pt x="7403" y="75997"/>
                    <a:pt x="7859" y="75997"/>
                  </a:cubicBezTo>
                  <a:cubicBezTo>
                    <a:pt x="7909" y="75997"/>
                    <a:pt x="7960" y="75995"/>
                    <a:pt x="8011" y="75990"/>
                  </a:cubicBezTo>
                  <a:cubicBezTo>
                    <a:pt x="8034" y="75987"/>
                    <a:pt x="8067" y="75982"/>
                    <a:pt x="8094" y="75982"/>
                  </a:cubicBezTo>
                  <a:cubicBezTo>
                    <a:pt x="8115" y="75982"/>
                    <a:pt x="8132" y="75985"/>
                    <a:pt x="8139" y="75994"/>
                  </a:cubicBezTo>
                  <a:cubicBezTo>
                    <a:pt x="8243" y="76137"/>
                    <a:pt x="8383" y="76174"/>
                    <a:pt x="8524" y="76174"/>
                  </a:cubicBezTo>
                  <a:cubicBezTo>
                    <a:pt x="8662" y="76174"/>
                    <a:pt x="8800" y="76138"/>
                    <a:pt x="8903" y="76134"/>
                  </a:cubicBezTo>
                  <a:cubicBezTo>
                    <a:pt x="8977" y="76131"/>
                    <a:pt x="9052" y="76130"/>
                    <a:pt x="9126" y="76130"/>
                  </a:cubicBezTo>
                  <a:cubicBezTo>
                    <a:pt x="9604" y="76130"/>
                    <a:pt x="10080" y="76185"/>
                    <a:pt x="10558" y="76185"/>
                  </a:cubicBezTo>
                  <a:cubicBezTo>
                    <a:pt x="10600" y="76185"/>
                    <a:pt x="10641" y="76184"/>
                    <a:pt x="10682" y="76184"/>
                  </a:cubicBezTo>
                  <a:cubicBezTo>
                    <a:pt x="10857" y="76181"/>
                    <a:pt x="11027" y="76139"/>
                    <a:pt x="11209" y="76139"/>
                  </a:cubicBezTo>
                  <a:cubicBezTo>
                    <a:pt x="11267" y="76139"/>
                    <a:pt x="11327" y="76144"/>
                    <a:pt x="11388" y="76155"/>
                  </a:cubicBezTo>
                  <a:cubicBezTo>
                    <a:pt x="11831" y="76236"/>
                    <a:pt x="12286" y="76264"/>
                    <a:pt x="12737" y="76264"/>
                  </a:cubicBezTo>
                  <a:cubicBezTo>
                    <a:pt x="12795" y="76264"/>
                    <a:pt x="12854" y="76264"/>
                    <a:pt x="12912" y="76263"/>
                  </a:cubicBezTo>
                  <a:cubicBezTo>
                    <a:pt x="13800" y="76247"/>
                    <a:pt x="14684" y="76172"/>
                    <a:pt x="15572" y="76172"/>
                  </a:cubicBezTo>
                  <a:cubicBezTo>
                    <a:pt x="15876" y="76172"/>
                    <a:pt x="16182" y="76181"/>
                    <a:pt x="16487" y="76204"/>
                  </a:cubicBezTo>
                  <a:cubicBezTo>
                    <a:pt x="17318" y="76263"/>
                    <a:pt x="18151" y="76221"/>
                    <a:pt x="18986" y="76299"/>
                  </a:cubicBezTo>
                  <a:cubicBezTo>
                    <a:pt x="18989" y="76300"/>
                    <a:pt x="18992" y="76300"/>
                    <a:pt x="18995" y="76300"/>
                  </a:cubicBezTo>
                  <a:cubicBezTo>
                    <a:pt x="19083" y="76300"/>
                    <a:pt x="19121" y="76210"/>
                    <a:pt x="19215" y="76210"/>
                  </a:cubicBezTo>
                  <a:cubicBezTo>
                    <a:pt x="19233" y="76210"/>
                    <a:pt x="19252" y="76214"/>
                    <a:pt x="19275" y="76221"/>
                  </a:cubicBezTo>
                  <a:cubicBezTo>
                    <a:pt x="19436" y="76279"/>
                    <a:pt x="19602" y="76327"/>
                    <a:pt x="19777" y="76327"/>
                  </a:cubicBezTo>
                  <a:cubicBezTo>
                    <a:pt x="19876" y="76327"/>
                    <a:pt x="19978" y="76312"/>
                    <a:pt x="20084" y="76275"/>
                  </a:cubicBezTo>
                  <a:cubicBezTo>
                    <a:pt x="20193" y="76236"/>
                    <a:pt x="20339" y="76206"/>
                    <a:pt x="20465" y="76206"/>
                  </a:cubicBezTo>
                  <a:cubicBezTo>
                    <a:pt x="20525" y="76206"/>
                    <a:pt x="20580" y="76213"/>
                    <a:pt x="20625" y="76229"/>
                  </a:cubicBezTo>
                  <a:cubicBezTo>
                    <a:pt x="20760" y="76277"/>
                    <a:pt x="20895" y="76288"/>
                    <a:pt x="21029" y="76288"/>
                  </a:cubicBezTo>
                  <a:cubicBezTo>
                    <a:pt x="21143" y="76288"/>
                    <a:pt x="21257" y="76280"/>
                    <a:pt x="21369" y="76280"/>
                  </a:cubicBezTo>
                  <a:cubicBezTo>
                    <a:pt x="21436" y="76280"/>
                    <a:pt x="21503" y="76283"/>
                    <a:pt x="21570" y="76292"/>
                  </a:cubicBezTo>
                  <a:cubicBezTo>
                    <a:pt x="21691" y="76308"/>
                    <a:pt x="21825" y="76329"/>
                    <a:pt x="21956" y="76329"/>
                  </a:cubicBezTo>
                  <a:cubicBezTo>
                    <a:pt x="21992" y="76329"/>
                    <a:pt x="22027" y="76328"/>
                    <a:pt x="22061" y="76324"/>
                  </a:cubicBezTo>
                  <a:cubicBezTo>
                    <a:pt x="22196" y="76313"/>
                    <a:pt x="22334" y="76270"/>
                    <a:pt x="22467" y="76270"/>
                  </a:cubicBezTo>
                  <a:cubicBezTo>
                    <a:pt x="22579" y="76270"/>
                    <a:pt x="22689" y="76301"/>
                    <a:pt x="22789" y="76406"/>
                  </a:cubicBezTo>
                  <a:cubicBezTo>
                    <a:pt x="22804" y="76425"/>
                    <a:pt x="22823" y="76432"/>
                    <a:pt x="22844" y="76432"/>
                  </a:cubicBezTo>
                  <a:cubicBezTo>
                    <a:pt x="22861" y="76432"/>
                    <a:pt x="22881" y="76427"/>
                    <a:pt x="22904" y="76419"/>
                  </a:cubicBezTo>
                  <a:cubicBezTo>
                    <a:pt x="23083" y="76350"/>
                    <a:pt x="23270" y="76333"/>
                    <a:pt x="23458" y="76333"/>
                  </a:cubicBezTo>
                  <a:cubicBezTo>
                    <a:pt x="23517" y="76333"/>
                    <a:pt x="23576" y="76335"/>
                    <a:pt x="23635" y="76337"/>
                  </a:cubicBezTo>
                  <a:cubicBezTo>
                    <a:pt x="24109" y="76350"/>
                    <a:pt x="24583" y="76447"/>
                    <a:pt x="25060" y="76447"/>
                  </a:cubicBezTo>
                  <a:cubicBezTo>
                    <a:pt x="25164" y="76447"/>
                    <a:pt x="25269" y="76442"/>
                    <a:pt x="25373" y="76431"/>
                  </a:cubicBezTo>
                  <a:cubicBezTo>
                    <a:pt x="25473" y="76420"/>
                    <a:pt x="25573" y="76417"/>
                    <a:pt x="25672" y="76417"/>
                  </a:cubicBezTo>
                  <a:cubicBezTo>
                    <a:pt x="25860" y="76417"/>
                    <a:pt x="26048" y="76429"/>
                    <a:pt x="26238" y="76429"/>
                  </a:cubicBezTo>
                  <a:cubicBezTo>
                    <a:pt x="26324" y="76429"/>
                    <a:pt x="26410" y="76427"/>
                    <a:pt x="26496" y="76419"/>
                  </a:cubicBezTo>
                  <a:cubicBezTo>
                    <a:pt x="26856" y="76391"/>
                    <a:pt x="27235" y="76387"/>
                    <a:pt x="27590" y="76345"/>
                  </a:cubicBezTo>
                  <a:cubicBezTo>
                    <a:pt x="28201" y="76283"/>
                    <a:pt x="28792" y="76118"/>
                    <a:pt x="29362" y="75858"/>
                  </a:cubicBezTo>
                  <a:cubicBezTo>
                    <a:pt x="29800" y="75655"/>
                    <a:pt x="30101" y="75305"/>
                    <a:pt x="30494" y="75057"/>
                  </a:cubicBezTo>
                  <a:cubicBezTo>
                    <a:pt x="30761" y="74887"/>
                    <a:pt x="30980" y="74615"/>
                    <a:pt x="31228" y="74396"/>
                  </a:cubicBezTo>
                  <a:cubicBezTo>
                    <a:pt x="31460" y="74194"/>
                    <a:pt x="31835" y="74111"/>
                    <a:pt x="31807" y="73690"/>
                  </a:cubicBezTo>
                  <a:cubicBezTo>
                    <a:pt x="31802" y="73637"/>
                    <a:pt x="31881" y="73653"/>
                    <a:pt x="31901" y="73628"/>
                  </a:cubicBezTo>
                  <a:cubicBezTo>
                    <a:pt x="32289" y="73216"/>
                    <a:pt x="32545" y="72724"/>
                    <a:pt x="32674" y="72175"/>
                  </a:cubicBezTo>
                  <a:cubicBezTo>
                    <a:pt x="32822" y="71526"/>
                    <a:pt x="32979" y="70878"/>
                    <a:pt x="33078" y="70222"/>
                  </a:cubicBezTo>
                  <a:cubicBezTo>
                    <a:pt x="33111" y="70024"/>
                    <a:pt x="33194" y="69826"/>
                    <a:pt x="33169" y="69631"/>
                  </a:cubicBezTo>
                  <a:cubicBezTo>
                    <a:pt x="33099" y="69058"/>
                    <a:pt x="33219" y="68496"/>
                    <a:pt x="33202" y="67926"/>
                  </a:cubicBezTo>
                  <a:cubicBezTo>
                    <a:pt x="33189" y="67550"/>
                    <a:pt x="33206" y="67154"/>
                    <a:pt x="33210" y="66782"/>
                  </a:cubicBezTo>
                  <a:cubicBezTo>
                    <a:pt x="33219" y="66224"/>
                    <a:pt x="33160" y="65660"/>
                    <a:pt x="33181" y="65090"/>
                  </a:cubicBezTo>
                  <a:cubicBezTo>
                    <a:pt x="33185" y="64999"/>
                    <a:pt x="33057" y="64862"/>
                    <a:pt x="33082" y="64743"/>
                  </a:cubicBezTo>
                  <a:cubicBezTo>
                    <a:pt x="33194" y="64263"/>
                    <a:pt x="33053" y="63772"/>
                    <a:pt x="33202" y="63301"/>
                  </a:cubicBezTo>
                  <a:cubicBezTo>
                    <a:pt x="33219" y="63240"/>
                    <a:pt x="33206" y="63190"/>
                    <a:pt x="33173" y="63145"/>
                  </a:cubicBezTo>
                  <a:cubicBezTo>
                    <a:pt x="32971" y="62901"/>
                    <a:pt x="33210" y="62632"/>
                    <a:pt x="33135" y="62365"/>
                  </a:cubicBezTo>
                  <a:cubicBezTo>
                    <a:pt x="33111" y="62273"/>
                    <a:pt x="33160" y="62096"/>
                    <a:pt x="33135" y="61963"/>
                  </a:cubicBezTo>
                  <a:cubicBezTo>
                    <a:pt x="33103" y="61786"/>
                    <a:pt x="33061" y="61629"/>
                    <a:pt x="33160" y="61452"/>
                  </a:cubicBezTo>
                  <a:cubicBezTo>
                    <a:pt x="33214" y="61357"/>
                    <a:pt x="33223" y="61208"/>
                    <a:pt x="33189" y="61101"/>
                  </a:cubicBezTo>
                  <a:cubicBezTo>
                    <a:pt x="33045" y="60560"/>
                    <a:pt x="33219" y="60006"/>
                    <a:pt x="33115" y="59474"/>
                  </a:cubicBezTo>
                  <a:cubicBezTo>
                    <a:pt x="33074" y="59276"/>
                    <a:pt x="33198" y="59123"/>
                    <a:pt x="33156" y="58975"/>
                  </a:cubicBezTo>
                  <a:cubicBezTo>
                    <a:pt x="33028" y="58520"/>
                    <a:pt x="33012" y="58058"/>
                    <a:pt x="33045" y="57595"/>
                  </a:cubicBezTo>
                  <a:cubicBezTo>
                    <a:pt x="33057" y="57439"/>
                    <a:pt x="33160" y="57286"/>
                    <a:pt x="33008" y="57145"/>
                  </a:cubicBezTo>
                  <a:cubicBezTo>
                    <a:pt x="32996" y="57128"/>
                    <a:pt x="33000" y="57054"/>
                    <a:pt x="33012" y="57050"/>
                  </a:cubicBezTo>
                  <a:cubicBezTo>
                    <a:pt x="33318" y="56947"/>
                    <a:pt x="33111" y="56745"/>
                    <a:pt x="33074" y="56612"/>
                  </a:cubicBezTo>
                  <a:cubicBezTo>
                    <a:pt x="32933" y="56051"/>
                    <a:pt x="33148" y="55477"/>
                    <a:pt x="33000" y="54920"/>
                  </a:cubicBezTo>
                  <a:cubicBezTo>
                    <a:pt x="33276" y="54689"/>
                    <a:pt x="33053" y="54378"/>
                    <a:pt x="33074" y="54123"/>
                  </a:cubicBezTo>
                  <a:cubicBezTo>
                    <a:pt x="33099" y="53833"/>
                    <a:pt x="33057" y="53524"/>
                    <a:pt x="33107" y="53227"/>
                  </a:cubicBezTo>
                  <a:cubicBezTo>
                    <a:pt x="33131" y="53086"/>
                    <a:pt x="32929" y="52958"/>
                    <a:pt x="33061" y="52843"/>
                  </a:cubicBezTo>
                  <a:cubicBezTo>
                    <a:pt x="33227" y="52694"/>
                    <a:pt x="33156" y="52516"/>
                    <a:pt x="33144" y="52364"/>
                  </a:cubicBezTo>
                  <a:cubicBezTo>
                    <a:pt x="33124" y="52112"/>
                    <a:pt x="33078" y="51864"/>
                    <a:pt x="33127" y="51608"/>
                  </a:cubicBezTo>
                  <a:cubicBezTo>
                    <a:pt x="33144" y="51522"/>
                    <a:pt x="33227" y="51418"/>
                    <a:pt x="33135" y="51327"/>
                  </a:cubicBezTo>
                  <a:cubicBezTo>
                    <a:pt x="32950" y="51142"/>
                    <a:pt x="33238" y="50870"/>
                    <a:pt x="33020" y="50687"/>
                  </a:cubicBezTo>
                  <a:cubicBezTo>
                    <a:pt x="33016" y="50683"/>
                    <a:pt x="33028" y="50651"/>
                    <a:pt x="33040" y="50634"/>
                  </a:cubicBezTo>
                  <a:cubicBezTo>
                    <a:pt x="33131" y="50514"/>
                    <a:pt x="33127" y="50518"/>
                    <a:pt x="33103" y="50432"/>
                  </a:cubicBezTo>
                  <a:cubicBezTo>
                    <a:pt x="33028" y="50151"/>
                    <a:pt x="33020" y="49820"/>
                    <a:pt x="33090" y="49593"/>
                  </a:cubicBezTo>
                  <a:cubicBezTo>
                    <a:pt x="33181" y="49309"/>
                    <a:pt x="33065" y="49065"/>
                    <a:pt x="33099" y="48800"/>
                  </a:cubicBezTo>
                  <a:cubicBezTo>
                    <a:pt x="33124" y="48644"/>
                    <a:pt x="33301" y="48516"/>
                    <a:pt x="33223" y="48408"/>
                  </a:cubicBezTo>
                  <a:cubicBezTo>
                    <a:pt x="32859" y="47916"/>
                    <a:pt x="33309" y="47384"/>
                    <a:pt x="33099" y="46860"/>
                  </a:cubicBezTo>
                  <a:cubicBezTo>
                    <a:pt x="32996" y="46599"/>
                    <a:pt x="33202" y="46224"/>
                    <a:pt x="33131" y="45881"/>
                  </a:cubicBezTo>
                  <a:cubicBezTo>
                    <a:pt x="33082" y="45642"/>
                    <a:pt x="33152" y="45382"/>
                    <a:pt x="33107" y="45142"/>
                  </a:cubicBezTo>
                  <a:cubicBezTo>
                    <a:pt x="33078" y="45006"/>
                    <a:pt x="33074" y="44882"/>
                    <a:pt x="33090" y="44750"/>
                  </a:cubicBezTo>
                  <a:cubicBezTo>
                    <a:pt x="33115" y="44522"/>
                    <a:pt x="33214" y="44312"/>
                    <a:pt x="33135" y="44057"/>
                  </a:cubicBezTo>
                  <a:cubicBezTo>
                    <a:pt x="33065" y="43829"/>
                    <a:pt x="33181" y="43556"/>
                    <a:pt x="33040" y="43321"/>
                  </a:cubicBezTo>
                  <a:cubicBezTo>
                    <a:pt x="33383" y="43049"/>
                    <a:pt x="33008" y="42723"/>
                    <a:pt x="33082" y="42413"/>
                  </a:cubicBezTo>
                  <a:cubicBezTo>
                    <a:pt x="33111" y="42302"/>
                    <a:pt x="33231" y="42161"/>
                    <a:pt x="33173" y="42016"/>
                  </a:cubicBezTo>
                  <a:cubicBezTo>
                    <a:pt x="33086" y="41814"/>
                    <a:pt x="33099" y="41616"/>
                    <a:pt x="33111" y="41393"/>
                  </a:cubicBezTo>
                  <a:cubicBezTo>
                    <a:pt x="33124" y="41203"/>
                    <a:pt x="33144" y="41013"/>
                    <a:pt x="33156" y="40827"/>
                  </a:cubicBezTo>
                  <a:cubicBezTo>
                    <a:pt x="33181" y="40352"/>
                    <a:pt x="33322" y="39874"/>
                    <a:pt x="33194" y="39394"/>
                  </a:cubicBezTo>
                  <a:cubicBezTo>
                    <a:pt x="33169" y="39287"/>
                    <a:pt x="33284" y="39135"/>
                    <a:pt x="33086" y="39089"/>
                  </a:cubicBezTo>
                  <a:cubicBezTo>
                    <a:pt x="33346" y="38887"/>
                    <a:pt x="33198" y="38618"/>
                    <a:pt x="33194" y="38378"/>
                  </a:cubicBezTo>
                  <a:cubicBezTo>
                    <a:pt x="33189" y="38111"/>
                    <a:pt x="33272" y="37822"/>
                    <a:pt x="33202" y="37591"/>
                  </a:cubicBezTo>
                  <a:cubicBezTo>
                    <a:pt x="33139" y="37368"/>
                    <a:pt x="33152" y="37128"/>
                    <a:pt x="33164" y="36958"/>
                  </a:cubicBezTo>
                  <a:cubicBezTo>
                    <a:pt x="33202" y="36529"/>
                    <a:pt x="33144" y="36104"/>
                    <a:pt x="33160" y="35674"/>
                  </a:cubicBezTo>
                  <a:cubicBezTo>
                    <a:pt x="33185" y="35047"/>
                    <a:pt x="33032" y="34407"/>
                    <a:pt x="33078" y="33783"/>
                  </a:cubicBezTo>
                  <a:cubicBezTo>
                    <a:pt x="33127" y="33122"/>
                    <a:pt x="33032" y="32470"/>
                    <a:pt x="33090" y="31809"/>
                  </a:cubicBezTo>
                  <a:cubicBezTo>
                    <a:pt x="33148" y="31182"/>
                    <a:pt x="33000" y="30546"/>
                    <a:pt x="33036" y="29902"/>
                  </a:cubicBezTo>
                  <a:cubicBezTo>
                    <a:pt x="33061" y="29494"/>
                    <a:pt x="33053" y="29072"/>
                    <a:pt x="33024" y="28672"/>
                  </a:cubicBezTo>
                  <a:cubicBezTo>
                    <a:pt x="32987" y="28217"/>
                    <a:pt x="33164" y="27739"/>
                    <a:pt x="32905" y="27305"/>
                  </a:cubicBezTo>
                  <a:cubicBezTo>
                    <a:pt x="32897" y="27289"/>
                    <a:pt x="32892" y="27260"/>
                    <a:pt x="32905" y="27243"/>
                  </a:cubicBezTo>
                  <a:cubicBezTo>
                    <a:pt x="33115" y="26954"/>
                    <a:pt x="33057" y="26611"/>
                    <a:pt x="33016" y="26310"/>
                  </a:cubicBezTo>
                  <a:cubicBezTo>
                    <a:pt x="32958" y="25926"/>
                    <a:pt x="33016" y="25546"/>
                    <a:pt x="33012" y="25174"/>
                  </a:cubicBezTo>
                  <a:cubicBezTo>
                    <a:pt x="33004" y="24663"/>
                    <a:pt x="33004" y="24138"/>
                    <a:pt x="33040" y="23622"/>
                  </a:cubicBezTo>
                  <a:cubicBezTo>
                    <a:pt x="33090" y="22949"/>
                    <a:pt x="33024" y="22280"/>
                    <a:pt x="32991" y="21607"/>
                  </a:cubicBezTo>
                  <a:cubicBezTo>
                    <a:pt x="32962" y="20962"/>
                    <a:pt x="32925" y="20318"/>
                    <a:pt x="32916" y="19674"/>
                  </a:cubicBezTo>
                  <a:cubicBezTo>
                    <a:pt x="32908" y="19026"/>
                    <a:pt x="32743" y="18391"/>
                    <a:pt x="32785" y="17738"/>
                  </a:cubicBezTo>
                  <a:cubicBezTo>
                    <a:pt x="32801" y="17511"/>
                    <a:pt x="32756" y="17280"/>
                    <a:pt x="32723" y="17053"/>
                  </a:cubicBezTo>
                  <a:cubicBezTo>
                    <a:pt x="32640" y="16487"/>
                    <a:pt x="32529" y="15929"/>
                    <a:pt x="32293" y="15405"/>
                  </a:cubicBezTo>
                  <a:cubicBezTo>
                    <a:pt x="32045" y="14848"/>
                    <a:pt x="31711" y="14344"/>
                    <a:pt x="31257" y="13947"/>
                  </a:cubicBezTo>
                  <a:cubicBezTo>
                    <a:pt x="30906" y="13638"/>
                    <a:pt x="30494" y="13402"/>
                    <a:pt x="30130" y="13105"/>
                  </a:cubicBezTo>
                  <a:cubicBezTo>
                    <a:pt x="29659" y="12722"/>
                    <a:pt x="28998" y="12800"/>
                    <a:pt x="28527" y="12428"/>
                  </a:cubicBezTo>
                  <a:cubicBezTo>
                    <a:pt x="28522" y="12425"/>
                    <a:pt x="28512" y="12423"/>
                    <a:pt x="28504" y="12423"/>
                  </a:cubicBezTo>
                  <a:cubicBezTo>
                    <a:pt x="28500" y="12423"/>
                    <a:pt x="28497" y="12423"/>
                    <a:pt x="28495" y="12424"/>
                  </a:cubicBezTo>
                  <a:cubicBezTo>
                    <a:pt x="28430" y="12480"/>
                    <a:pt x="28370" y="12500"/>
                    <a:pt x="28310" y="12500"/>
                  </a:cubicBezTo>
                  <a:cubicBezTo>
                    <a:pt x="28144" y="12500"/>
                    <a:pt x="27989" y="12338"/>
                    <a:pt x="27793" y="12338"/>
                  </a:cubicBezTo>
                  <a:cubicBezTo>
                    <a:pt x="27769" y="12338"/>
                    <a:pt x="27744" y="12340"/>
                    <a:pt x="27719" y="12346"/>
                  </a:cubicBezTo>
                  <a:cubicBezTo>
                    <a:pt x="27687" y="12353"/>
                    <a:pt x="27653" y="12356"/>
                    <a:pt x="27617" y="12356"/>
                  </a:cubicBezTo>
                  <a:cubicBezTo>
                    <a:pt x="27395" y="12356"/>
                    <a:pt x="27111" y="12241"/>
                    <a:pt x="26852" y="12234"/>
                  </a:cubicBezTo>
                  <a:cubicBezTo>
                    <a:pt x="26294" y="12217"/>
                    <a:pt x="25737" y="12160"/>
                    <a:pt x="25175" y="12135"/>
                  </a:cubicBezTo>
                  <a:cubicBezTo>
                    <a:pt x="25172" y="12135"/>
                    <a:pt x="25168" y="12132"/>
                    <a:pt x="25164" y="12131"/>
                  </a:cubicBezTo>
                  <a:lnTo>
                    <a:pt x="25164" y="12131"/>
                  </a:lnTo>
                  <a:cubicBezTo>
                    <a:pt x="25195" y="12038"/>
                    <a:pt x="25222" y="11944"/>
                    <a:pt x="25241" y="11846"/>
                  </a:cubicBezTo>
                  <a:cubicBezTo>
                    <a:pt x="25328" y="11409"/>
                    <a:pt x="25472" y="10967"/>
                    <a:pt x="25555" y="10538"/>
                  </a:cubicBezTo>
                  <a:cubicBezTo>
                    <a:pt x="25642" y="10067"/>
                    <a:pt x="25617" y="9554"/>
                    <a:pt x="25625" y="9063"/>
                  </a:cubicBezTo>
                  <a:cubicBezTo>
                    <a:pt x="25633" y="8762"/>
                    <a:pt x="25699" y="8468"/>
                    <a:pt x="25682" y="8154"/>
                  </a:cubicBezTo>
                  <a:cubicBezTo>
                    <a:pt x="25667" y="7911"/>
                    <a:pt x="25455" y="7634"/>
                    <a:pt x="25671" y="7366"/>
                  </a:cubicBezTo>
                  <a:cubicBezTo>
                    <a:pt x="25737" y="7287"/>
                    <a:pt x="25625" y="7163"/>
                    <a:pt x="25567" y="7069"/>
                  </a:cubicBezTo>
                  <a:cubicBezTo>
                    <a:pt x="25526" y="7003"/>
                    <a:pt x="25480" y="6965"/>
                    <a:pt x="25501" y="6846"/>
                  </a:cubicBezTo>
                  <a:cubicBezTo>
                    <a:pt x="25522" y="6702"/>
                    <a:pt x="25452" y="6490"/>
                    <a:pt x="25377" y="6342"/>
                  </a:cubicBezTo>
                  <a:cubicBezTo>
                    <a:pt x="25295" y="6181"/>
                    <a:pt x="25146" y="6045"/>
                    <a:pt x="25113" y="5850"/>
                  </a:cubicBezTo>
                  <a:cubicBezTo>
                    <a:pt x="25055" y="5492"/>
                    <a:pt x="24939" y="5157"/>
                    <a:pt x="24750" y="4835"/>
                  </a:cubicBezTo>
                  <a:cubicBezTo>
                    <a:pt x="24560" y="4509"/>
                    <a:pt x="24465" y="4116"/>
                    <a:pt x="24226" y="3832"/>
                  </a:cubicBezTo>
                  <a:cubicBezTo>
                    <a:pt x="23693" y="3208"/>
                    <a:pt x="23235" y="2527"/>
                    <a:pt x="22492" y="2073"/>
                  </a:cubicBezTo>
                  <a:cubicBezTo>
                    <a:pt x="22227" y="1911"/>
                    <a:pt x="21987" y="1639"/>
                    <a:pt x="21699" y="1482"/>
                  </a:cubicBezTo>
                  <a:cubicBezTo>
                    <a:pt x="21505" y="1375"/>
                    <a:pt x="21381" y="1189"/>
                    <a:pt x="21198" y="1107"/>
                  </a:cubicBezTo>
                  <a:cubicBezTo>
                    <a:pt x="20695" y="880"/>
                    <a:pt x="20175" y="677"/>
                    <a:pt x="19643" y="512"/>
                  </a:cubicBezTo>
                  <a:cubicBezTo>
                    <a:pt x="18713" y="223"/>
                    <a:pt x="17739" y="120"/>
                    <a:pt x="16781" y="24"/>
                  </a:cubicBezTo>
                  <a:cubicBezTo>
                    <a:pt x="16603" y="8"/>
                    <a:pt x="16422" y="1"/>
                    <a:pt x="1623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942;p57">
              <a:extLst>
                <a:ext uri="{FF2B5EF4-FFF2-40B4-BE49-F238E27FC236}">
                  <a16:creationId xmlns:a16="http://schemas.microsoft.com/office/drawing/2014/main" id="{DA6C4141-13FA-006C-5352-82817D0C5F76}"/>
                </a:ext>
              </a:extLst>
            </p:cNvPr>
            <p:cNvSpPr/>
            <p:nvPr/>
          </p:nvSpPr>
          <p:spPr>
            <a:xfrm>
              <a:off x="3161856" y="4390414"/>
              <a:ext cx="400603" cy="166813"/>
            </a:xfrm>
            <a:custGeom>
              <a:avLst/>
              <a:gdLst/>
              <a:ahLst/>
              <a:cxnLst/>
              <a:rect l="l" t="t" r="r" b="b"/>
              <a:pathLst>
                <a:path w="20312" h="8458" extrusionOk="0">
                  <a:moveTo>
                    <a:pt x="6142" y="578"/>
                  </a:moveTo>
                  <a:cubicBezTo>
                    <a:pt x="6272" y="578"/>
                    <a:pt x="6402" y="601"/>
                    <a:pt x="6528" y="672"/>
                  </a:cubicBezTo>
                  <a:cubicBezTo>
                    <a:pt x="6551" y="681"/>
                    <a:pt x="6573" y="690"/>
                    <a:pt x="6596" y="690"/>
                  </a:cubicBezTo>
                  <a:cubicBezTo>
                    <a:pt x="6613" y="690"/>
                    <a:pt x="6630" y="686"/>
                    <a:pt x="6648" y="676"/>
                  </a:cubicBezTo>
                  <a:cubicBezTo>
                    <a:pt x="6756" y="623"/>
                    <a:pt x="6865" y="606"/>
                    <a:pt x="6975" y="606"/>
                  </a:cubicBezTo>
                  <a:cubicBezTo>
                    <a:pt x="7160" y="606"/>
                    <a:pt x="7347" y="653"/>
                    <a:pt x="7536" y="653"/>
                  </a:cubicBezTo>
                  <a:cubicBezTo>
                    <a:pt x="7583" y="653"/>
                    <a:pt x="7630" y="650"/>
                    <a:pt x="7677" y="643"/>
                  </a:cubicBezTo>
                  <a:cubicBezTo>
                    <a:pt x="7794" y="625"/>
                    <a:pt x="7916" y="618"/>
                    <a:pt x="8038" y="618"/>
                  </a:cubicBezTo>
                  <a:cubicBezTo>
                    <a:pt x="8308" y="618"/>
                    <a:pt x="8586" y="651"/>
                    <a:pt x="8849" y="668"/>
                  </a:cubicBezTo>
                  <a:cubicBezTo>
                    <a:pt x="8926" y="673"/>
                    <a:pt x="9003" y="675"/>
                    <a:pt x="9079" y="675"/>
                  </a:cubicBezTo>
                  <a:cubicBezTo>
                    <a:pt x="9465" y="675"/>
                    <a:pt x="9847" y="623"/>
                    <a:pt x="10231" y="623"/>
                  </a:cubicBezTo>
                  <a:cubicBezTo>
                    <a:pt x="10282" y="623"/>
                    <a:pt x="10334" y="624"/>
                    <a:pt x="10385" y="626"/>
                  </a:cubicBezTo>
                  <a:cubicBezTo>
                    <a:pt x="10640" y="637"/>
                    <a:pt x="10903" y="683"/>
                    <a:pt x="11167" y="683"/>
                  </a:cubicBezTo>
                  <a:cubicBezTo>
                    <a:pt x="11331" y="683"/>
                    <a:pt x="11495" y="665"/>
                    <a:pt x="11656" y="610"/>
                  </a:cubicBezTo>
                  <a:cubicBezTo>
                    <a:pt x="11697" y="595"/>
                    <a:pt x="11739" y="590"/>
                    <a:pt x="11780" y="590"/>
                  </a:cubicBezTo>
                  <a:cubicBezTo>
                    <a:pt x="11919" y="590"/>
                    <a:pt x="12060" y="653"/>
                    <a:pt x="12193" y="672"/>
                  </a:cubicBezTo>
                  <a:cubicBezTo>
                    <a:pt x="12515" y="718"/>
                    <a:pt x="12841" y="713"/>
                    <a:pt x="13156" y="725"/>
                  </a:cubicBezTo>
                  <a:cubicBezTo>
                    <a:pt x="13527" y="736"/>
                    <a:pt x="13898" y="826"/>
                    <a:pt x="14259" y="826"/>
                  </a:cubicBezTo>
                  <a:cubicBezTo>
                    <a:pt x="14324" y="826"/>
                    <a:pt x="14388" y="823"/>
                    <a:pt x="14452" y="817"/>
                  </a:cubicBezTo>
                  <a:cubicBezTo>
                    <a:pt x="14782" y="782"/>
                    <a:pt x="15112" y="768"/>
                    <a:pt x="15440" y="768"/>
                  </a:cubicBezTo>
                  <a:cubicBezTo>
                    <a:pt x="15670" y="768"/>
                    <a:pt x="15898" y="775"/>
                    <a:pt x="16125" y="787"/>
                  </a:cubicBezTo>
                  <a:cubicBezTo>
                    <a:pt x="16611" y="812"/>
                    <a:pt x="17119" y="878"/>
                    <a:pt x="17615" y="1040"/>
                  </a:cubicBezTo>
                  <a:cubicBezTo>
                    <a:pt x="17933" y="1147"/>
                    <a:pt x="18226" y="1233"/>
                    <a:pt x="18503" y="1431"/>
                  </a:cubicBezTo>
                  <a:cubicBezTo>
                    <a:pt x="18758" y="1613"/>
                    <a:pt x="18870" y="1890"/>
                    <a:pt x="19056" y="2117"/>
                  </a:cubicBezTo>
                  <a:cubicBezTo>
                    <a:pt x="19118" y="2195"/>
                    <a:pt x="19151" y="2307"/>
                    <a:pt x="19233" y="2381"/>
                  </a:cubicBezTo>
                  <a:cubicBezTo>
                    <a:pt x="19271" y="2418"/>
                    <a:pt x="19324" y="2477"/>
                    <a:pt x="19316" y="2517"/>
                  </a:cubicBezTo>
                  <a:cubicBezTo>
                    <a:pt x="19237" y="3136"/>
                    <a:pt x="19460" y="3744"/>
                    <a:pt x="19361" y="4371"/>
                  </a:cubicBezTo>
                  <a:cubicBezTo>
                    <a:pt x="19292" y="4796"/>
                    <a:pt x="19292" y="5238"/>
                    <a:pt x="19233" y="5676"/>
                  </a:cubicBezTo>
                  <a:cubicBezTo>
                    <a:pt x="19193" y="5998"/>
                    <a:pt x="18911" y="6126"/>
                    <a:pt x="18796" y="6386"/>
                  </a:cubicBezTo>
                  <a:cubicBezTo>
                    <a:pt x="18734" y="6527"/>
                    <a:pt x="18639" y="6733"/>
                    <a:pt x="18482" y="6812"/>
                  </a:cubicBezTo>
                  <a:cubicBezTo>
                    <a:pt x="18168" y="6961"/>
                    <a:pt x="17887" y="7199"/>
                    <a:pt x="17541" y="7249"/>
                  </a:cubicBezTo>
                  <a:cubicBezTo>
                    <a:pt x="17114" y="7309"/>
                    <a:pt x="16690" y="7379"/>
                    <a:pt x="16255" y="7379"/>
                  </a:cubicBezTo>
                  <a:cubicBezTo>
                    <a:pt x="16211" y="7379"/>
                    <a:pt x="16166" y="7378"/>
                    <a:pt x="16121" y="7377"/>
                  </a:cubicBezTo>
                  <a:cubicBezTo>
                    <a:pt x="16087" y="7376"/>
                    <a:pt x="16053" y="7375"/>
                    <a:pt x="16020" y="7375"/>
                  </a:cubicBezTo>
                  <a:cubicBezTo>
                    <a:pt x="15538" y="7375"/>
                    <a:pt x="15052" y="7484"/>
                    <a:pt x="14577" y="7484"/>
                  </a:cubicBezTo>
                  <a:cubicBezTo>
                    <a:pt x="14507" y="7484"/>
                    <a:pt x="14436" y="7481"/>
                    <a:pt x="14366" y="7476"/>
                  </a:cubicBezTo>
                  <a:cubicBezTo>
                    <a:pt x="14195" y="7463"/>
                    <a:pt x="14026" y="7457"/>
                    <a:pt x="13858" y="7457"/>
                  </a:cubicBezTo>
                  <a:cubicBezTo>
                    <a:pt x="13448" y="7457"/>
                    <a:pt x="13046" y="7493"/>
                    <a:pt x="12656" y="7555"/>
                  </a:cubicBezTo>
                  <a:cubicBezTo>
                    <a:pt x="11747" y="7699"/>
                    <a:pt x="10839" y="7571"/>
                    <a:pt x="9935" y="7716"/>
                  </a:cubicBezTo>
                  <a:cubicBezTo>
                    <a:pt x="9819" y="7734"/>
                    <a:pt x="9700" y="7740"/>
                    <a:pt x="9579" y="7740"/>
                  </a:cubicBezTo>
                  <a:cubicBezTo>
                    <a:pt x="9270" y="7740"/>
                    <a:pt x="8949" y="7698"/>
                    <a:pt x="8634" y="7698"/>
                  </a:cubicBezTo>
                  <a:cubicBezTo>
                    <a:pt x="8569" y="7698"/>
                    <a:pt x="8505" y="7699"/>
                    <a:pt x="8441" y="7704"/>
                  </a:cubicBezTo>
                  <a:cubicBezTo>
                    <a:pt x="8292" y="7711"/>
                    <a:pt x="8141" y="7715"/>
                    <a:pt x="7992" y="7715"/>
                  </a:cubicBezTo>
                  <a:cubicBezTo>
                    <a:pt x="7805" y="7715"/>
                    <a:pt x="7620" y="7709"/>
                    <a:pt x="7441" y="7695"/>
                  </a:cubicBezTo>
                  <a:cubicBezTo>
                    <a:pt x="7389" y="7692"/>
                    <a:pt x="7338" y="7690"/>
                    <a:pt x="7286" y="7690"/>
                  </a:cubicBezTo>
                  <a:cubicBezTo>
                    <a:pt x="6992" y="7690"/>
                    <a:pt x="6703" y="7736"/>
                    <a:pt x="6409" y="7736"/>
                  </a:cubicBezTo>
                  <a:cubicBezTo>
                    <a:pt x="6365" y="7736"/>
                    <a:pt x="6321" y="7735"/>
                    <a:pt x="6276" y="7733"/>
                  </a:cubicBezTo>
                  <a:cubicBezTo>
                    <a:pt x="6036" y="7719"/>
                    <a:pt x="5794" y="7709"/>
                    <a:pt x="5552" y="7709"/>
                  </a:cubicBezTo>
                  <a:cubicBezTo>
                    <a:pt x="5269" y="7709"/>
                    <a:pt x="4986" y="7723"/>
                    <a:pt x="4704" y="7765"/>
                  </a:cubicBezTo>
                  <a:cubicBezTo>
                    <a:pt x="4624" y="7777"/>
                    <a:pt x="4543" y="7783"/>
                    <a:pt x="4461" y="7783"/>
                  </a:cubicBezTo>
                  <a:cubicBezTo>
                    <a:pt x="4236" y="7783"/>
                    <a:pt x="4006" y="7744"/>
                    <a:pt x="3791" y="7708"/>
                  </a:cubicBezTo>
                  <a:cubicBezTo>
                    <a:pt x="3324" y="7625"/>
                    <a:pt x="2850" y="7704"/>
                    <a:pt x="2387" y="7575"/>
                  </a:cubicBezTo>
                  <a:cubicBezTo>
                    <a:pt x="2086" y="7489"/>
                    <a:pt x="1784" y="7414"/>
                    <a:pt x="1499" y="7278"/>
                  </a:cubicBezTo>
                  <a:cubicBezTo>
                    <a:pt x="1462" y="7258"/>
                    <a:pt x="1413" y="7228"/>
                    <a:pt x="1400" y="7191"/>
                  </a:cubicBezTo>
                  <a:cubicBezTo>
                    <a:pt x="1264" y="6803"/>
                    <a:pt x="967" y="6502"/>
                    <a:pt x="904" y="6069"/>
                  </a:cubicBezTo>
                  <a:cubicBezTo>
                    <a:pt x="851" y="5692"/>
                    <a:pt x="731" y="5321"/>
                    <a:pt x="662" y="4941"/>
                  </a:cubicBezTo>
                  <a:cubicBezTo>
                    <a:pt x="632" y="4788"/>
                    <a:pt x="670" y="4648"/>
                    <a:pt x="632" y="4503"/>
                  </a:cubicBezTo>
                  <a:cubicBezTo>
                    <a:pt x="624" y="4177"/>
                    <a:pt x="595" y="3851"/>
                    <a:pt x="607" y="3529"/>
                  </a:cubicBezTo>
                  <a:cubicBezTo>
                    <a:pt x="612" y="3393"/>
                    <a:pt x="525" y="3203"/>
                    <a:pt x="744" y="3125"/>
                  </a:cubicBezTo>
                  <a:cubicBezTo>
                    <a:pt x="810" y="3100"/>
                    <a:pt x="765" y="3046"/>
                    <a:pt x="756" y="2992"/>
                  </a:cubicBezTo>
                  <a:cubicBezTo>
                    <a:pt x="694" y="2633"/>
                    <a:pt x="653" y="2254"/>
                    <a:pt x="830" y="1935"/>
                  </a:cubicBezTo>
                  <a:cubicBezTo>
                    <a:pt x="1041" y="1555"/>
                    <a:pt x="1388" y="1282"/>
                    <a:pt x="1826" y="1179"/>
                  </a:cubicBezTo>
                  <a:cubicBezTo>
                    <a:pt x="2536" y="1010"/>
                    <a:pt x="3238" y="836"/>
                    <a:pt x="3981" y="804"/>
                  </a:cubicBezTo>
                  <a:cubicBezTo>
                    <a:pt x="4420" y="784"/>
                    <a:pt x="4890" y="658"/>
                    <a:pt x="5317" y="658"/>
                  </a:cubicBezTo>
                  <a:cubicBezTo>
                    <a:pt x="5336" y="658"/>
                    <a:pt x="5354" y="659"/>
                    <a:pt x="5373" y="659"/>
                  </a:cubicBezTo>
                  <a:cubicBezTo>
                    <a:pt x="5384" y="659"/>
                    <a:pt x="5395" y="660"/>
                    <a:pt x="5407" y="660"/>
                  </a:cubicBezTo>
                  <a:cubicBezTo>
                    <a:pt x="5648" y="660"/>
                    <a:pt x="5897" y="578"/>
                    <a:pt x="6142" y="578"/>
                  </a:cubicBezTo>
                  <a:close/>
                  <a:moveTo>
                    <a:pt x="10850" y="0"/>
                  </a:moveTo>
                  <a:cubicBezTo>
                    <a:pt x="10700" y="0"/>
                    <a:pt x="10549" y="3"/>
                    <a:pt x="10398" y="11"/>
                  </a:cubicBezTo>
                  <a:cubicBezTo>
                    <a:pt x="10187" y="21"/>
                    <a:pt x="9975" y="23"/>
                    <a:pt x="9762" y="23"/>
                  </a:cubicBezTo>
                  <a:cubicBezTo>
                    <a:pt x="9644" y="23"/>
                    <a:pt x="9526" y="22"/>
                    <a:pt x="9409" y="22"/>
                  </a:cubicBezTo>
                  <a:cubicBezTo>
                    <a:pt x="9115" y="22"/>
                    <a:pt x="8823" y="25"/>
                    <a:pt x="8535" y="49"/>
                  </a:cubicBezTo>
                  <a:cubicBezTo>
                    <a:pt x="8387" y="61"/>
                    <a:pt x="8241" y="65"/>
                    <a:pt x="8094" y="65"/>
                  </a:cubicBezTo>
                  <a:cubicBezTo>
                    <a:pt x="7717" y="65"/>
                    <a:pt x="7343" y="36"/>
                    <a:pt x="6969" y="36"/>
                  </a:cubicBezTo>
                  <a:cubicBezTo>
                    <a:pt x="6898" y="36"/>
                    <a:pt x="6827" y="37"/>
                    <a:pt x="6756" y="40"/>
                  </a:cubicBezTo>
                  <a:cubicBezTo>
                    <a:pt x="6599" y="46"/>
                    <a:pt x="6441" y="47"/>
                    <a:pt x="6283" y="47"/>
                  </a:cubicBezTo>
                  <a:cubicBezTo>
                    <a:pt x="6198" y="47"/>
                    <a:pt x="6113" y="47"/>
                    <a:pt x="6027" y="47"/>
                  </a:cubicBezTo>
                  <a:cubicBezTo>
                    <a:pt x="5741" y="47"/>
                    <a:pt x="5454" y="50"/>
                    <a:pt x="5170" y="81"/>
                  </a:cubicBezTo>
                  <a:cubicBezTo>
                    <a:pt x="4563" y="148"/>
                    <a:pt x="3957" y="213"/>
                    <a:pt x="3341" y="242"/>
                  </a:cubicBezTo>
                  <a:cubicBezTo>
                    <a:pt x="2974" y="316"/>
                    <a:pt x="2610" y="399"/>
                    <a:pt x="2242" y="486"/>
                  </a:cubicBezTo>
                  <a:cubicBezTo>
                    <a:pt x="1710" y="614"/>
                    <a:pt x="1207" y="783"/>
                    <a:pt x="765" y="1105"/>
                  </a:cubicBezTo>
                  <a:cubicBezTo>
                    <a:pt x="666" y="1179"/>
                    <a:pt x="521" y="1175"/>
                    <a:pt x="463" y="1328"/>
                  </a:cubicBezTo>
                  <a:cubicBezTo>
                    <a:pt x="323" y="1696"/>
                    <a:pt x="117" y="2035"/>
                    <a:pt x="87" y="2443"/>
                  </a:cubicBezTo>
                  <a:cubicBezTo>
                    <a:pt x="67" y="2806"/>
                    <a:pt x="1" y="3190"/>
                    <a:pt x="50" y="3529"/>
                  </a:cubicBezTo>
                  <a:cubicBezTo>
                    <a:pt x="96" y="3859"/>
                    <a:pt x="18" y="4190"/>
                    <a:pt x="117" y="4516"/>
                  </a:cubicBezTo>
                  <a:cubicBezTo>
                    <a:pt x="199" y="4780"/>
                    <a:pt x="96" y="5069"/>
                    <a:pt x="153" y="5345"/>
                  </a:cubicBezTo>
                  <a:cubicBezTo>
                    <a:pt x="298" y="6060"/>
                    <a:pt x="517" y="6753"/>
                    <a:pt x="868" y="7390"/>
                  </a:cubicBezTo>
                  <a:cubicBezTo>
                    <a:pt x="1058" y="7733"/>
                    <a:pt x="1363" y="7931"/>
                    <a:pt x="1752" y="8042"/>
                  </a:cubicBezTo>
                  <a:cubicBezTo>
                    <a:pt x="1983" y="8108"/>
                    <a:pt x="2213" y="8129"/>
                    <a:pt x="2436" y="8182"/>
                  </a:cubicBezTo>
                  <a:cubicBezTo>
                    <a:pt x="2783" y="8269"/>
                    <a:pt x="3159" y="8207"/>
                    <a:pt x="3486" y="8393"/>
                  </a:cubicBezTo>
                  <a:cubicBezTo>
                    <a:pt x="3527" y="8416"/>
                    <a:pt x="3572" y="8424"/>
                    <a:pt x="3618" y="8424"/>
                  </a:cubicBezTo>
                  <a:cubicBezTo>
                    <a:pt x="3710" y="8424"/>
                    <a:pt x="3808" y="8393"/>
                    <a:pt x="3898" y="8393"/>
                  </a:cubicBezTo>
                  <a:cubicBezTo>
                    <a:pt x="4258" y="8393"/>
                    <a:pt x="4609" y="8442"/>
                    <a:pt x="4963" y="8455"/>
                  </a:cubicBezTo>
                  <a:cubicBezTo>
                    <a:pt x="5015" y="8457"/>
                    <a:pt x="5068" y="8458"/>
                    <a:pt x="5120" y="8458"/>
                  </a:cubicBezTo>
                  <a:cubicBezTo>
                    <a:pt x="5426" y="8458"/>
                    <a:pt x="5736" y="8428"/>
                    <a:pt x="6033" y="8368"/>
                  </a:cubicBezTo>
                  <a:cubicBezTo>
                    <a:pt x="6088" y="8357"/>
                    <a:pt x="6143" y="8353"/>
                    <a:pt x="6196" y="8353"/>
                  </a:cubicBezTo>
                  <a:cubicBezTo>
                    <a:pt x="6409" y="8353"/>
                    <a:pt x="6611" y="8419"/>
                    <a:pt x="6823" y="8419"/>
                  </a:cubicBezTo>
                  <a:cubicBezTo>
                    <a:pt x="6867" y="8419"/>
                    <a:pt x="6912" y="8416"/>
                    <a:pt x="6958" y="8409"/>
                  </a:cubicBezTo>
                  <a:cubicBezTo>
                    <a:pt x="7313" y="8357"/>
                    <a:pt x="7684" y="8330"/>
                    <a:pt x="8042" y="8330"/>
                  </a:cubicBezTo>
                  <a:cubicBezTo>
                    <a:pt x="8163" y="8330"/>
                    <a:pt x="8282" y="8333"/>
                    <a:pt x="8399" y="8339"/>
                  </a:cubicBezTo>
                  <a:cubicBezTo>
                    <a:pt x="8479" y="8344"/>
                    <a:pt x="8559" y="8345"/>
                    <a:pt x="8640" y="8345"/>
                  </a:cubicBezTo>
                  <a:cubicBezTo>
                    <a:pt x="8794" y="8345"/>
                    <a:pt x="8949" y="8340"/>
                    <a:pt x="9105" y="8340"/>
                  </a:cubicBezTo>
                  <a:cubicBezTo>
                    <a:pt x="9309" y="8340"/>
                    <a:pt x="9514" y="8349"/>
                    <a:pt x="9720" y="8393"/>
                  </a:cubicBezTo>
                  <a:cubicBezTo>
                    <a:pt x="9823" y="8414"/>
                    <a:pt x="9928" y="8422"/>
                    <a:pt x="10034" y="8422"/>
                  </a:cubicBezTo>
                  <a:cubicBezTo>
                    <a:pt x="10403" y="8422"/>
                    <a:pt x="10787" y="8321"/>
                    <a:pt x="11166" y="8314"/>
                  </a:cubicBezTo>
                  <a:cubicBezTo>
                    <a:pt x="11508" y="8306"/>
                    <a:pt x="11859" y="8306"/>
                    <a:pt x="12210" y="8269"/>
                  </a:cubicBezTo>
                  <a:cubicBezTo>
                    <a:pt x="12465" y="8240"/>
                    <a:pt x="12743" y="8213"/>
                    <a:pt x="13019" y="8213"/>
                  </a:cubicBezTo>
                  <a:cubicBezTo>
                    <a:pt x="13092" y="8213"/>
                    <a:pt x="13165" y="8215"/>
                    <a:pt x="13238" y="8219"/>
                  </a:cubicBezTo>
                  <a:cubicBezTo>
                    <a:pt x="13263" y="8221"/>
                    <a:pt x="13289" y="8222"/>
                    <a:pt x="13315" y="8222"/>
                  </a:cubicBezTo>
                  <a:cubicBezTo>
                    <a:pt x="13509" y="8222"/>
                    <a:pt x="13714" y="8180"/>
                    <a:pt x="13916" y="8180"/>
                  </a:cubicBezTo>
                  <a:cubicBezTo>
                    <a:pt x="13958" y="8180"/>
                    <a:pt x="14001" y="8182"/>
                    <a:pt x="14044" y="8186"/>
                  </a:cubicBezTo>
                  <a:cubicBezTo>
                    <a:pt x="14114" y="8193"/>
                    <a:pt x="14183" y="8196"/>
                    <a:pt x="14253" y="8196"/>
                  </a:cubicBezTo>
                  <a:cubicBezTo>
                    <a:pt x="14534" y="8196"/>
                    <a:pt x="14813" y="8152"/>
                    <a:pt x="15095" y="8152"/>
                  </a:cubicBezTo>
                  <a:cubicBezTo>
                    <a:pt x="15129" y="8152"/>
                    <a:pt x="15164" y="8152"/>
                    <a:pt x="15199" y="8154"/>
                  </a:cubicBezTo>
                  <a:cubicBezTo>
                    <a:pt x="15309" y="8158"/>
                    <a:pt x="15426" y="8163"/>
                    <a:pt x="15544" y="8163"/>
                  </a:cubicBezTo>
                  <a:cubicBezTo>
                    <a:pt x="15771" y="8163"/>
                    <a:pt x="16000" y="8143"/>
                    <a:pt x="16182" y="8051"/>
                  </a:cubicBezTo>
                  <a:cubicBezTo>
                    <a:pt x="16262" y="8011"/>
                    <a:pt x="16338" y="7999"/>
                    <a:pt x="16411" y="7999"/>
                  </a:cubicBezTo>
                  <a:cubicBezTo>
                    <a:pt x="16545" y="7999"/>
                    <a:pt x="16669" y="8041"/>
                    <a:pt x="16798" y="8041"/>
                  </a:cubicBezTo>
                  <a:cubicBezTo>
                    <a:pt x="16844" y="8041"/>
                    <a:pt x="16890" y="8036"/>
                    <a:pt x="16938" y="8021"/>
                  </a:cubicBezTo>
                  <a:cubicBezTo>
                    <a:pt x="17078" y="7976"/>
                    <a:pt x="17301" y="7988"/>
                    <a:pt x="17458" y="7897"/>
                  </a:cubicBezTo>
                  <a:cubicBezTo>
                    <a:pt x="17476" y="7887"/>
                    <a:pt x="17535" y="7820"/>
                    <a:pt x="17588" y="7820"/>
                  </a:cubicBezTo>
                  <a:cubicBezTo>
                    <a:pt x="17620" y="7820"/>
                    <a:pt x="17651" y="7846"/>
                    <a:pt x="17668" y="7927"/>
                  </a:cubicBezTo>
                  <a:cubicBezTo>
                    <a:pt x="17677" y="7963"/>
                    <a:pt x="17697" y="7976"/>
                    <a:pt x="17721" y="7976"/>
                  </a:cubicBezTo>
                  <a:cubicBezTo>
                    <a:pt x="17746" y="7976"/>
                    <a:pt x="17775" y="7960"/>
                    <a:pt x="17796" y="7939"/>
                  </a:cubicBezTo>
                  <a:cubicBezTo>
                    <a:pt x="17937" y="7794"/>
                    <a:pt x="18143" y="7786"/>
                    <a:pt x="18317" y="7699"/>
                  </a:cubicBezTo>
                  <a:cubicBezTo>
                    <a:pt x="18899" y="7402"/>
                    <a:pt x="19237" y="6894"/>
                    <a:pt x="19584" y="6386"/>
                  </a:cubicBezTo>
                  <a:cubicBezTo>
                    <a:pt x="19906" y="5911"/>
                    <a:pt x="19964" y="5354"/>
                    <a:pt x="20055" y="4809"/>
                  </a:cubicBezTo>
                  <a:cubicBezTo>
                    <a:pt x="20125" y="4396"/>
                    <a:pt x="20249" y="3992"/>
                    <a:pt x="20175" y="3567"/>
                  </a:cubicBezTo>
                  <a:cubicBezTo>
                    <a:pt x="20164" y="3514"/>
                    <a:pt x="20193" y="3427"/>
                    <a:pt x="20124" y="3427"/>
                  </a:cubicBezTo>
                  <a:cubicBezTo>
                    <a:pt x="20117" y="3427"/>
                    <a:pt x="20109" y="3428"/>
                    <a:pt x="20100" y="3430"/>
                  </a:cubicBezTo>
                  <a:cubicBezTo>
                    <a:pt x="20072" y="3436"/>
                    <a:pt x="20051" y="3438"/>
                    <a:pt x="20034" y="3438"/>
                  </a:cubicBezTo>
                  <a:cubicBezTo>
                    <a:pt x="19908" y="3438"/>
                    <a:pt x="20052" y="3294"/>
                    <a:pt x="19997" y="3260"/>
                  </a:cubicBezTo>
                  <a:cubicBezTo>
                    <a:pt x="20311" y="3100"/>
                    <a:pt x="20030" y="2848"/>
                    <a:pt x="20047" y="2658"/>
                  </a:cubicBezTo>
                  <a:cubicBezTo>
                    <a:pt x="20064" y="2460"/>
                    <a:pt x="19906" y="2179"/>
                    <a:pt x="19820" y="1939"/>
                  </a:cubicBezTo>
                  <a:cubicBezTo>
                    <a:pt x="19618" y="1390"/>
                    <a:pt x="19188" y="1048"/>
                    <a:pt x="18730" y="729"/>
                  </a:cubicBezTo>
                  <a:cubicBezTo>
                    <a:pt x="18370" y="482"/>
                    <a:pt x="17941" y="453"/>
                    <a:pt x="17537" y="333"/>
                  </a:cubicBezTo>
                  <a:cubicBezTo>
                    <a:pt x="17190" y="230"/>
                    <a:pt x="16847" y="222"/>
                    <a:pt x="16504" y="222"/>
                  </a:cubicBezTo>
                  <a:cubicBezTo>
                    <a:pt x="16459" y="222"/>
                    <a:pt x="16415" y="222"/>
                    <a:pt x="16370" y="222"/>
                  </a:cubicBezTo>
                  <a:cubicBezTo>
                    <a:pt x="15787" y="222"/>
                    <a:pt x="15204" y="199"/>
                    <a:pt x="14625" y="173"/>
                  </a:cubicBezTo>
                  <a:cubicBezTo>
                    <a:pt x="13857" y="139"/>
                    <a:pt x="13085" y="81"/>
                    <a:pt x="12321" y="53"/>
                  </a:cubicBezTo>
                  <a:cubicBezTo>
                    <a:pt x="11831" y="34"/>
                    <a:pt x="11342" y="0"/>
                    <a:pt x="1085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943;p57">
              <a:extLst>
                <a:ext uri="{FF2B5EF4-FFF2-40B4-BE49-F238E27FC236}">
                  <a16:creationId xmlns:a16="http://schemas.microsoft.com/office/drawing/2014/main" id="{1D2185E1-7A0E-4BD2-B26B-90A1111C0E29}"/>
                </a:ext>
              </a:extLst>
            </p:cNvPr>
            <p:cNvSpPr/>
            <p:nvPr/>
          </p:nvSpPr>
          <p:spPr>
            <a:xfrm>
              <a:off x="3138326" y="3705683"/>
              <a:ext cx="439102" cy="17908"/>
            </a:xfrm>
            <a:custGeom>
              <a:avLst/>
              <a:gdLst/>
              <a:ahLst/>
              <a:cxnLst/>
              <a:rect l="l" t="t" r="r" b="b"/>
              <a:pathLst>
                <a:path w="22264" h="908" extrusionOk="0">
                  <a:moveTo>
                    <a:pt x="20138" y="0"/>
                  </a:moveTo>
                  <a:cubicBezTo>
                    <a:pt x="20008" y="0"/>
                    <a:pt x="19887" y="18"/>
                    <a:pt x="19799" y="82"/>
                  </a:cubicBezTo>
                  <a:cubicBezTo>
                    <a:pt x="19740" y="123"/>
                    <a:pt x="19681" y="137"/>
                    <a:pt x="19622" y="137"/>
                  </a:cubicBezTo>
                  <a:cubicBezTo>
                    <a:pt x="19518" y="137"/>
                    <a:pt x="19416" y="96"/>
                    <a:pt x="19323" y="96"/>
                  </a:cubicBezTo>
                  <a:cubicBezTo>
                    <a:pt x="19264" y="96"/>
                    <a:pt x="19208" y="113"/>
                    <a:pt x="19159" y="168"/>
                  </a:cubicBezTo>
                  <a:cubicBezTo>
                    <a:pt x="19029" y="96"/>
                    <a:pt x="18892" y="76"/>
                    <a:pt x="18754" y="76"/>
                  </a:cubicBezTo>
                  <a:cubicBezTo>
                    <a:pt x="18573" y="76"/>
                    <a:pt x="18388" y="111"/>
                    <a:pt x="18213" y="111"/>
                  </a:cubicBezTo>
                  <a:cubicBezTo>
                    <a:pt x="18207" y="111"/>
                    <a:pt x="18202" y="111"/>
                    <a:pt x="18197" y="111"/>
                  </a:cubicBezTo>
                  <a:cubicBezTo>
                    <a:pt x="18185" y="111"/>
                    <a:pt x="18174" y="111"/>
                    <a:pt x="18163" y="111"/>
                  </a:cubicBezTo>
                  <a:cubicBezTo>
                    <a:pt x="17711" y="111"/>
                    <a:pt x="17260" y="169"/>
                    <a:pt x="16807" y="169"/>
                  </a:cubicBezTo>
                  <a:cubicBezTo>
                    <a:pt x="16674" y="169"/>
                    <a:pt x="16542" y="164"/>
                    <a:pt x="16409" y="151"/>
                  </a:cubicBezTo>
                  <a:cubicBezTo>
                    <a:pt x="16332" y="144"/>
                    <a:pt x="16257" y="141"/>
                    <a:pt x="16182" y="141"/>
                  </a:cubicBezTo>
                  <a:cubicBezTo>
                    <a:pt x="15977" y="141"/>
                    <a:pt x="15776" y="163"/>
                    <a:pt x="15570" y="168"/>
                  </a:cubicBezTo>
                  <a:cubicBezTo>
                    <a:pt x="15219" y="180"/>
                    <a:pt x="14868" y="192"/>
                    <a:pt x="14517" y="192"/>
                  </a:cubicBezTo>
                  <a:cubicBezTo>
                    <a:pt x="14372" y="192"/>
                    <a:pt x="14228" y="190"/>
                    <a:pt x="14084" y="185"/>
                  </a:cubicBezTo>
                  <a:cubicBezTo>
                    <a:pt x="14054" y="184"/>
                    <a:pt x="14025" y="184"/>
                    <a:pt x="13995" y="184"/>
                  </a:cubicBezTo>
                  <a:cubicBezTo>
                    <a:pt x="13709" y="184"/>
                    <a:pt x="13424" y="226"/>
                    <a:pt x="13142" y="226"/>
                  </a:cubicBezTo>
                  <a:cubicBezTo>
                    <a:pt x="13076" y="226"/>
                    <a:pt x="13010" y="224"/>
                    <a:pt x="12944" y="218"/>
                  </a:cubicBezTo>
                  <a:cubicBezTo>
                    <a:pt x="12826" y="209"/>
                    <a:pt x="12709" y="205"/>
                    <a:pt x="12591" y="205"/>
                  </a:cubicBezTo>
                  <a:cubicBezTo>
                    <a:pt x="12286" y="205"/>
                    <a:pt x="11983" y="228"/>
                    <a:pt x="11679" y="228"/>
                  </a:cubicBezTo>
                  <a:cubicBezTo>
                    <a:pt x="11630" y="228"/>
                    <a:pt x="11581" y="227"/>
                    <a:pt x="11532" y="226"/>
                  </a:cubicBezTo>
                  <a:cubicBezTo>
                    <a:pt x="11507" y="225"/>
                    <a:pt x="11481" y="225"/>
                    <a:pt x="11455" y="225"/>
                  </a:cubicBezTo>
                  <a:cubicBezTo>
                    <a:pt x="11280" y="225"/>
                    <a:pt x="11104" y="239"/>
                    <a:pt x="10928" y="239"/>
                  </a:cubicBezTo>
                  <a:cubicBezTo>
                    <a:pt x="10843" y="239"/>
                    <a:pt x="10759" y="236"/>
                    <a:pt x="10674" y="226"/>
                  </a:cubicBezTo>
                  <a:cubicBezTo>
                    <a:pt x="10649" y="223"/>
                    <a:pt x="10624" y="222"/>
                    <a:pt x="10600" y="222"/>
                  </a:cubicBezTo>
                  <a:cubicBezTo>
                    <a:pt x="10435" y="222"/>
                    <a:pt x="10273" y="279"/>
                    <a:pt x="10107" y="279"/>
                  </a:cubicBezTo>
                  <a:cubicBezTo>
                    <a:pt x="10025" y="279"/>
                    <a:pt x="9941" y="264"/>
                    <a:pt x="9857" y="222"/>
                  </a:cubicBezTo>
                  <a:cubicBezTo>
                    <a:pt x="9828" y="207"/>
                    <a:pt x="9799" y="202"/>
                    <a:pt x="9771" y="202"/>
                  </a:cubicBezTo>
                  <a:cubicBezTo>
                    <a:pt x="9670" y="202"/>
                    <a:pt x="9571" y="276"/>
                    <a:pt x="9442" y="276"/>
                  </a:cubicBezTo>
                  <a:cubicBezTo>
                    <a:pt x="9435" y="276"/>
                    <a:pt x="9427" y="276"/>
                    <a:pt x="9419" y="275"/>
                  </a:cubicBezTo>
                  <a:cubicBezTo>
                    <a:pt x="9133" y="254"/>
                    <a:pt x="8844" y="235"/>
                    <a:pt x="8555" y="235"/>
                  </a:cubicBezTo>
                  <a:cubicBezTo>
                    <a:pt x="8251" y="235"/>
                    <a:pt x="7946" y="256"/>
                    <a:pt x="7643" y="313"/>
                  </a:cubicBezTo>
                  <a:cubicBezTo>
                    <a:pt x="7549" y="333"/>
                    <a:pt x="7420" y="349"/>
                    <a:pt x="7320" y="349"/>
                  </a:cubicBezTo>
                  <a:cubicBezTo>
                    <a:pt x="7274" y="349"/>
                    <a:pt x="7234" y="346"/>
                    <a:pt x="7206" y="338"/>
                  </a:cubicBezTo>
                  <a:cubicBezTo>
                    <a:pt x="6999" y="289"/>
                    <a:pt x="6794" y="277"/>
                    <a:pt x="6590" y="277"/>
                  </a:cubicBezTo>
                  <a:cubicBezTo>
                    <a:pt x="6411" y="277"/>
                    <a:pt x="6233" y="286"/>
                    <a:pt x="6053" y="288"/>
                  </a:cubicBezTo>
                  <a:cubicBezTo>
                    <a:pt x="5817" y="288"/>
                    <a:pt x="5550" y="325"/>
                    <a:pt x="5322" y="325"/>
                  </a:cubicBezTo>
                  <a:cubicBezTo>
                    <a:pt x="5244" y="325"/>
                    <a:pt x="5170" y="321"/>
                    <a:pt x="5104" y="309"/>
                  </a:cubicBezTo>
                  <a:cubicBezTo>
                    <a:pt x="4835" y="263"/>
                    <a:pt x="4570" y="254"/>
                    <a:pt x="4307" y="254"/>
                  </a:cubicBezTo>
                  <a:cubicBezTo>
                    <a:pt x="4138" y="254"/>
                    <a:pt x="3970" y="258"/>
                    <a:pt x="3802" y="258"/>
                  </a:cubicBezTo>
                  <a:cubicBezTo>
                    <a:pt x="3736" y="258"/>
                    <a:pt x="3670" y="257"/>
                    <a:pt x="3605" y="256"/>
                  </a:cubicBezTo>
                  <a:cubicBezTo>
                    <a:pt x="3559" y="254"/>
                    <a:pt x="3513" y="254"/>
                    <a:pt x="3467" y="254"/>
                  </a:cubicBezTo>
                  <a:cubicBezTo>
                    <a:pt x="2905" y="254"/>
                    <a:pt x="2343" y="333"/>
                    <a:pt x="1776" y="333"/>
                  </a:cubicBezTo>
                  <a:cubicBezTo>
                    <a:pt x="1710" y="333"/>
                    <a:pt x="1643" y="332"/>
                    <a:pt x="1577" y="330"/>
                  </a:cubicBezTo>
                  <a:cubicBezTo>
                    <a:pt x="1536" y="328"/>
                    <a:pt x="1495" y="327"/>
                    <a:pt x="1453" y="327"/>
                  </a:cubicBezTo>
                  <a:cubicBezTo>
                    <a:pt x="1304" y="327"/>
                    <a:pt x="1153" y="338"/>
                    <a:pt x="1000" y="338"/>
                  </a:cubicBezTo>
                  <a:cubicBezTo>
                    <a:pt x="852" y="338"/>
                    <a:pt x="703" y="328"/>
                    <a:pt x="554" y="288"/>
                  </a:cubicBezTo>
                  <a:cubicBezTo>
                    <a:pt x="543" y="288"/>
                    <a:pt x="533" y="288"/>
                    <a:pt x="523" y="288"/>
                  </a:cubicBezTo>
                  <a:cubicBezTo>
                    <a:pt x="257" y="288"/>
                    <a:pt x="1" y="445"/>
                    <a:pt x="108" y="553"/>
                  </a:cubicBezTo>
                  <a:cubicBezTo>
                    <a:pt x="193" y="635"/>
                    <a:pt x="210" y="844"/>
                    <a:pt x="390" y="844"/>
                  </a:cubicBezTo>
                  <a:cubicBezTo>
                    <a:pt x="436" y="844"/>
                    <a:pt x="494" y="830"/>
                    <a:pt x="566" y="796"/>
                  </a:cubicBezTo>
                  <a:cubicBezTo>
                    <a:pt x="571" y="794"/>
                    <a:pt x="577" y="793"/>
                    <a:pt x="583" y="793"/>
                  </a:cubicBezTo>
                  <a:cubicBezTo>
                    <a:pt x="624" y="793"/>
                    <a:pt x="693" y="834"/>
                    <a:pt x="748" y="837"/>
                  </a:cubicBezTo>
                  <a:cubicBezTo>
                    <a:pt x="981" y="856"/>
                    <a:pt x="1216" y="893"/>
                    <a:pt x="1449" y="893"/>
                  </a:cubicBezTo>
                  <a:cubicBezTo>
                    <a:pt x="1619" y="893"/>
                    <a:pt x="1789" y="873"/>
                    <a:pt x="1958" y="812"/>
                  </a:cubicBezTo>
                  <a:cubicBezTo>
                    <a:pt x="1984" y="803"/>
                    <a:pt x="2017" y="799"/>
                    <a:pt x="2050" y="799"/>
                  </a:cubicBezTo>
                  <a:cubicBezTo>
                    <a:pt x="2074" y="799"/>
                    <a:pt x="2097" y="801"/>
                    <a:pt x="2118" y="805"/>
                  </a:cubicBezTo>
                  <a:cubicBezTo>
                    <a:pt x="2274" y="841"/>
                    <a:pt x="2430" y="850"/>
                    <a:pt x="2587" y="850"/>
                  </a:cubicBezTo>
                  <a:cubicBezTo>
                    <a:pt x="2725" y="850"/>
                    <a:pt x="2863" y="843"/>
                    <a:pt x="3000" y="843"/>
                  </a:cubicBezTo>
                  <a:cubicBezTo>
                    <a:pt x="3040" y="843"/>
                    <a:pt x="3079" y="844"/>
                    <a:pt x="3118" y="845"/>
                  </a:cubicBezTo>
                  <a:cubicBezTo>
                    <a:pt x="3324" y="852"/>
                    <a:pt x="3529" y="855"/>
                    <a:pt x="3734" y="855"/>
                  </a:cubicBezTo>
                  <a:cubicBezTo>
                    <a:pt x="4232" y="855"/>
                    <a:pt x="4728" y="840"/>
                    <a:pt x="5224" y="840"/>
                  </a:cubicBezTo>
                  <a:cubicBezTo>
                    <a:pt x="5465" y="840"/>
                    <a:pt x="5706" y="843"/>
                    <a:pt x="5946" y="854"/>
                  </a:cubicBezTo>
                  <a:cubicBezTo>
                    <a:pt x="5978" y="856"/>
                    <a:pt x="6011" y="856"/>
                    <a:pt x="6043" y="856"/>
                  </a:cubicBezTo>
                  <a:cubicBezTo>
                    <a:pt x="6278" y="856"/>
                    <a:pt x="6519" y="823"/>
                    <a:pt x="6752" y="823"/>
                  </a:cubicBezTo>
                  <a:cubicBezTo>
                    <a:pt x="6841" y="823"/>
                    <a:pt x="6929" y="828"/>
                    <a:pt x="7016" y="841"/>
                  </a:cubicBezTo>
                  <a:cubicBezTo>
                    <a:pt x="7260" y="881"/>
                    <a:pt x="7513" y="908"/>
                    <a:pt x="7754" y="908"/>
                  </a:cubicBezTo>
                  <a:cubicBezTo>
                    <a:pt x="7913" y="908"/>
                    <a:pt x="8066" y="896"/>
                    <a:pt x="8209" y="870"/>
                  </a:cubicBezTo>
                  <a:cubicBezTo>
                    <a:pt x="8411" y="833"/>
                    <a:pt x="8614" y="822"/>
                    <a:pt x="8813" y="822"/>
                  </a:cubicBezTo>
                  <a:cubicBezTo>
                    <a:pt x="9032" y="822"/>
                    <a:pt x="9248" y="835"/>
                    <a:pt x="9455" y="841"/>
                  </a:cubicBezTo>
                  <a:cubicBezTo>
                    <a:pt x="9528" y="844"/>
                    <a:pt x="9600" y="845"/>
                    <a:pt x="9673" y="845"/>
                  </a:cubicBezTo>
                  <a:cubicBezTo>
                    <a:pt x="9966" y="845"/>
                    <a:pt x="10259" y="827"/>
                    <a:pt x="10551" y="827"/>
                  </a:cubicBezTo>
                  <a:cubicBezTo>
                    <a:pt x="10737" y="827"/>
                    <a:pt x="10922" y="834"/>
                    <a:pt x="11107" y="858"/>
                  </a:cubicBezTo>
                  <a:cubicBezTo>
                    <a:pt x="11123" y="860"/>
                    <a:pt x="11139" y="862"/>
                    <a:pt x="11155" y="862"/>
                  </a:cubicBezTo>
                  <a:cubicBezTo>
                    <a:pt x="11218" y="862"/>
                    <a:pt x="11278" y="842"/>
                    <a:pt x="11313" y="796"/>
                  </a:cubicBezTo>
                  <a:cubicBezTo>
                    <a:pt x="11337" y="767"/>
                    <a:pt x="11360" y="738"/>
                    <a:pt x="11391" y="738"/>
                  </a:cubicBezTo>
                  <a:cubicBezTo>
                    <a:pt x="11404" y="738"/>
                    <a:pt x="11418" y="743"/>
                    <a:pt x="11433" y="755"/>
                  </a:cubicBezTo>
                  <a:cubicBezTo>
                    <a:pt x="11542" y="839"/>
                    <a:pt x="11651" y="870"/>
                    <a:pt x="11760" y="870"/>
                  </a:cubicBezTo>
                  <a:cubicBezTo>
                    <a:pt x="11903" y="870"/>
                    <a:pt x="12045" y="817"/>
                    <a:pt x="12185" y="763"/>
                  </a:cubicBezTo>
                  <a:cubicBezTo>
                    <a:pt x="12243" y="741"/>
                    <a:pt x="12301" y="733"/>
                    <a:pt x="12357" y="733"/>
                  </a:cubicBezTo>
                  <a:cubicBezTo>
                    <a:pt x="12513" y="733"/>
                    <a:pt x="12664" y="795"/>
                    <a:pt x="12813" y="805"/>
                  </a:cubicBezTo>
                  <a:cubicBezTo>
                    <a:pt x="12959" y="814"/>
                    <a:pt x="13137" y="839"/>
                    <a:pt x="13285" y="839"/>
                  </a:cubicBezTo>
                  <a:cubicBezTo>
                    <a:pt x="13324" y="839"/>
                    <a:pt x="13361" y="838"/>
                    <a:pt x="13394" y="833"/>
                  </a:cubicBezTo>
                  <a:cubicBezTo>
                    <a:pt x="13960" y="767"/>
                    <a:pt x="14522" y="759"/>
                    <a:pt x="15088" y="755"/>
                  </a:cubicBezTo>
                  <a:cubicBezTo>
                    <a:pt x="15612" y="751"/>
                    <a:pt x="16132" y="693"/>
                    <a:pt x="16653" y="681"/>
                  </a:cubicBezTo>
                  <a:cubicBezTo>
                    <a:pt x="16667" y="680"/>
                    <a:pt x="16680" y="680"/>
                    <a:pt x="16694" y="680"/>
                  </a:cubicBezTo>
                  <a:cubicBezTo>
                    <a:pt x="16960" y="680"/>
                    <a:pt x="17219" y="738"/>
                    <a:pt x="17498" y="738"/>
                  </a:cubicBezTo>
                  <a:cubicBezTo>
                    <a:pt x="17593" y="738"/>
                    <a:pt x="17691" y="732"/>
                    <a:pt x="17792" y="713"/>
                  </a:cubicBezTo>
                  <a:cubicBezTo>
                    <a:pt x="17980" y="682"/>
                    <a:pt x="18177" y="672"/>
                    <a:pt x="18378" y="672"/>
                  </a:cubicBezTo>
                  <a:cubicBezTo>
                    <a:pt x="18646" y="672"/>
                    <a:pt x="18921" y="689"/>
                    <a:pt x="19187" y="689"/>
                  </a:cubicBezTo>
                  <a:cubicBezTo>
                    <a:pt x="19482" y="689"/>
                    <a:pt x="19779" y="639"/>
                    <a:pt x="20076" y="639"/>
                  </a:cubicBezTo>
                  <a:cubicBezTo>
                    <a:pt x="20224" y="639"/>
                    <a:pt x="20373" y="652"/>
                    <a:pt x="20521" y="689"/>
                  </a:cubicBezTo>
                  <a:cubicBezTo>
                    <a:pt x="20565" y="632"/>
                    <a:pt x="20619" y="614"/>
                    <a:pt x="20678" y="614"/>
                  </a:cubicBezTo>
                  <a:cubicBezTo>
                    <a:pt x="20790" y="614"/>
                    <a:pt x="20920" y="679"/>
                    <a:pt x="21032" y="679"/>
                  </a:cubicBezTo>
                  <a:cubicBezTo>
                    <a:pt x="21103" y="679"/>
                    <a:pt x="21168" y="652"/>
                    <a:pt x="21215" y="565"/>
                  </a:cubicBezTo>
                  <a:cubicBezTo>
                    <a:pt x="21215" y="565"/>
                    <a:pt x="21257" y="573"/>
                    <a:pt x="21272" y="586"/>
                  </a:cubicBezTo>
                  <a:cubicBezTo>
                    <a:pt x="21385" y="668"/>
                    <a:pt x="21496" y="703"/>
                    <a:pt x="21603" y="703"/>
                  </a:cubicBezTo>
                  <a:cubicBezTo>
                    <a:pt x="21748" y="703"/>
                    <a:pt x="21883" y="638"/>
                    <a:pt x="22000" y="536"/>
                  </a:cubicBezTo>
                  <a:cubicBezTo>
                    <a:pt x="22070" y="479"/>
                    <a:pt x="22263" y="507"/>
                    <a:pt x="22214" y="355"/>
                  </a:cubicBezTo>
                  <a:cubicBezTo>
                    <a:pt x="22173" y="222"/>
                    <a:pt x="22045" y="201"/>
                    <a:pt x="21922" y="151"/>
                  </a:cubicBezTo>
                  <a:cubicBezTo>
                    <a:pt x="21639" y="41"/>
                    <a:pt x="21342" y="27"/>
                    <a:pt x="21046" y="27"/>
                  </a:cubicBezTo>
                  <a:cubicBezTo>
                    <a:pt x="20944" y="27"/>
                    <a:pt x="20843" y="29"/>
                    <a:pt x="20742" y="29"/>
                  </a:cubicBezTo>
                  <a:cubicBezTo>
                    <a:pt x="20699" y="29"/>
                    <a:pt x="20655" y="29"/>
                    <a:pt x="20612" y="28"/>
                  </a:cubicBezTo>
                  <a:cubicBezTo>
                    <a:pt x="20464" y="25"/>
                    <a:pt x="20294" y="0"/>
                    <a:pt x="201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 name="Google Shape;2944;p57">
              <a:extLst>
                <a:ext uri="{FF2B5EF4-FFF2-40B4-BE49-F238E27FC236}">
                  <a16:creationId xmlns:a16="http://schemas.microsoft.com/office/drawing/2014/main" id="{76A748CF-B9EF-0592-1357-5B6BD5A4EF90}"/>
                </a:ext>
              </a:extLst>
            </p:cNvPr>
            <p:cNvSpPr/>
            <p:nvPr/>
          </p:nvSpPr>
          <p:spPr>
            <a:xfrm>
              <a:off x="3125052" y="4074448"/>
              <a:ext cx="444170" cy="18894"/>
            </a:xfrm>
            <a:custGeom>
              <a:avLst/>
              <a:gdLst/>
              <a:ahLst/>
              <a:cxnLst/>
              <a:rect l="l" t="t" r="r" b="b"/>
              <a:pathLst>
                <a:path w="22521" h="958" extrusionOk="0">
                  <a:moveTo>
                    <a:pt x="17759" y="1"/>
                  </a:moveTo>
                  <a:cubicBezTo>
                    <a:pt x="17724" y="1"/>
                    <a:pt x="17690" y="1"/>
                    <a:pt x="17656" y="2"/>
                  </a:cubicBezTo>
                  <a:cubicBezTo>
                    <a:pt x="17275" y="18"/>
                    <a:pt x="16899" y="52"/>
                    <a:pt x="16516" y="52"/>
                  </a:cubicBezTo>
                  <a:cubicBezTo>
                    <a:pt x="16393" y="52"/>
                    <a:pt x="16269" y="49"/>
                    <a:pt x="16144" y="40"/>
                  </a:cubicBezTo>
                  <a:cubicBezTo>
                    <a:pt x="16074" y="34"/>
                    <a:pt x="16002" y="32"/>
                    <a:pt x="15928" y="32"/>
                  </a:cubicBezTo>
                  <a:cubicBezTo>
                    <a:pt x="15736" y="32"/>
                    <a:pt x="15535" y="47"/>
                    <a:pt x="15344" y="56"/>
                  </a:cubicBezTo>
                  <a:cubicBezTo>
                    <a:pt x="14803" y="79"/>
                    <a:pt x="14263" y="119"/>
                    <a:pt x="13726" y="119"/>
                  </a:cubicBezTo>
                  <a:cubicBezTo>
                    <a:pt x="13680" y="119"/>
                    <a:pt x="13634" y="119"/>
                    <a:pt x="13589" y="118"/>
                  </a:cubicBezTo>
                  <a:cubicBezTo>
                    <a:pt x="13503" y="117"/>
                    <a:pt x="13418" y="116"/>
                    <a:pt x="13333" y="116"/>
                  </a:cubicBezTo>
                  <a:cubicBezTo>
                    <a:pt x="12717" y="116"/>
                    <a:pt x="12104" y="152"/>
                    <a:pt x="11487" y="164"/>
                  </a:cubicBezTo>
                  <a:cubicBezTo>
                    <a:pt x="11075" y="168"/>
                    <a:pt x="10665" y="196"/>
                    <a:pt x="10252" y="213"/>
                  </a:cubicBezTo>
                  <a:cubicBezTo>
                    <a:pt x="9604" y="233"/>
                    <a:pt x="8956" y="254"/>
                    <a:pt x="8308" y="275"/>
                  </a:cubicBezTo>
                  <a:cubicBezTo>
                    <a:pt x="7957" y="286"/>
                    <a:pt x="7604" y="316"/>
                    <a:pt x="7254" y="316"/>
                  </a:cubicBezTo>
                  <a:cubicBezTo>
                    <a:pt x="7188" y="316"/>
                    <a:pt x="7122" y="315"/>
                    <a:pt x="7056" y="312"/>
                  </a:cubicBezTo>
                  <a:cubicBezTo>
                    <a:pt x="6999" y="311"/>
                    <a:pt x="6941" y="310"/>
                    <a:pt x="6883" y="310"/>
                  </a:cubicBezTo>
                  <a:cubicBezTo>
                    <a:pt x="6480" y="310"/>
                    <a:pt x="6082" y="351"/>
                    <a:pt x="5680" y="351"/>
                  </a:cubicBezTo>
                  <a:cubicBezTo>
                    <a:pt x="5635" y="351"/>
                    <a:pt x="5590" y="350"/>
                    <a:pt x="5545" y="349"/>
                  </a:cubicBezTo>
                  <a:cubicBezTo>
                    <a:pt x="5522" y="348"/>
                    <a:pt x="5498" y="348"/>
                    <a:pt x="5475" y="348"/>
                  </a:cubicBezTo>
                  <a:cubicBezTo>
                    <a:pt x="5206" y="348"/>
                    <a:pt x="4937" y="387"/>
                    <a:pt x="4674" y="391"/>
                  </a:cubicBezTo>
                  <a:cubicBezTo>
                    <a:pt x="4291" y="395"/>
                    <a:pt x="3906" y="415"/>
                    <a:pt x="3523" y="436"/>
                  </a:cubicBezTo>
                  <a:cubicBezTo>
                    <a:pt x="3309" y="448"/>
                    <a:pt x="3093" y="454"/>
                    <a:pt x="2880" y="454"/>
                  </a:cubicBezTo>
                  <a:cubicBezTo>
                    <a:pt x="2729" y="454"/>
                    <a:pt x="2579" y="451"/>
                    <a:pt x="2433" y="444"/>
                  </a:cubicBezTo>
                  <a:cubicBezTo>
                    <a:pt x="2365" y="441"/>
                    <a:pt x="2298" y="439"/>
                    <a:pt x="2230" y="439"/>
                  </a:cubicBezTo>
                  <a:cubicBezTo>
                    <a:pt x="1881" y="439"/>
                    <a:pt x="1536" y="478"/>
                    <a:pt x="1191" y="478"/>
                  </a:cubicBezTo>
                  <a:cubicBezTo>
                    <a:pt x="1047" y="478"/>
                    <a:pt x="904" y="471"/>
                    <a:pt x="760" y="452"/>
                  </a:cubicBezTo>
                  <a:cubicBezTo>
                    <a:pt x="725" y="444"/>
                    <a:pt x="691" y="440"/>
                    <a:pt x="658" y="440"/>
                  </a:cubicBezTo>
                  <a:cubicBezTo>
                    <a:pt x="492" y="440"/>
                    <a:pt x="347" y="526"/>
                    <a:pt x="182" y="526"/>
                  </a:cubicBezTo>
                  <a:cubicBezTo>
                    <a:pt x="66" y="526"/>
                    <a:pt x="1" y="601"/>
                    <a:pt x="83" y="688"/>
                  </a:cubicBezTo>
                  <a:cubicBezTo>
                    <a:pt x="215" y="820"/>
                    <a:pt x="348" y="948"/>
                    <a:pt x="615" y="952"/>
                  </a:cubicBezTo>
                  <a:cubicBezTo>
                    <a:pt x="802" y="952"/>
                    <a:pt x="986" y="943"/>
                    <a:pt x="1174" y="943"/>
                  </a:cubicBezTo>
                  <a:cubicBezTo>
                    <a:pt x="1245" y="943"/>
                    <a:pt x="1316" y="944"/>
                    <a:pt x="1388" y="948"/>
                  </a:cubicBezTo>
                  <a:cubicBezTo>
                    <a:pt x="1533" y="954"/>
                    <a:pt x="1678" y="957"/>
                    <a:pt x="1823" y="957"/>
                  </a:cubicBezTo>
                  <a:cubicBezTo>
                    <a:pt x="2384" y="957"/>
                    <a:pt x="2947" y="916"/>
                    <a:pt x="3513" y="916"/>
                  </a:cubicBezTo>
                  <a:cubicBezTo>
                    <a:pt x="3694" y="916"/>
                    <a:pt x="3876" y="921"/>
                    <a:pt x="4059" y="932"/>
                  </a:cubicBezTo>
                  <a:cubicBezTo>
                    <a:pt x="4129" y="936"/>
                    <a:pt x="4200" y="938"/>
                    <a:pt x="4271" y="938"/>
                  </a:cubicBezTo>
                  <a:cubicBezTo>
                    <a:pt x="4617" y="938"/>
                    <a:pt x="4969" y="895"/>
                    <a:pt x="5318" y="882"/>
                  </a:cubicBezTo>
                  <a:cubicBezTo>
                    <a:pt x="5511" y="875"/>
                    <a:pt x="5729" y="812"/>
                    <a:pt x="5900" y="812"/>
                  </a:cubicBezTo>
                  <a:cubicBezTo>
                    <a:pt x="5945" y="812"/>
                    <a:pt x="5987" y="816"/>
                    <a:pt x="6025" y="828"/>
                  </a:cubicBezTo>
                  <a:cubicBezTo>
                    <a:pt x="6159" y="869"/>
                    <a:pt x="6296" y="886"/>
                    <a:pt x="6421" y="886"/>
                  </a:cubicBezTo>
                  <a:cubicBezTo>
                    <a:pt x="6535" y="886"/>
                    <a:pt x="6640" y="872"/>
                    <a:pt x="6726" y="852"/>
                  </a:cubicBezTo>
                  <a:cubicBezTo>
                    <a:pt x="6962" y="797"/>
                    <a:pt x="7201" y="786"/>
                    <a:pt x="7440" y="786"/>
                  </a:cubicBezTo>
                  <a:cubicBezTo>
                    <a:pt x="7614" y="786"/>
                    <a:pt x="7788" y="792"/>
                    <a:pt x="7961" y="792"/>
                  </a:cubicBezTo>
                  <a:cubicBezTo>
                    <a:pt x="8084" y="792"/>
                    <a:pt x="8207" y="789"/>
                    <a:pt x="8329" y="778"/>
                  </a:cubicBezTo>
                  <a:cubicBezTo>
                    <a:pt x="8906" y="725"/>
                    <a:pt x="9522" y="766"/>
                    <a:pt x="10112" y="729"/>
                  </a:cubicBezTo>
                  <a:cubicBezTo>
                    <a:pt x="10206" y="723"/>
                    <a:pt x="10300" y="722"/>
                    <a:pt x="10393" y="722"/>
                  </a:cubicBezTo>
                  <a:cubicBezTo>
                    <a:pt x="10553" y="722"/>
                    <a:pt x="10712" y="726"/>
                    <a:pt x="10872" y="726"/>
                  </a:cubicBezTo>
                  <a:cubicBezTo>
                    <a:pt x="11057" y="726"/>
                    <a:pt x="11243" y="720"/>
                    <a:pt x="11429" y="692"/>
                  </a:cubicBezTo>
                  <a:cubicBezTo>
                    <a:pt x="11522" y="678"/>
                    <a:pt x="11618" y="673"/>
                    <a:pt x="11714" y="673"/>
                  </a:cubicBezTo>
                  <a:cubicBezTo>
                    <a:pt x="11956" y="673"/>
                    <a:pt x="12206" y="704"/>
                    <a:pt x="12452" y="704"/>
                  </a:cubicBezTo>
                  <a:cubicBezTo>
                    <a:pt x="12465" y="704"/>
                    <a:pt x="12478" y="704"/>
                    <a:pt x="12491" y="704"/>
                  </a:cubicBezTo>
                  <a:cubicBezTo>
                    <a:pt x="12644" y="700"/>
                    <a:pt x="12806" y="633"/>
                    <a:pt x="12946" y="633"/>
                  </a:cubicBezTo>
                  <a:cubicBezTo>
                    <a:pt x="12968" y="633"/>
                    <a:pt x="12990" y="635"/>
                    <a:pt x="13011" y="638"/>
                  </a:cubicBezTo>
                  <a:cubicBezTo>
                    <a:pt x="13116" y="659"/>
                    <a:pt x="13220" y="665"/>
                    <a:pt x="13323" y="665"/>
                  </a:cubicBezTo>
                  <a:cubicBezTo>
                    <a:pt x="13480" y="665"/>
                    <a:pt x="13636" y="651"/>
                    <a:pt x="13792" y="651"/>
                  </a:cubicBezTo>
                  <a:cubicBezTo>
                    <a:pt x="13866" y="651"/>
                    <a:pt x="13940" y="654"/>
                    <a:pt x="14014" y="663"/>
                  </a:cubicBezTo>
                  <a:cubicBezTo>
                    <a:pt x="14036" y="666"/>
                    <a:pt x="14058" y="667"/>
                    <a:pt x="14081" y="667"/>
                  </a:cubicBezTo>
                  <a:cubicBezTo>
                    <a:pt x="14228" y="667"/>
                    <a:pt x="14388" y="617"/>
                    <a:pt x="14552" y="617"/>
                  </a:cubicBezTo>
                  <a:cubicBezTo>
                    <a:pt x="14557" y="617"/>
                    <a:pt x="14562" y="618"/>
                    <a:pt x="14568" y="618"/>
                  </a:cubicBezTo>
                  <a:cubicBezTo>
                    <a:pt x="14806" y="621"/>
                    <a:pt x="15044" y="623"/>
                    <a:pt x="15283" y="623"/>
                  </a:cubicBezTo>
                  <a:cubicBezTo>
                    <a:pt x="15669" y="623"/>
                    <a:pt x="16056" y="618"/>
                    <a:pt x="16442" y="605"/>
                  </a:cubicBezTo>
                  <a:cubicBezTo>
                    <a:pt x="16706" y="597"/>
                    <a:pt x="16987" y="580"/>
                    <a:pt x="17249" y="580"/>
                  </a:cubicBezTo>
                  <a:cubicBezTo>
                    <a:pt x="17369" y="580"/>
                    <a:pt x="17485" y="584"/>
                    <a:pt x="17594" y="593"/>
                  </a:cubicBezTo>
                  <a:cubicBezTo>
                    <a:pt x="17796" y="609"/>
                    <a:pt x="17998" y="612"/>
                    <a:pt x="18200" y="612"/>
                  </a:cubicBezTo>
                  <a:cubicBezTo>
                    <a:pt x="18388" y="612"/>
                    <a:pt x="18576" y="609"/>
                    <a:pt x="18764" y="609"/>
                  </a:cubicBezTo>
                  <a:cubicBezTo>
                    <a:pt x="18905" y="609"/>
                    <a:pt x="19047" y="611"/>
                    <a:pt x="19188" y="618"/>
                  </a:cubicBezTo>
                  <a:cubicBezTo>
                    <a:pt x="19451" y="630"/>
                    <a:pt x="20236" y="725"/>
                    <a:pt x="20978" y="725"/>
                  </a:cubicBezTo>
                  <a:cubicBezTo>
                    <a:pt x="21762" y="725"/>
                    <a:pt x="22499" y="619"/>
                    <a:pt x="22520" y="196"/>
                  </a:cubicBezTo>
                  <a:cubicBezTo>
                    <a:pt x="22276" y="81"/>
                    <a:pt x="21945" y="52"/>
                    <a:pt x="21616" y="52"/>
                  </a:cubicBezTo>
                  <a:cubicBezTo>
                    <a:pt x="21360" y="52"/>
                    <a:pt x="21106" y="69"/>
                    <a:pt x="20897" y="77"/>
                  </a:cubicBezTo>
                  <a:cubicBezTo>
                    <a:pt x="20737" y="82"/>
                    <a:pt x="20578" y="84"/>
                    <a:pt x="20419" y="84"/>
                  </a:cubicBezTo>
                  <a:cubicBezTo>
                    <a:pt x="19869" y="84"/>
                    <a:pt x="19321" y="58"/>
                    <a:pt x="18770" y="52"/>
                  </a:cubicBezTo>
                  <a:cubicBezTo>
                    <a:pt x="18434" y="48"/>
                    <a:pt x="18093" y="1"/>
                    <a:pt x="1775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 name="Google Shape;2945;p57">
            <a:extLst>
              <a:ext uri="{FF2B5EF4-FFF2-40B4-BE49-F238E27FC236}">
                <a16:creationId xmlns:a16="http://schemas.microsoft.com/office/drawing/2014/main" id="{63D99490-7B27-E5A8-941C-07897A3FFECB}"/>
              </a:ext>
            </a:extLst>
          </p:cNvPr>
          <p:cNvGrpSpPr/>
          <p:nvPr/>
        </p:nvGrpSpPr>
        <p:grpSpPr>
          <a:xfrm>
            <a:off x="5926149" y="1443177"/>
            <a:ext cx="1306577" cy="2992006"/>
            <a:chOff x="4654500" y="3109548"/>
            <a:chExt cx="658416" cy="1507746"/>
          </a:xfrm>
        </p:grpSpPr>
        <p:sp>
          <p:nvSpPr>
            <p:cNvPr id="12" name="Google Shape;2946;p57">
              <a:extLst>
                <a:ext uri="{FF2B5EF4-FFF2-40B4-BE49-F238E27FC236}">
                  <a16:creationId xmlns:a16="http://schemas.microsoft.com/office/drawing/2014/main" id="{58A64F26-F3A0-CB16-EAC4-CEB5FD9CC9D2}"/>
                </a:ext>
              </a:extLst>
            </p:cNvPr>
            <p:cNvSpPr/>
            <p:nvPr/>
          </p:nvSpPr>
          <p:spPr>
            <a:xfrm>
              <a:off x="4654500" y="3109548"/>
              <a:ext cx="658416" cy="1507746"/>
            </a:xfrm>
            <a:custGeom>
              <a:avLst/>
              <a:gdLst/>
              <a:ahLst/>
              <a:cxnLst/>
              <a:rect l="l" t="t" r="r" b="b"/>
              <a:pathLst>
                <a:path w="33384" h="76448" extrusionOk="0">
                  <a:moveTo>
                    <a:pt x="25162" y="12136"/>
                  </a:moveTo>
                  <a:cubicBezTo>
                    <a:pt x="25162" y="12141"/>
                    <a:pt x="25161" y="12144"/>
                    <a:pt x="25158" y="12148"/>
                  </a:cubicBezTo>
                  <a:cubicBezTo>
                    <a:pt x="25160" y="12144"/>
                    <a:pt x="25161" y="12140"/>
                    <a:pt x="25162" y="12136"/>
                  </a:cubicBezTo>
                  <a:close/>
                  <a:moveTo>
                    <a:pt x="16499" y="753"/>
                  </a:moveTo>
                  <a:cubicBezTo>
                    <a:pt x="16615" y="753"/>
                    <a:pt x="16753" y="779"/>
                    <a:pt x="16851" y="863"/>
                  </a:cubicBezTo>
                  <a:cubicBezTo>
                    <a:pt x="16896" y="898"/>
                    <a:pt x="16974" y="918"/>
                    <a:pt x="17040" y="918"/>
                  </a:cubicBezTo>
                  <a:cubicBezTo>
                    <a:pt x="17052" y="918"/>
                    <a:pt x="17063" y="918"/>
                    <a:pt x="17074" y="916"/>
                  </a:cubicBezTo>
                  <a:cubicBezTo>
                    <a:pt x="17185" y="902"/>
                    <a:pt x="17294" y="895"/>
                    <a:pt x="17401" y="895"/>
                  </a:cubicBezTo>
                  <a:cubicBezTo>
                    <a:pt x="17785" y="895"/>
                    <a:pt x="18150" y="980"/>
                    <a:pt x="18528" y="1107"/>
                  </a:cubicBezTo>
                  <a:cubicBezTo>
                    <a:pt x="18745" y="1177"/>
                    <a:pt x="18999" y="1277"/>
                    <a:pt x="19260" y="1277"/>
                  </a:cubicBezTo>
                  <a:cubicBezTo>
                    <a:pt x="19291" y="1277"/>
                    <a:pt x="19322" y="1275"/>
                    <a:pt x="19353" y="1272"/>
                  </a:cubicBezTo>
                  <a:cubicBezTo>
                    <a:pt x="19361" y="1271"/>
                    <a:pt x="19369" y="1271"/>
                    <a:pt x="19377" y="1271"/>
                  </a:cubicBezTo>
                  <a:cubicBezTo>
                    <a:pt x="19572" y="1271"/>
                    <a:pt x="19715" y="1469"/>
                    <a:pt x="19911" y="1469"/>
                  </a:cubicBezTo>
                  <a:cubicBezTo>
                    <a:pt x="19947" y="1469"/>
                    <a:pt x="19985" y="1462"/>
                    <a:pt x="20026" y="1445"/>
                  </a:cubicBezTo>
                  <a:lnTo>
                    <a:pt x="20026" y="1445"/>
                  </a:lnTo>
                  <a:cubicBezTo>
                    <a:pt x="19982" y="1565"/>
                    <a:pt x="19994" y="1598"/>
                    <a:pt x="20027" y="1598"/>
                  </a:cubicBezTo>
                  <a:cubicBezTo>
                    <a:pt x="20066" y="1598"/>
                    <a:pt x="20138" y="1550"/>
                    <a:pt x="20181" y="1550"/>
                  </a:cubicBezTo>
                  <a:cubicBezTo>
                    <a:pt x="20186" y="1550"/>
                    <a:pt x="20191" y="1551"/>
                    <a:pt x="20195" y="1552"/>
                  </a:cubicBezTo>
                  <a:cubicBezTo>
                    <a:pt x="20323" y="1594"/>
                    <a:pt x="20439" y="1656"/>
                    <a:pt x="20542" y="1747"/>
                  </a:cubicBezTo>
                  <a:cubicBezTo>
                    <a:pt x="20641" y="1829"/>
                    <a:pt x="20765" y="1928"/>
                    <a:pt x="20881" y="1936"/>
                  </a:cubicBezTo>
                  <a:cubicBezTo>
                    <a:pt x="21071" y="1949"/>
                    <a:pt x="21050" y="2159"/>
                    <a:pt x="21179" y="2176"/>
                  </a:cubicBezTo>
                  <a:cubicBezTo>
                    <a:pt x="21446" y="2209"/>
                    <a:pt x="21604" y="2382"/>
                    <a:pt x="21760" y="2560"/>
                  </a:cubicBezTo>
                  <a:cubicBezTo>
                    <a:pt x="21991" y="2820"/>
                    <a:pt x="22326" y="2957"/>
                    <a:pt x="22516" y="3283"/>
                  </a:cubicBezTo>
                  <a:cubicBezTo>
                    <a:pt x="22631" y="3485"/>
                    <a:pt x="22871" y="3650"/>
                    <a:pt x="23028" y="3856"/>
                  </a:cubicBezTo>
                  <a:cubicBezTo>
                    <a:pt x="23359" y="4290"/>
                    <a:pt x="23606" y="4769"/>
                    <a:pt x="23862" y="5244"/>
                  </a:cubicBezTo>
                  <a:cubicBezTo>
                    <a:pt x="24114" y="5711"/>
                    <a:pt x="24238" y="6218"/>
                    <a:pt x="24493" y="6685"/>
                  </a:cubicBezTo>
                  <a:cubicBezTo>
                    <a:pt x="24667" y="6999"/>
                    <a:pt x="24622" y="7416"/>
                    <a:pt x="24766" y="7750"/>
                  </a:cubicBezTo>
                  <a:cubicBezTo>
                    <a:pt x="24890" y="8035"/>
                    <a:pt x="24712" y="8324"/>
                    <a:pt x="24878" y="8588"/>
                  </a:cubicBezTo>
                  <a:cubicBezTo>
                    <a:pt x="24956" y="8708"/>
                    <a:pt x="24716" y="8695"/>
                    <a:pt x="24750" y="8807"/>
                  </a:cubicBezTo>
                  <a:cubicBezTo>
                    <a:pt x="24845" y="9116"/>
                    <a:pt x="24737" y="9423"/>
                    <a:pt x="24721" y="9728"/>
                  </a:cubicBezTo>
                  <a:cubicBezTo>
                    <a:pt x="24691" y="10161"/>
                    <a:pt x="24672" y="10587"/>
                    <a:pt x="24573" y="11024"/>
                  </a:cubicBezTo>
                  <a:cubicBezTo>
                    <a:pt x="24481" y="11424"/>
                    <a:pt x="24374" y="11821"/>
                    <a:pt x="24254" y="12213"/>
                  </a:cubicBezTo>
                  <a:cubicBezTo>
                    <a:pt x="24171" y="12474"/>
                    <a:pt x="24085" y="12733"/>
                    <a:pt x="23990" y="12994"/>
                  </a:cubicBezTo>
                  <a:cubicBezTo>
                    <a:pt x="23912" y="13208"/>
                    <a:pt x="23829" y="13419"/>
                    <a:pt x="23742" y="13629"/>
                  </a:cubicBezTo>
                  <a:cubicBezTo>
                    <a:pt x="23486" y="14262"/>
                    <a:pt x="23201" y="14881"/>
                    <a:pt x="22875" y="15483"/>
                  </a:cubicBezTo>
                  <a:cubicBezTo>
                    <a:pt x="22739" y="15735"/>
                    <a:pt x="22541" y="15983"/>
                    <a:pt x="22532" y="16289"/>
                  </a:cubicBezTo>
                  <a:cubicBezTo>
                    <a:pt x="22528" y="16442"/>
                    <a:pt x="22351" y="16495"/>
                    <a:pt x="22277" y="16569"/>
                  </a:cubicBezTo>
                  <a:cubicBezTo>
                    <a:pt x="22074" y="16781"/>
                    <a:pt x="22000" y="17044"/>
                    <a:pt x="21847" y="17267"/>
                  </a:cubicBezTo>
                  <a:cubicBezTo>
                    <a:pt x="21686" y="17499"/>
                    <a:pt x="21520" y="17747"/>
                    <a:pt x="21381" y="18002"/>
                  </a:cubicBezTo>
                  <a:cubicBezTo>
                    <a:pt x="21232" y="18283"/>
                    <a:pt x="20971" y="18539"/>
                    <a:pt x="20790" y="18812"/>
                  </a:cubicBezTo>
                  <a:cubicBezTo>
                    <a:pt x="20571" y="19129"/>
                    <a:pt x="20270" y="19373"/>
                    <a:pt x="20064" y="19704"/>
                  </a:cubicBezTo>
                  <a:cubicBezTo>
                    <a:pt x="19866" y="20021"/>
                    <a:pt x="19572" y="20293"/>
                    <a:pt x="19349" y="20600"/>
                  </a:cubicBezTo>
                  <a:cubicBezTo>
                    <a:pt x="19052" y="21000"/>
                    <a:pt x="18597" y="21260"/>
                    <a:pt x="18379" y="21726"/>
                  </a:cubicBezTo>
                  <a:cubicBezTo>
                    <a:pt x="18280" y="21941"/>
                    <a:pt x="18052" y="22061"/>
                    <a:pt x="17842" y="22197"/>
                  </a:cubicBezTo>
                  <a:cubicBezTo>
                    <a:pt x="17652" y="22317"/>
                    <a:pt x="17400" y="22437"/>
                    <a:pt x="17343" y="22656"/>
                  </a:cubicBezTo>
                  <a:cubicBezTo>
                    <a:pt x="17280" y="22891"/>
                    <a:pt x="17078" y="22912"/>
                    <a:pt x="16929" y="23019"/>
                  </a:cubicBezTo>
                  <a:cubicBezTo>
                    <a:pt x="16901" y="23040"/>
                    <a:pt x="16877" y="23048"/>
                    <a:pt x="16855" y="23048"/>
                  </a:cubicBezTo>
                  <a:cubicBezTo>
                    <a:pt x="16805" y="23048"/>
                    <a:pt x="16770" y="23000"/>
                    <a:pt x="16735" y="22957"/>
                  </a:cubicBezTo>
                  <a:cubicBezTo>
                    <a:pt x="16632" y="22829"/>
                    <a:pt x="16479" y="22738"/>
                    <a:pt x="16417" y="22578"/>
                  </a:cubicBezTo>
                  <a:cubicBezTo>
                    <a:pt x="16392" y="22513"/>
                    <a:pt x="16340" y="22439"/>
                    <a:pt x="16278" y="22439"/>
                  </a:cubicBezTo>
                  <a:cubicBezTo>
                    <a:pt x="16268" y="22439"/>
                    <a:pt x="16258" y="22441"/>
                    <a:pt x="16249" y="22445"/>
                  </a:cubicBezTo>
                  <a:cubicBezTo>
                    <a:pt x="16195" y="22466"/>
                    <a:pt x="16151" y="22476"/>
                    <a:pt x="16114" y="22476"/>
                  </a:cubicBezTo>
                  <a:cubicBezTo>
                    <a:pt x="15952" y="22476"/>
                    <a:pt x="15931" y="22295"/>
                    <a:pt x="15864" y="22181"/>
                  </a:cubicBezTo>
                  <a:cubicBezTo>
                    <a:pt x="15748" y="21987"/>
                    <a:pt x="15492" y="21884"/>
                    <a:pt x="15401" y="21760"/>
                  </a:cubicBezTo>
                  <a:cubicBezTo>
                    <a:pt x="15224" y="21512"/>
                    <a:pt x="14943" y="21396"/>
                    <a:pt x="14770" y="21161"/>
                  </a:cubicBezTo>
                  <a:cubicBezTo>
                    <a:pt x="14613" y="20950"/>
                    <a:pt x="14551" y="20674"/>
                    <a:pt x="14291" y="20529"/>
                  </a:cubicBezTo>
                  <a:cubicBezTo>
                    <a:pt x="14212" y="20488"/>
                    <a:pt x="14229" y="20368"/>
                    <a:pt x="14254" y="20282"/>
                  </a:cubicBezTo>
                  <a:cubicBezTo>
                    <a:pt x="13960" y="20240"/>
                    <a:pt x="14039" y="19918"/>
                    <a:pt x="13849" y="19798"/>
                  </a:cubicBezTo>
                  <a:cubicBezTo>
                    <a:pt x="13494" y="19571"/>
                    <a:pt x="13255" y="19216"/>
                    <a:pt x="13048" y="18890"/>
                  </a:cubicBezTo>
                  <a:cubicBezTo>
                    <a:pt x="12821" y="18539"/>
                    <a:pt x="12577" y="18193"/>
                    <a:pt x="12350" y="17837"/>
                  </a:cubicBezTo>
                  <a:cubicBezTo>
                    <a:pt x="12106" y="17465"/>
                    <a:pt x="11843" y="17094"/>
                    <a:pt x="11570" y="16756"/>
                  </a:cubicBezTo>
                  <a:cubicBezTo>
                    <a:pt x="11355" y="16487"/>
                    <a:pt x="11260" y="16169"/>
                    <a:pt x="11054" y="15938"/>
                  </a:cubicBezTo>
                  <a:cubicBezTo>
                    <a:pt x="10777" y="15628"/>
                    <a:pt x="10678" y="15224"/>
                    <a:pt x="10385" y="14938"/>
                  </a:cubicBezTo>
                  <a:cubicBezTo>
                    <a:pt x="10343" y="14902"/>
                    <a:pt x="10335" y="14839"/>
                    <a:pt x="10307" y="14794"/>
                  </a:cubicBezTo>
                  <a:cubicBezTo>
                    <a:pt x="10001" y="14353"/>
                    <a:pt x="9802" y="13852"/>
                    <a:pt x="9464" y="13423"/>
                  </a:cubicBezTo>
                  <a:cubicBezTo>
                    <a:pt x="9352" y="13282"/>
                    <a:pt x="9163" y="13143"/>
                    <a:pt x="9126" y="12941"/>
                  </a:cubicBezTo>
                  <a:cubicBezTo>
                    <a:pt x="9118" y="12891"/>
                    <a:pt x="9118" y="12837"/>
                    <a:pt x="9129" y="12779"/>
                  </a:cubicBezTo>
                  <a:cubicBezTo>
                    <a:pt x="9138" y="12730"/>
                    <a:pt x="9059" y="12680"/>
                    <a:pt x="9026" y="12634"/>
                  </a:cubicBezTo>
                  <a:cubicBezTo>
                    <a:pt x="8965" y="12560"/>
                    <a:pt x="8771" y="12514"/>
                    <a:pt x="8915" y="12329"/>
                  </a:cubicBezTo>
                  <a:cubicBezTo>
                    <a:pt x="8895" y="12312"/>
                    <a:pt x="8874" y="12292"/>
                    <a:pt x="8853" y="12267"/>
                  </a:cubicBezTo>
                  <a:cubicBezTo>
                    <a:pt x="8762" y="12156"/>
                    <a:pt x="8729" y="12007"/>
                    <a:pt x="8672" y="11870"/>
                  </a:cubicBezTo>
                  <a:cubicBezTo>
                    <a:pt x="8514" y="11520"/>
                    <a:pt x="8382" y="11165"/>
                    <a:pt x="8247" y="10814"/>
                  </a:cubicBezTo>
                  <a:cubicBezTo>
                    <a:pt x="8127" y="10513"/>
                    <a:pt x="8176" y="10215"/>
                    <a:pt x="8131" y="9926"/>
                  </a:cubicBezTo>
                  <a:cubicBezTo>
                    <a:pt x="8110" y="9781"/>
                    <a:pt x="8039" y="9591"/>
                    <a:pt x="8081" y="9480"/>
                  </a:cubicBezTo>
                  <a:cubicBezTo>
                    <a:pt x="8188" y="9150"/>
                    <a:pt x="8056" y="8844"/>
                    <a:pt x="8077" y="8526"/>
                  </a:cubicBezTo>
                  <a:cubicBezTo>
                    <a:pt x="8098" y="8089"/>
                    <a:pt x="8184" y="7651"/>
                    <a:pt x="8222" y="7218"/>
                  </a:cubicBezTo>
                  <a:cubicBezTo>
                    <a:pt x="8258" y="6751"/>
                    <a:pt x="8539" y="6355"/>
                    <a:pt x="8531" y="5884"/>
                  </a:cubicBezTo>
                  <a:cubicBezTo>
                    <a:pt x="8531" y="5789"/>
                    <a:pt x="8708" y="5698"/>
                    <a:pt x="8758" y="5587"/>
                  </a:cubicBezTo>
                  <a:cubicBezTo>
                    <a:pt x="8853" y="5368"/>
                    <a:pt x="8919" y="5137"/>
                    <a:pt x="8994" y="4914"/>
                  </a:cubicBezTo>
                  <a:cubicBezTo>
                    <a:pt x="8998" y="4893"/>
                    <a:pt x="8985" y="4859"/>
                    <a:pt x="8998" y="4855"/>
                  </a:cubicBezTo>
                  <a:cubicBezTo>
                    <a:pt x="9411" y="4546"/>
                    <a:pt x="9455" y="4017"/>
                    <a:pt x="9794" y="3662"/>
                  </a:cubicBezTo>
                  <a:cubicBezTo>
                    <a:pt x="10021" y="3418"/>
                    <a:pt x="10187" y="3117"/>
                    <a:pt x="10509" y="2969"/>
                  </a:cubicBezTo>
                  <a:cubicBezTo>
                    <a:pt x="10608" y="2923"/>
                    <a:pt x="10625" y="2803"/>
                    <a:pt x="10690" y="2750"/>
                  </a:cubicBezTo>
                  <a:cubicBezTo>
                    <a:pt x="10976" y="2494"/>
                    <a:pt x="11281" y="2267"/>
                    <a:pt x="11648" y="2109"/>
                  </a:cubicBezTo>
                  <a:cubicBezTo>
                    <a:pt x="11867" y="2015"/>
                    <a:pt x="12032" y="1804"/>
                    <a:pt x="12247" y="1693"/>
                  </a:cubicBezTo>
                  <a:cubicBezTo>
                    <a:pt x="12491" y="1564"/>
                    <a:pt x="12767" y="1486"/>
                    <a:pt x="13023" y="1375"/>
                  </a:cubicBezTo>
                  <a:cubicBezTo>
                    <a:pt x="13482" y="1181"/>
                    <a:pt x="13969" y="1049"/>
                    <a:pt x="14427" y="851"/>
                  </a:cubicBezTo>
                  <a:cubicBezTo>
                    <a:pt x="14451" y="841"/>
                    <a:pt x="14477" y="837"/>
                    <a:pt x="14505" y="837"/>
                  </a:cubicBezTo>
                  <a:cubicBezTo>
                    <a:pt x="14608" y="837"/>
                    <a:pt x="14737" y="890"/>
                    <a:pt x="14857" y="890"/>
                  </a:cubicBezTo>
                  <a:cubicBezTo>
                    <a:pt x="14896" y="890"/>
                    <a:pt x="14933" y="885"/>
                    <a:pt x="14968" y="871"/>
                  </a:cubicBezTo>
                  <a:cubicBezTo>
                    <a:pt x="15082" y="827"/>
                    <a:pt x="15198" y="813"/>
                    <a:pt x="15316" y="813"/>
                  </a:cubicBezTo>
                  <a:cubicBezTo>
                    <a:pt x="15513" y="813"/>
                    <a:pt x="15713" y="852"/>
                    <a:pt x="15913" y="852"/>
                  </a:cubicBezTo>
                  <a:cubicBezTo>
                    <a:pt x="16040" y="852"/>
                    <a:pt x="16167" y="836"/>
                    <a:pt x="16293" y="784"/>
                  </a:cubicBezTo>
                  <a:cubicBezTo>
                    <a:pt x="16331" y="768"/>
                    <a:pt x="16409" y="753"/>
                    <a:pt x="16499" y="753"/>
                  </a:cubicBezTo>
                  <a:close/>
                  <a:moveTo>
                    <a:pt x="8230" y="12916"/>
                  </a:moveTo>
                  <a:cubicBezTo>
                    <a:pt x="8234" y="12932"/>
                    <a:pt x="8242" y="12949"/>
                    <a:pt x="8250" y="12965"/>
                  </a:cubicBezTo>
                  <a:cubicBezTo>
                    <a:pt x="8420" y="13307"/>
                    <a:pt x="8605" y="13646"/>
                    <a:pt x="8820" y="13972"/>
                  </a:cubicBezTo>
                  <a:cubicBezTo>
                    <a:pt x="9282" y="14666"/>
                    <a:pt x="9733" y="15368"/>
                    <a:pt x="10124" y="16107"/>
                  </a:cubicBezTo>
                  <a:cubicBezTo>
                    <a:pt x="10328" y="16495"/>
                    <a:pt x="10546" y="16880"/>
                    <a:pt x="10810" y="17226"/>
                  </a:cubicBezTo>
                  <a:cubicBezTo>
                    <a:pt x="10996" y="17469"/>
                    <a:pt x="11214" y="17705"/>
                    <a:pt x="11359" y="17957"/>
                  </a:cubicBezTo>
                  <a:cubicBezTo>
                    <a:pt x="11603" y="18374"/>
                    <a:pt x="11933" y="18725"/>
                    <a:pt x="12201" y="19121"/>
                  </a:cubicBezTo>
                  <a:cubicBezTo>
                    <a:pt x="12548" y="19641"/>
                    <a:pt x="12920" y="20158"/>
                    <a:pt x="13337" y="20640"/>
                  </a:cubicBezTo>
                  <a:cubicBezTo>
                    <a:pt x="13878" y="21273"/>
                    <a:pt x="14374" y="21934"/>
                    <a:pt x="14964" y="22528"/>
                  </a:cubicBezTo>
                  <a:cubicBezTo>
                    <a:pt x="15258" y="22825"/>
                    <a:pt x="15604" y="23039"/>
                    <a:pt x="15918" y="23304"/>
                  </a:cubicBezTo>
                  <a:cubicBezTo>
                    <a:pt x="16142" y="23495"/>
                    <a:pt x="16306" y="23803"/>
                    <a:pt x="16600" y="23803"/>
                  </a:cubicBezTo>
                  <a:cubicBezTo>
                    <a:pt x="16674" y="23803"/>
                    <a:pt x="16757" y="23783"/>
                    <a:pt x="16851" y="23737"/>
                  </a:cubicBezTo>
                  <a:cubicBezTo>
                    <a:pt x="16885" y="23750"/>
                    <a:pt x="16914" y="23755"/>
                    <a:pt x="16940" y="23755"/>
                  </a:cubicBezTo>
                  <a:cubicBezTo>
                    <a:pt x="17006" y="23755"/>
                    <a:pt x="17053" y="23722"/>
                    <a:pt x="17107" y="23704"/>
                  </a:cubicBezTo>
                  <a:cubicBezTo>
                    <a:pt x="17442" y="23597"/>
                    <a:pt x="17673" y="23346"/>
                    <a:pt x="17908" y="23135"/>
                  </a:cubicBezTo>
                  <a:cubicBezTo>
                    <a:pt x="18556" y="22544"/>
                    <a:pt x="19233" y="21978"/>
                    <a:pt x="19757" y="21269"/>
                  </a:cubicBezTo>
                  <a:cubicBezTo>
                    <a:pt x="19952" y="21000"/>
                    <a:pt x="20179" y="20744"/>
                    <a:pt x="20398" y="20488"/>
                  </a:cubicBezTo>
                  <a:cubicBezTo>
                    <a:pt x="20699" y="20133"/>
                    <a:pt x="21017" y="19790"/>
                    <a:pt x="21273" y="19407"/>
                  </a:cubicBezTo>
                  <a:cubicBezTo>
                    <a:pt x="21438" y="19159"/>
                    <a:pt x="21674" y="18969"/>
                    <a:pt x="21831" y="18721"/>
                  </a:cubicBezTo>
                  <a:cubicBezTo>
                    <a:pt x="22202" y="18134"/>
                    <a:pt x="22570" y="17549"/>
                    <a:pt x="22970" y="16979"/>
                  </a:cubicBezTo>
                  <a:cubicBezTo>
                    <a:pt x="23131" y="16760"/>
                    <a:pt x="23284" y="16516"/>
                    <a:pt x="23387" y="16239"/>
                  </a:cubicBezTo>
                  <a:cubicBezTo>
                    <a:pt x="23502" y="15908"/>
                    <a:pt x="23693" y="15591"/>
                    <a:pt x="23866" y="15281"/>
                  </a:cubicBezTo>
                  <a:cubicBezTo>
                    <a:pt x="24035" y="14980"/>
                    <a:pt x="24238" y="14679"/>
                    <a:pt x="24358" y="14377"/>
                  </a:cubicBezTo>
                  <a:cubicBezTo>
                    <a:pt x="24506" y="13997"/>
                    <a:pt x="24688" y="13617"/>
                    <a:pt x="24779" y="13213"/>
                  </a:cubicBezTo>
                  <a:cubicBezTo>
                    <a:pt x="24796" y="13139"/>
                    <a:pt x="24815" y="13064"/>
                    <a:pt x="24840" y="12990"/>
                  </a:cubicBezTo>
                  <a:cubicBezTo>
                    <a:pt x="24849" y="12973"/>
                    <a:pt x="24853" y="12956"/>
                    <a:pt x="24857" y="12941"/>
                  </a:cubicBezTo>
                  <a:cubicBezTo>
                    <a:pt x="25427" y="12945"/>
                    <a:pt x="25997" y="12969"/>
                    <a:pt x="26562" y="13015"/>
                  </a:cubicBezTo>
                  <a:cubicBezTo>
                    <a:pt x="27462" y="13089"/>
                    <a:pt x="28350" y="13238"/>
                    <a:pt x="29188" y="13613"/>
                  </a:cubicBezTo>
                  <a:cubicBezTo>
                    <a:pt x="29857" y="13919"/>
                    <a:pt x="30431" y="14315"/>
                    <a:pt x="30906" y="14893"/>
                  </a:cubicBezTo>
                  <a:cubicBezTo>
                    <a:pt x="31117" y="15149"/>
                    <a:pt x="31117" y="15487"/>
                    <a:pt x="31311" y="15690"/>
                  </a:cubicBezTo>
                  <a:cubicBezTo>
                    <a:pt x="31666" y="16070"/>
                    <a:pt x="31599" y="16541"/>
                    <a:pt x="31711" y="16974"/>
                  </a:cubicBezTo>
                  <a:cubicBezTo>
                    <a:pt x="31777" y="17234"/>
                    <a:pt x="31765" y="17524"/>
                    <a:pt x="31814" y="17779"/>
                  </a:cubicBezTo>
                  <a:cubicBezTo>
                    <a:pt x="31864" y="18023"/>
                    <a:pt x="31798" y="18267"/>
                    <a:pt x="31881" y="18502"/>
                  </a:cubicBezTo>
                  <a:cubicBezTo>
                    <a:pt x="31959" y="18717"/>
                    <a:pt x="32120" y="18936"/>
                    <a:pt x="31901" y="19163"/>
                  </a:cubicBezTo>
                  <a:cubicBezTo>
                    <a:pt x="32182" y="19522"/>
                    <a:pt x="31963" y="19943"/>
                    <a:pt x="32054" y="20339"/>
                  </a:cubicBezTo>
                  <a:cubicBezTo>
                    <a:pt x="32173" y="20847"/>
                    <a:pt x="32120" y="21392"/>
                    <a:pt x="32148" y="21921"/>
                  </a:cubicBezTo>
                  <a:cubicBezTo>
                    <a:pt x="32178" y="22486"/>
                    <a:pt x="32219" y="23073"/>
                    <a:pt x="32186" y="23613"/>
                  </a:cubicBezTo>
                  <a:cubicBezTo>
                    <a:pt x="32153" y="24171"/>
                    <a:pt x="32108" y="24741"/>
                    <a:pt x="32099" y="25298"/>
                  </a:cubicBezTo>
                  <a:cubicBezTo>
                    <a:pt x="32091" y="25976"/>
                    <a:pt x="32062" y="26656"/>
                    <a:pt x="32133" y="27338"/>
                  </a:cubicBezTo>
                  <a:cubicBezTo>
                    <a:pt x="32157" y="27565"/>
                    <a:pt x="32157" y="27838"/>
                    <a:pt x="32062" y="28110"/>
                  </a:cubicBezTo>
                  <a:cubicBezTo>
                    <a:pt x="31996" y="28292"/>
                    <a:pt x="32083" y="28614"/>
                    <a:pt x="32091" y="28874"/>
                  </a:cubicBezTo>
                  <a:cubicBezTo>
                    <a:pt x="32108" y="29320"/>
                    <a:pt x="32099" y="29770"/>
                    <a:pt x="32104" y="30212"/>
                  </a:cubicBezTo>
                  <a:cubicBezTo>
                    <a:pt x="32104" y="30786"/>
                    <a:pt x="32062" y="31384"/>
                    <a:pt x="32207" y="31962"/>
                  </a:cubicBezTo>
                  <a:cubicBezTo>
                    <a:pt x="32248" y="32131"/>
                    <a:pt x="32116" y="32314"/>
                    <a:pt x="32157" y="32499"/>
                  </a:cubicBezTo>
                  <a:cubicBezTo>
                    <a:pt x="32252" y="32896"/>
                    <a:pt x="32116" y="33292"/>
                    <a:pt x="32148" y="33692"/>
                  </a:cubicBezTo>
                  <a:cubicBezTo>
                    <a:pt x="32161" y="33833"/>
                    <a:pt x="32144" y="33978"/>
                    <a:pt x="32232" y="34105"/>
                  </a:cubicBezTo>
                  <a:cubicBezTo>
                    <a:pt x="32285" y="34188"/>
                    <a:pt x="32310" y="34271"/>
                    <a:pt x="32215" y="34336"/>
                  </a:cubicBezTo>
                  <a:cubicBezTo>
                    <a:pt x="32165" y="34374"/>
                    <a:pt x="32116" y="34428"/>
                    <a:pt x="32140" y="34473"/>
                  </a:cubicBezTo>
                  <a:cubicBezTo>
                    <a:pt x="32318" y="34853"/>
                    <a:pt x="32178" y="35266"/>
                    <a:pt x="32264" y="35641"/>
                  </a:cubicBezTo>
                  <a:cubicBezTo>
                    <a:pt x="32322" y="35889"/>
                    <a:pt x="32211" y="36095"/>
                    <a:pt x="32264" y="36335"/>
                  </a:cubicBezTo>
                  <a:cubicBezTo>
                    <a:pt x="32396" y="36951"/>
                    <a:pt x="32260" y="37591"/>
                    <a:pt x="32343" y="38205"/>
                  </a:cubicBezTo>
                  <a:cubicBezTo>
                    <a:pt x="32442" y="38932"/>
                    <a:pt x="32343" y="39651"/>
                    <a:pt x="32371" y="40373"/>
                  </a:cubicBezTo>
                  <a:cubicBezTo>
                    <a:pt x="32388" y="40873"/>
                    <a:pt x="32367" y="41372"/>
                    <a:pt x="32396" y="41872"/>
                  </a:cubicBezTo>
                  <a:cubicBezTo>
                    <a:pt x="32417" y="42231"/>
                    <a:pt x="32232" y="42611"/>
                    <a:pt x="32339" y="42971"/>
                  </a:cubicBezTo>
                  <a:cubicBezTo>
                    <a:pt x="32413" y="43218"/>
                    <a:pt x="32272" y="43424"/>
                    <a:pt x="32318" y="43672"/>
                  </a:cubicBezTo>
                  <a:cubicBezTo>
                    <a:pt x="32363" y="43928"/>
                    <a:pt x="32339" y="44234"/>
                    <a:pt x="32293" y="44503"/>
                  </a:cubicBezTo>
                  <a:cubicBezTo>
                    <a:pt x="32256" y="44701"/>
                    <a:pt x="32244" y="44865"/>
                    <a:pt x="32359" y="45018"/>
                  </a:cubicBezTo>
                  <a:cubicBezTo>
                    <a:pt x="32413" y="45088"/>
                    <a:pt x="32401" y="45151"/>
                    <a:pt x="32380" y="45196"/>
                  </a:cubicBezTo>
                  <a:cubicBezTo>
                    <a:pt x="32215" y="45568"/>
                    <a:pt x="32392" y="45943"/>
                    <a:pt x="32376" y="46319"/>
                  </a:cubicBezTo>
                  <a:cubicBezTo>
                    <a:pt x="32367" y="46472"/>
                    <a:pt x="32392" y="46603"/>
                    <a:pt x="32306" y="46744"/>
                  </a:cubicBezTo>
                  <a:cubicBezTo>
                    <a:pt x="32232" y="46864"/>
                    <a:pt x="32438" y="46872"/>
                    <a:pt x="32426" y="46984"/>
                  </a:cubicBezTo>
                  <a:cubicBezTo>
                    <a:pt x="32396" y="47256"/>
                    <a:pt x="32463" y="47541"/>
                    <a:pt x="32306" y="47798"/>
                  </a:cubicBezTo>
                  <a:cubicBezTo>
                    <a:pt x="32240" y="47909"/>
                    <a:pt x="32339" y="48020"/>
                    <a:pt x="32352" y="48103"/>
                  </a:cubicBezTo>
                  <a:cubicBezTo>
                    <a:pt x="32426" y="48557"/>
                    <a:pt x="32285" y="48995"/>
                    <a:pt x="32314" y="49448"/>
                  </a:cubicBezTo>
                  <a:cubicBezTo>
                    <a:pt x="32339" y="49799"/>
                    <a:pt x="32356" y="50196"/>
                    <a:pt x="32277" y="50584"/>
                  </a:cubicBezTo>
                  <a:cubicBezTo>
                    <a:pt x="32219" y="50881"/>
                    <a:pt x="32161" y="51270"/>
                    <a:pt x="32322" y="51621"/>
                  </a:cubicBezTo>
                  <a:cubicBezTo>
                    <a:pt x="32401" y="51794"/>
                    <a:pt x="32314" y="52042"/>
                    <a:pt x="32306" y="52257"/>
                  </a:cubicBezTo>
                  <a:cubicBezTo>
                    <a:pt x="32285" y="52732"/>
                    <a:pt x="32302" y="53202"/>
                    <a:pt x="32302" y="53673"/>
                  </a:cubicBezTo>
                  <a:cubicBezTo>
                    <a:pt x="32302" y="54148"/>
                    <a:pt x="32293" y="54626"/>
                    <a:pt x="32293" y="55106"/>
                  </a:cubicBezTo>
                  <a:cubicBezTo>
                    <a:pt x="32293" y="55552"/>
                    <a:pt x="32186" y="56010"/>
                    <a:pt x="32347" y="56452"/>
                  </a:cubicBezTo>
                  <a:cubicBezTo>
                    <a:pt x="32147" y="56512"/>
                    <a:pt x="32534" y="56835"/>
                    <a:pt x="32192" y="56835"/>
                  </a:cubicBezTo>
                  <a:cubicBezTo>
                    <a:pt x="32188" y="56835"/>
                    <a:pt x="32183" y="56835"/>
                    <a:pt x="32178" y="56835"/>
                  </a:cubicBezTo>
                  <a:lnTo>
                    <a:pt x="32178" y="56835"/>
                  </a:lnTo>
                  <a:cubicBezTo>
                    <a:pt x="32401" y="57008"/>
                    <a:pt x="32074" y="57207"/>
                    <a:pt x="32207" y="57397"/>
                  </a:cubicBezTo>
                  <a:cubicBezTo>
                    <a:pt x="32302" y="57529"/>
                    <a:pt x="32186" y="57744"/>
                    <a:pt x="32236" y="57818"/>
                  </a:cubicBezTo>
                  <a:cubicBezTo>
                    <a:pt x="32388" y="58054"/>
                    <a:pt x="32095" y="58306"/>
                    <a:pt x="32310" y="58516"/>
                  </a:cubicBezTo>
                  <a:cubicBezTo>
                    <a:pt x="32413" y="58615"/>
                    <a:pt x="32310" y="58776"/>
                    <a:pt x="32302" y="58867"/>
                  </a:cubicBezTo>
                  <a:cubicBezTo>
                    <a:pt x="32252" y="59309"/>
                    <a:pt x="32405" y="59743"/>
                    <a:pt x="32359" y="60155"/>
                  </a:cubicBezTo>
                  <a:cubicBezTo>
                    <a:pt x="32318" y="60556"/>
                    <a:pt x="32388" y="60940"/>
                    <a:pt x="32352" y="61324"/>
                  </a:cubicBezTo>
                  <a:cubicBezTo>
                    <a:pt x="32322" y="61621"/>
                    <a:pt x="32148" y="61914"/>
                    <a:pt x="32451" y="62170"/>
                  </a:cubicBezTo>
                  <a:cubicBezTo>
                    <a:pt x="32285" y="62380"/>
                    <a:pt x="32327" y="62628"/>
                    <a:pt x="32318" y="62868"/>
                  </a:cubicBezTo>
                  <a:cubicBezTo>
                    <a:pt x="32306" y="63421"/>
                    <a:pt x="32335" y="63979"/>
                    <a:pt x="32314" y="64524"/>
                  </a:cubicBezTo>
                  <a:cubicBezTo>
                    <a:pt x="32293" y="64978"/>
                    <a:pt x="32446" y="65437"/>
                    <a:pt x="32289" y="65894"/>
                  </a:cubicBezTo>
                  <a:cubicBezTo>
                    <a:pt x="32252" y="66006"/>
                    <a:pt x="32207" y="66196"/>
                    <a:pt x="32371" y="66308"/>
                  </a:cubicBezTo>
                  <a:cubicBezTo>
                    <a:pt x="32401" y="66328"/>
                    <a:pt x="32430" y="66403"/>
                    <a:pt x="32413" y="66428"/>
                  </a:cubicBezTo>
                  <a:cubicBezTo>
                    <a:pt x="32129" y="66840"/>
                    <a:pt x="32533" y="67257"/>
                    <a:pt x="32409" y="67666"/>
                  </a:cubicBezTo>
                  <a:cubicBezTo>
                    <a:pt x="32384" y="67745"/>
                    <a:pt x="32421" y="67823"/>
                    <a:pt x="32339" y="67914"/>
                  </a:cubicBezTo>
                  <a:cubicBezTo>
                    <a:pt x="32207" y="68058"/>
                    <a:pt x="32331" y="68215"/>
                    <a:pt x="32413" y="68372"/>
                  </a:cubicBezTo>
                  <a:cubicBezTo>
                    <a:pt x="32575" y="68677"/>
                    <a:pt x="32285" y="68970"/>
                    <a:pt x="32356" y="69288"/>
                  </a:cubicBezTo>
                  <a:cubicBezTo>
                    <a:pt x="32401" y="69487"/>
                    <a:pt x="32252" y="69689"/>
                    <a:pt x="32363" y="69916"/>
                  </a:cubicBezTo>
                  <a:cubicBezTo>
                    <a:pt x="32401" y="69990"/>
                    <a:pt x="32236" y="70188"/>
                    <a:pt x="32219" y="70367"/>
                  </a:cubicBezTo>
                  <a:cubicBezTo>
                    <a:pt x="32153" y="70961"/>
                    <a:pt x="32037" y="71539"/>
                    <a:pt x="31818" y="72117"/>
                  </a:cubicBezTo>
                  <a:cubicBezTo>
                    <a:pt x="31521" y="72898"/>
                    <a:pt x="31054" y="73513"/>
                    <a:pt x="30427" y="74020"/>
                  </a:cubicBezTo>
                  <a:cubicBezTo>
                    <a:pt x="30109" y="74281"/>
                    <a:pt x="29849" y="74636"/>
                    <a:pt x="29507" y="74817"/>
                  </a:cubicBezTo>
                  <a:cubicBezTo>
                    <a:pt x="29122" y="75015"/>
                    <a:pt x="28784" y="75341"/>
                    <a:pt x="28301" y="75358"/>
                  </a:cubicBezTo>
                  <a:cubicBezTo>
                    <a:pt x="27995" y="75371"/>
                    <a:pt x="27689" y="75465"/>
                    <a:pt x="27384" y="75539"/>
                  </a:cubicBezTo>
                  <a:cubicBezTo>
                    <a:pt x="27349" y="75548"/>
                    <a:pt x="27315" y="75551"/>
                    <a:pt x="27282" y="75551"/>
                  </a:cubicBezTo>
                  <a:cubicBezTo>
                    <a:pt x="27190" y="75551"/>
                    <a:pt x="27102" y="75527"/>
                    <a:pt x="27015" y="75527"/>
                  </a:cubicBezTo>
                  <a:cubicBezTo>
                    <a:pt x="27010" y="75527"/>
                    <a:pt x="27005" y="75527"/>
                    <a:pt x="27000" y="75528"/>
                  </a:cubicBezTo>
                  <a:cubicBezTo>
                    <a:pt x="26673" y="75531"/>
                    <a:pt x="26347" y="75577"/>
                    <a:pt x="26021" y="75610"/>
                  </a:cubicBezTo>
                  <a:cubicBezTo>
                    <a:pt x="26000" y="75610"/>
                    <a:pt x="25979" y="75628"/>
                    <a:pt x="25966" y="75628"/>
                  </a:cubicBezTo>
                  <a:cubicBezTo>
                    <a:pt x="25963" y="75628"/>
                    <a:pt x="25962" y="75628"/>
                    <a:pt x="25960" y="75627"/>
                  </a:cubicBezTo>
                  <a:cubicBezTo>
                    <a:pt x="25863" y="75590"/>
                    <a:pt x="25765" y="75580"/>
                    <a:pt x="25668" y="75580"/>
                  </a:cubicBezTo>
                  <a:cubicBezTo>
                    <a:pt x="25525" y="75580"/>
                    <a:pt x="25381" y="75603"/>
                    <a:pt x="25238" y="75603"/>
                  </a:cubicBezTo>
                  <a:cubicBezTo>
                    <a:pt x="25202" y="75603"/>
                    <a:pt x="25166" y="75602"/>
                    <a:pt x="25129" y="75598"/>
                  </a:cubicBezTo>
                  <a:cubicBezTo>
                    <a:pt x="24849" y="75571"/>
                    <a:pt x="24573" y="75533"/>
                    <a:pt x="24290" y="75533"/>
                  </a:cubicBezTo>
                  <a:cubicBezTo>
                    <a:pt x="24172" y="75533"/>
                    <a:pt x="24053" y="75539"/>
                    <a:pt x="23932" y="75556"/>
                  </a:cubicBezTo>
                  <a:cubicBezTo>
                    <a:pt x="23862" y="75566"/>
                    <a:pt x="23790" y="75570"/>
                    <a:pt x="23717" y="75570"/>
                  </a:cubicBezTo>
                  <a:cubicBezTo>
                    <a:pt x="23487" y="75570"/>
                    <a:pt x="23248" y="75530"/>
                    <a:pt x="23016" y="75515"/>
                  </a:cubicBezTo>
                  <a:cubicBezTo>
                    <a:pt x="22832" y="75501"/>
                    <a:pt x="22649" y="75492"/>
                    <a:pt x="22469" y="75492"/>
                  </a:cubicBezTo>
                  <a:cubicBezTo>
                    <a:pt x="22324" y="75492"/>
                    <a:pt x="22181" y="75498"/>
                    <a:pt x="22041" y="75511"/>
                  </a:cubicBezTo>
                  <a:cubicBezTo>
                    <a:pt x="21993" y="75515"/>
                    <a:pt x="21946" y="75517"/>
                    <a:pt x="21899" y="75517"/>
                  </a:cubicBezTo>
                  <a:cubicBezTo>
                    <a:pt x="21620" y="75517"/>
                    <a:pt x="21349" y="75447"/>
                    <a:pt x="21079" y="75447"/>
                  </a:cubicBezTo>
                  <a:cubicBezTo>
                    <a:pt x="20991" y="75447"/>
                    <a:pt x="20903" y="75454"/>
                    <a:pt x="20815" y="75474"/>
                  </a:cubicBezTo>
                  <a:cubicBezTo>
                    <a:pt x="20659" y="75509"/>
                    <a:pt x="20502" y="75520"/>
                    <a:pt x="20346" y="75520"/>
                  </a:cubicBezTo>
                  <a:cubicBezTo>
                    <a:pt x="20068" y="75520"/>
                    <a:pt x="19790" y="75485"/>
                    <a:pt x="19513" y="75485"/>
                  </a:cubicBezTo>
                  <a:cubicBezTo>
                    <a:pt x="19487" y="75485"/>
                    <a:pt x="19461" y="75485"/>
                    <a:pt x="19435" y="75486"/>
                  </a:cubicBezTo>
                  <a:cubicBezTo>
                    <a:pt x="19403" y="75487"/>
                    <a:pt x="19369" y="75487"/>
                    <a:pt x="19336" y="75487"/>
                  </a:cubicBezTo>
                  <a:cubicBezTo>
                    <a:pt x="19095" y="75487"/>
                    <a:pt x="18846" y="75468"/>
                    <a:pt x="18600" y="75468"/>
                  </a:cubicBezTo>
                  <a:cubicBezTo>
                    <a:pt x="18509" y="75468"/>
                    <a:pt x="18419" y="75471"/>
                    <a:pt x="18330" y="75478"/>
                  </a:cubicBezTo>
                  <a:cubicBezTo>
                    <a:pt x="18305" y="75480"/>
                    <a:pt x="18281" y="75480"/>
                    <a:pt x="18257" y="75480"/>
                  </a:cubicBezTo>
                  <a:cubicBezTo>
                    <a:pt x="17989" y="75480"/>
                    <a:pt x="17726" y="75384"/>
                    <a:pt x="17462" y="75384"/>
                  </a:cubicBezTo>
                  <a:cubicBezTo>
                    <a:pt x="17348" y="75384"/>
                    <a:pt x="17234" y="75402"/>
                    <a:pt x="17120" y="75453"/>
                  </a:cubicBezTo>
                  <a:cubicBezTo>
                    <a:pt x="17103" y="75461"/>
                    <a:pt x="17087" y="75464"/>
                    <a:pt x="17073" y="75464"/>
                  </a:cubicBezTo>
                  <a:cubicBezTo>
                    <a:pt x="16994" y="75464"/>
                    <a:pt x="16952" y="75362"/>
                    <a:pt x="16868" y="75341"/>
                  </a:cubicBezTo>
                  <a:cubicBezTo>
                    <a:pt x="16765" y="75317"/>
                    <a:pt x="16664" y="75307"/>
                    <a:pt x="16564" y="75307"/>
                  </a:cubicBezTo>
                  <a:cubicBezTo>
                    <a:pt x="16294" y="75307"/>
                    <a:pt x="16031" y="75376"/>
                    <a:pt x="15769" y="75404"/>
                  </a:cubicBezTo>
                  <a:cubicBezTo>
                    <a:pt x="15760" y="75405"/>
                    <a:pt x="15751" y="75405"/>
                    <a:pt x="15743" y="75405"/>
                  </a:cubicBezTo>
                  <a:cubicBezTo>
                    <a:pt x="15601" y="75405"/>
                    <a:pt x="15490" y="75280"/>
                    <a:pt x="15376" y="75280"/>
                  </a:cubicBezTo>
                  <a:cubicBezTo>
                    <a:pt x="15349" y="75280"/>
                    <a:pt x="15322" y="75287"/>
                    <a:pt x="15294" y="75305"/>
                  </a:cubicBezTo>
                  <a:cubicBezTo>
                    <a:pt x="15129" y="75402"/>
                    <a:pt x="14955" y="75418"/>
                    <a:pt x="14777" y="75418"/>
                  </a:cubicBezTo>
                  <a:cubicBezTo>
                    <a:pt x="14694" y="75418"/>
                    <a:pt x="14609" y="75414"/>
                    <a:pt x="14525" y="75414"/>
                  </a:cubicBezTo>
                  <a:cubicBezTo>
                    <a:pt x="14395" y="75414"/>
                    <a:pt x="14265" y="75423"/>
                    <a:pt x="14138" y="75465"/>
                  </a:cubicBezTo>
                  <a:cubicBezTo>
                    <a:pt x="14087" y="75482"/>
                    <a:pt x="14028" y="75487"/>
                    <a:pt x="13963" y="75487"/>
                  </a:cubicBezTo>
                  <a:cubicBezTo>
                    <a:pt x="13834" y="75487"/>
                    <a:pt x="13684" y="75465"/>
                    <a:pt x="13540" y="75465"/>
                  </a:cubicBezTo>
                  <a:cubicBezTo>
                    <a:pt x="13503" y="75465"/>
                    <a:pt x="13467" y="75466"/>
                    <a:pt x="13432" y="75470"/>
                  </a:cubicBezTo>
                  <a:cubicBezTo>
                    <a:pt x="13308" y="75483"/>
                    <a:pt x="13181" y="75490"/>
                    <a:pt x="13054" y="75490"/>
                  </a:cubicBezTo>
                  <a:cubicBezTo>
                    <a:pt x="12864" y="75490"/>
                    <a:pt x="12674" y="75475"/>
                    <a:pt x="12491" y="75445"/>
                  </a:cubicBezTo>
                  <a:cubicBezTo>
                    <a:pt x="12402" y="75430"/>
                    <a:pt x="12312" y="75426"/>
                    <a:pt x="12221" y="75426"/>
                  </a:cubicBezTo>
                  <a:cubicBezTo>
                    <a:pt x="12081" y="75426"/>
                    <a:pt x="11940" y="75436"/>
                    <a:pt x="11801" y="75436"/>
                  </a:cubicBezTo>
                  <a:cubicBezTo>
                    <a:pt x="11583" y="75436"/>
                    <a:pt x="11370" y="75410"/>
                    <a:pt x="11174" y="75276"/>
                  </a:cubicBezTo>
                  <a:cubicBezTo>
                    <a:pt x="11138" y="75252"/>
                    <a:pt x="11109" y="75242"/>
                    <a:pt x="11084" y="75242"/>
                  </a:cubicBezTo>
                  <a:cubicBezTo>
                    <a:pt x="10996" y="75242"/>
                    <a:pt x="10954" y="75354"/>
                    <a:pt x="10868" y="75354"/>
                  </a:cubicBezTo>
                  <a:cubicBezTo>
                    <a:pt x="10752" y="75352"/>
                    <a:pt x="10627" y="75295"/>
                    <a:pt x="10509" y="75295"/>
                  </a:cubicBezTo>
                  <a:cubicBezTo>
                    <a:pt x="10421" y="75295"/>
                    <a:pt x="10338" y="75327"/>
                    <a:pt x="10265" y="75436"/>
                  </a:cubicBezTo>
                  <a:cubicBezTo>
                    <a:pt x="10264" y="75439"/>
                    <a:pt x="10260" y="75440"/>
                    <a:pt x="10254" y="75440"/>
                  </a:cubicBezTo>
                  <a:cubicBezTo>
                    <a:pt x="10228" y="75440"/>
                    <a:pt x="10164" y="75420"/>
                    <a:pt x="10154" y="75404"/>
                  </a:cubicBezTo>
                  <a:cubicBezTo>
                    <a:pt x="10097" y="75259"/>
                    <a:pt x="10031" y="75210"/>
                    <a:pt x="9960" y="75210"/>
                  </a:cubicBezTo>
                  <a:cubicBezTo>
                    <a:pt x="9866" y="75210"/>
                    <a:pt x="9763" y="75297"/>
                    <a:pt x="9667" y="75358"/>
                  </a:cubicBezTo>
                  <a:cubicBezTo>
                    <a:pt x="9632" y="75378"/>
                    <a:pt x="9576" y="75433"/>
                    <a:pt x="9552" y="75433"/>
                  </a:cubicBezTo>
                  <a:cubicBezTo>
                    <a:pt x="9548" y="75433"/>
                    <a:pt x="9544" y="75430"/>
                    <a:pt x="9543" y="75424"/>
                  </a:cubicBezTo>
                  <a:cubicBezTo>
                    <a:pt x="9508" y="75309"/>
                    <a:pt x="9442" y="75286"/>
                    <a:pt x="9370" y="75286"/>
                  </a:cubicBezTo>
                  <a:cubicBezTo>
                    <a:pt x="9322" y="75286"/>
                    <a:pt x="9272" y="75296"/>
                    <a:pt x="9225" y="75296"/>
                  </a:cubicBezTo>
                  <a:cubicBezTo>
                    <a:pt x="9194" y="75296"/>
                    <a:pt x="9164" y="75292"/>
                    <a:pt x="9138" y="75276"/>
                  </a:cubicBezTo>
                  <a:cubicBezTo>
                    <a:pt x="9081" y="75241"/>
                    <a:pt x="9027" y="75214"/>
                    <a:pt x="8977" y="75214"/>
                  </a:cubicBezTo>
                  <a:cubicBezTo>
                    <a:pt x="8925" y="75214"/>
                    <a:pt x="8879" y="75243"/>
                    <a:pt x="8841" y="75325"/>
                  </a:cubicBezTo>
                  <a:cubicBezTo>
                    <a:pt x="8839" y="75312"/>
                    <a:pt x="8834" y="75306"/>
                    <a:pt x="8827" y="75306"/>
                  </a:cubicBezTo>
                  <a:cubicBezTo>
                    <a:pt x="8796" y="75306"/>
                    <a:pt x="8726" y="75399"/>
                    <a:pt x="8694" y="75399"/>
                  </a:cubicBezTo>
                  <a:cubicBezTo>
                    <a:pt x="8676" y="75399"/>
                    <a:pt x="8671" y="75367"/>
                    <a:pt x="8696" y="75263"/>
                  </a:cubicBezTo>
                  <a:cubicBezTo>
                    <a:pt x="8708" y="75217"/>
                    <a:pt x="8669" y="75207"/>
                    <a:pt x="8632" y="75207"/>
                  </a:cubicBezTo>
                  <a:cubicBezTo>
                    <a:pt x="8619" y="75207"/>
                    <a:pt x="8607" y="75208"/>
                    <a:pt x="8597" y="75209"/>
                  </a:cubicBezTo>
                  <a:cubicBezTo>
                    <a:pt x="8532" y="75217"/>
                    <a:pt x="8466" y="75220"/>
                    <a:pt x="8402" y="75220"/>
                  </a:cubicBezTo>
                  <a:cubicBezTo>
                    <a:pt x="7968" y="75220"/>
                    <a:pt x="7550" y="75073"/>
                    <a:pt x="7119" y="75040"/>
                  </a:cubicBezTo>
                  <a:cubicBezTo>
                    <a:pt x="7002" y="75031"/>
                    <a:pt x="6882" y="75021"/>
                    <a:pt x="6764" y="75021"/>
                  </a:cubicBezTo>
                  <a:cubicBezTo>
                    <a:pt x="6728" y="75021"/>
                    <a:pt x="6692" y="75022"/>
                    <a:pt x="6656" y="75024"/>
                  </a:cubicBezTo>
                  <a:cubicBezTo>
                    <a:pt x="6626" y="75026"/>
                    <a:pt x="6596" y="75029"/>
                    <a:pt x="6569" y="75029"/>
                  </a:cubicBezTo>
                  <a:cubicBezTo>
                    <a:pt x="6521" y="75029"/>
                    <a:pt x="6480" y="75018"/>
                    <a:pt x="6454" y="74966"/>
                  </a:cubicBezTo>
                  <a:cubicBezTo>
                    <a:pt x="6416" y="74897"/>
                    <a:pt x="6385" y="74850"/>
                    <a:pt x="6345" y="74850"/>
                  </a:cubicBezTo>
                  <a:cubicBezTo>
                    <a:pt x="6315" y="74850"/>
                    <a:pt x="6281" y="74875"/>
                    <a:pt x="6235" y="74937"/>
                  </a:cubicBezTo>
                  <a:cubicBezTo>
                    <a:pt x="6222" y="74954"/>
                    <a:pt x="6198" y="74963"/>
                    <a:pt x="6172" y="74963"/>
                  </a:cubicBezTo>
                  <a:cubicBezTo>
                    <a:pt x="6122" y="74963"/>
                    <a:pt x="6062" y="74932"/>
                    <a:pt x="6046" y="74871"/>
                  </a:cubicBezTo>
                  <a:cubicBezTo>
                    <a:pt x="6024" y="74788"/>
                    <a:pt x="6006" y="74756"/>
                    <a:pt x="5989" y="74756"/>
                  </a:cubicBezTo>
                  <a:cubicBezTo>
                    <a:pt x="5968" y="74756"/>
                    <a:pt x="5947" y="74808"/>
                    <a:pt x="5922" y="74871"/>
                  </a:cubicBezTo>
                  <a:cubicBezTo>
                    <a:pt x="5919" y="74878"/>
                    <a:pt x="5896" y="74883"/>
                    <a:pt x="5874" y="74883"/>
                  </a:cubicBezTo>
                  <a:cubicBezTo>
                    <a:pt x="5858" y="74883"/>
                    <a:pt x="5844" y="74880"/>
                    <a:pt x="5839" y="74875"/>
                  </a:cubicBezTo>
                  <a:cubicBezTo>
                    <a:pt x="5546" y="74533"/>
                    <a:pt x="5017" y="74718"/>
                    <a:pt x="4712" y="74363"/>
                  </a:cubicBezTo>
                  <a:cubicBezTo>
                    <a:pt x="4658" y="74306"/>
                    <a:pt x="4394" y="74334"/>
                    <a:pt x="4274" y="74214"/>
                  </a:cubicBezTo>
                  <a:cubicBezTo>
                    <a:pt x="4096" y="74028"/>
                    <a:pt x="3857" y="73925"/>
                    <a:pt x="3647" y="73810"/>
                  </a:cubicBezTo>
                  <a:cubicBezTo>
                    <a:pt x="3353" y="73649"/>
                    <a:pt x="3201" y="73414"/>
                    <a:pt x="3064" y="73136"/>
                  </a:cubicBezTo>
                  <a:cubicBezTo>
                    <a:pt x="3006" y="73017"/>
                    <a:pt x="2957" y="72894"/>
                    <a:pt x="2837" y="72823"/>
                  </a:cubicBezTo>
                  <a:cubicBezTo>
                    <a:pt x="2705" y="72745"/>
                    <a:pt x="2610" y="72596"/>
                    <a:pt x="2618" y="72476"/>
                  </a:cubicBezTo>
                  <a:cubicBezTo>
                    <a:pt x="2639" y="72249"/>
                    <a:pt x="2519" y="72105"/>
                    <a:pt x="2395" y="71968"/>
                  </a:cubicBezTo>
                  <a:cubicBezTo>
                    <a:pt x="2255" y="71811"/>
                    <a:pt x="2197" y="71646"/>
                    <a:pt x="2210" y="71440"/>
                  </a:cubicBezTo>
                  <a:cubicBezTo>
                    <a:pt x="2222" y="71242"/>
                    <a:pt x="1974" y="71171"/>
                    <a:pt x="1958" y="70998"/>
                  </a:cubicBezTo>
                  <a:cubicBezTo>
                    <a:pt x="1904" y="70470"/>
                    <a:pt x="1768" y="69957"/>
                    <a:pt x="1714" y="69429"/>
                  </a:cubicBezTo>
                  <a:cubicBezTo>
                    <a:pt x="1685" y="69181"/>
                    <a:pt x="1747" y="68892"/>
                    <a:pt x="1602" y="68669"/>
                  </a:cubicBezTo>
                  <a:cubicBezTo>
                    <a:pt x="1495" y="68513"/>
                    <a:pt x="1607" y="68380"/>
                    <a:pt x="1586" y="68236"/>
                  </a:cubicBezTo>
                  <a:cubicBezTo>
                    <a:pt x="1516" y="67748"/>
                    <a:pt x="1450" y="67257"/>
                    <a:pt x="1375" y="66778"/>
                  </a:cubicBezTo>
                  <a:cubicBezTo>
                    <a:pt x="1314" y="66386"/>
                    <a:pt x="1198" y="65948"/>
                    <a:pt x="1219" y="65593"/>
                  </a:cubicBezTo>
                  <a:cubicBezTo>
                    <a:pt x="1268" y="64788"/>
                    <a:pt x="1099" y="64012"/>
                    <a:pt x="1091" y="63219"/>
                  </a:cubicBezTo>
                  <a:cubicBezTo>
                    <a:pt x="1087" y="62508"/>
                    <a:pt x="1124" y="61786"/>
                    <a:pt x="1037" y="61084"/>
                  </a:cubicBezTo>
                  <a:cubicBezTo>
                    <a:pt x="954" y="60440"/>
                    <a:pt x="1127" y="59821"/>
                    <a:pt x="1082" y="59189"/>
                  </a:cubicBezTo>
                  <a:cubicBezTo>
                    <a:pt x="1066" y="58954"/>
                    <a:pt x="967" y="58689"/>
                    <a:pt x="1037" y="58487"/>
                  </a:cubicBezTo>
                  <a:cubicBezTo>
                    <a:pt x="1156" y="58140"/>
                    <a:pt x="1053" y="57793"/>
                    <a:pt x="1124" y="57450"/>
                  </a:cubicBezTo>
                  <a:cubicBezTo>
                    <a:pt x="1173" y="57220"/>
                    <a:pt x="1120" y="56947"/>
                    <a:pt x="1120" y="56691"/>
                  </a:cubicBezTo>
                  <a:cubicBezTo>
                    <a:pt x="1120" y="56240"/>
                    <a:pt x="1107" y="55795"/>
                    <a:pt x="1198" y="55349"/>
                  </a:cubicBezTo>
                  <a:cubicBezTo>
                    <a:pt x="1231" y="55171"/>
                    <a:pt x="1173" y="54998"/>
                    <a:pt x="1177" y="54816"/>
                  </a:cubicBezTo>
                  <a:cubicBezTo>
                    <a:pt x="1186" y="54283"/>
                    <a:pt x="1243" y="53751"/>
                    <a:pt x="1219" y="53218"/>
                  </a:cubicBezTo>
                  <a:cubicBezTo>
                    <a:pt x="1181" y="52496"/>
                    <a:pt x="1223" y="51777"/>
                    <a:pt x="1215" y="51059"/>
                  </a:cubicBezTo>
                  <a:cubicBezTo>
                    <a:pt x="1211" y="50683"/>
                    <a:pt x="1219" y="50304"/>
                    <a:pt x="1219" y="49928"/>
                  </a:cubicBezTo>
                  <a:cubicBezTo>
                    <a:pt x="1223" y="49482"/>
                    <a:pt x="1260" y="49040"/>
                    <a:pt x="1359" y="48598"/>
                  </a:cubicBezTo>
                  <a:cubicBezTo>
                    <a:pt x="1429" y="48293"/>
                    <a:pt x="1478" y="47954"/>
                    <a:pt x="1276" y="47657"/>
                  </a:cubicBezTo>
                  <a:cubicBezTo>
                    <a:pt x="1268" y="47644"/>
                    <a:pt x="1268" y="47611"/>
                    <a:pt x="1276" y="47603"/>
                  </a:cubicBezTo>
                  <a:cubicBezTo>
                    <a:pt x="1706" y="47223"/>
                    <a:pt x="1260" y="46719"/>
                    <a:pt x="1466" y="46311"/>
                  </a:cubicBezTo>
                  <a:cubicBezTo>
                    <a:pt x="1227" y="46054"/>
                    <a:pt x="1706" y="45835"/>
                    <a:pt x="1499" y="45580"/>
                  </a:cubicBezTo>
                  <a:cubicBezTo>
                    <a:pt x="1346" y="45390"/>
                    <a:pt x="1565" y="45216"/>
                    <a:pt x="1533" y="45014"/>
                  </a:cubicBezTo>
                  <a:cubicBezTo>
                    <a:pt x="1508" y="44849"/>
                    <a:pt x="1354" y="44626"/>
                    <a:pt x="1611" y="44490"/>
                  </a:cubicBezTo>
                  <a:cubicBezTo>
                    <a:pt x="1339" y="44011"/>
                    <a:pt x="1607" y="43491"/>
                    <a:pt x="1499" y="42986"/>
                  </a:cubicBezTo>
                  <a:cubicBezTo>
                    <a:pt x="1446" y="42735"/>
                    <a:pt x="1231" y="42446"/>
                    <a:pt x="1413" y="42190"/>
                  </a:cubicBezTo>
                  <a:cubicBezTo>
                    <a:pt x="1528" y="42025"/>
                    <a:pt x="1577" y="41868"/>
                    <a:pt x="1533" y="41707"/>
                  </a:cubicBezTo>
                  <a:cubicBezTo>
                    <a:pt x="1421" y="41302"/>
                    <a:pt x="1495" y="40894"/>
                    <a:pt x="1528" y="40497"/>
                  </a:cubicBezTo>
                  <a:cubicBezTo>
                    <a:pt x="1553" y="40175"/>
                    <a:pt x="1508" y="39840"/>
                    <a:pt x="1577" y="39548"/>
                  </a:cubicBezTo>
                  <a:cubicBezTo>
                    <a:pt x="1657" y="39196"/>
                    <a:pt x="1487" y="38870"/>
                    <a:pt x="1598" y="38540"/>
                  </a:cubicBezTo>
                  <a:cubicBezTo>
                    <a:pt x="1731" y="38148"/>
                    <a:pt x="1470" y="37751"/>
                    <a:pt x="1607" y="37355"/>
                  </a:cubicBezTo>
                  <a:cubicBezTo>
                    <a:pt x="1685" y="37132"/>
                    <a:pt x="1470" y="36913"/>
                    <a:pt x="1562" y="36682"/>
                  </a:cubicBezTo>
                  <a:cubicBezTo>
                    <a:pt x="1652" y="36459"/>
                    <a:pt x="1363" y="36215"/>
                    <a:pt x="1607" y="36000"/>
                  </a:cubicBezTo>
                  <a:cubicBezTo>
                    <a:pt x="1619" y="35992"/>
                    <a:pt x="1623" y="35956"/>
                    <a:pt x="1615" y="35939"/>
                  </a:cubicBezTo>
                  <a:cubicBezTo>
                    <a:pt x="1442" y="35443"/>
                    <a:pt x="1838" y="34910"/>
                    <a:pt x="1537" y="34403"/>
                  </a:cubicBezTo>
                  <a:lnTo>
                    <a:pt x="1537" y="34403"/>
                  </a:lnTo>
                  <a:cubicBezTo>
                    <a:pt x="1602" y="34431"/>
                    <a:pt x="1665" y="34460"/>
                    <a:pt x="1760" y="34506"/>
                  </a:cubicBezTo>
                  <a:cubicBezTo>
                    <a:pt x="1640" y="34130"/>
                    <a:pt x="1714" y="33775"/>
                    <a:pt x="1714" y="33424"/>
                  </a:cubicBezTo>
                  <a:cubicBezTo>
                    <a:pt x="1714" y="32834"/>
                    <a:pt x="1912" y="32259"/>
                    <a:pt x="1834" y="31674"/>
                  </a:cubicBezTo>
                  <a:cubicBezTo>
                    <a:pt x="1792" y="31352"/>
                    <a:pt x="1800" y="31017"/>
                    <a:pt x="1800" y="30707"/>
                  </a:cubicBezTo>
                  <a:cubicBezTo>
                    <a:pt x="1800" y="30311"/>
                    <a:pt x="1792" y="29890"/>
                    <a:pt x="1892" y="29494"/>
                  </a:cubicBezTo>
                  <a:cubicBezTo>
                    <a:pt x="1954" y="29242"/>
                    <a:pt x="1863" y="28989"/>
                    <a:pt x="1895" y="28737"/>
                  </a:cubicBezTo>
                  <a:cubicBezTo>
                    <a:pt x="1908" y="28655"/>
                    <a:pt x="1838" y="28556"/>
                    <a:pt x="1937" y="28478"/>
                  </a:cubicBezTo>
                  <a:cubicBezTo>
                    <a:pt x="2023" y="28407"/>
                    <a:pt x="1933" y="28403"/>
                    <a:pt x="1908" y="28358"/>
                  </a:cubicBezTo>
                  <a:cubicBezTo>
                    <a:pt x="1855" y="28263"/>
                    <a:pt x="1788" y="28139"/>
                    <a:pt x="1937" y="28048"/>
                  </a:cubicBezTo>
                  <a:cubicBezTo>
                    <a:pt x="1962" y="28036"/>
                    <a:pt x="1987" y="28023"/>
                    <a:pt x="2011" y="28007"/>
                  </a:cubicBezTo>
                  <a:cubicBezTo>
                    <a:pt x="1697" y="27891"/>
                    <a:pt x="1933" y="27619"/>
                    <a:pt x="1933" y="27487"/>
                  </a:cubicBezTo>
                  <a:cubicBezTo>
                    <a:pt x="1941" y="27090"/>
                    <a:pt x="1813" y="26723"/>
                    <a:pt x="1809" y="26343"/>
                  </a:cubicBezTo>
                  <a:cubicBezTo>
                    <a:pt x="1800" y="25637"/>
                    <a:pt x="1792" y="24926"/>
                    <a:pt x="1817" y="24221"/>
                  </a:cubicBezTo>
                  <a:cubicBezTo>
                    <a:pt x="1838" y="23750"/>
                    <a:pt x="1916" y="23279"/>
                    <a:pt x="1974" y="22809"/>
                  </a:cubicBezTo>
                  <a:cubicBezTo>
                    <a:pt x="2086" y="21896"/>
                    <a:pt x="2135" y="20975"/>
                    <a:pt x="2238" y="20063"/>
                  </a:cubicBezTo>
                  <a:cubicBezTo>
                    <a:pt x="2280" y="19666"/>
                    <a:pt x="2301" y="19241"/>
                    <a:pt x="2251" y="18845"/>
                  </a:cubicBezTo>
                  <a:cubicBezTo>
                    <a:pt x="2206" y="18494"/>
                    <a:pt x="2350" y="18217"/>
                    <a:pt x="2425" y="17911"/>
                  </a:cubicBezTo>
                  <a:cubicBezTo>
                    <a:pt x="2465" y="17742"/>
                    <a:pt x="2549" y="17577"/>
                    <a:pt x="2379" y="17433"/>
                  </a:cubicBezTo>
                  <a:cubicBezTo>
                    <a:pt x="2333" y="17395"/>
                    <a:pt x="2341" y="17330"/>
                    <a:pt x="2366" y="17326"/>
                  </a:cubicBezTo>
                  <a:cubicBezTo>
                    <a:pt x="2730" y="17238"/>
                    <a:pt x="2528" y="16920"/>
                    <a:pt x="2618" y="16726"/>
                  </a:cubicBezTo>
                  <a:cubicBezTo>
                    <a:pt x="2722" y="16499"/>
                    <a:pt x="2841" y="16280"/>
                    <a:pt x="2829" y="16008"/>
                  </a:cubicBezTo>
                  <a:cubicBezTo>
                    <a:pt x="2816" y="15843"/>
                    <a:pt x="2974" y="15690"/>
                    <a:pt x="3056" y="15558"/>
                  </a:cubicBezTo>
                  <a:cubicBezTo>
                    <a:pt x="3366" y="15058"/>
                    <a:pt x="3605" y="14488"/>
                    <a:pt x="4142" y="14174"/>
                  </a:cubicBezTo>
                  <a:cubicBezTo>
                    <a:pt x="4819" y="13774"/>
                    <a:pt x="5497" y="13419"/>
                    <a:pt x="6289" y="13254"/>
                  </a:cubicBezTo>
                  <a:cubicBezTo>
                    <a:pt x="6772" y="13155"/>
                    <a:pt x="7267" y="13006"/>
                    <a:pt x="7746" y="12956"/>
                  </a:cubicBezTo>
                  <a:cubicBezTo>
                    <a:pt x="7908" y="12945"/>
                    <a:pt x="8068" y="12928"/>
                    <a:pt x="8230" y="12916"/>
                  </a:cubicBezTo>
                  <a:close/>
                  <a:moveTo>
                    <a:pt x="16238" y="1"/>
                  </a:moveTo>
                  <a:cubicBezTo>
                    <a:pt x="15841" y="1"/>
                    <a:pt x="15436" y="33"/>
                    <a:pt x="15046" y="70"/>
                  </a:cubicBezTo>
                  <a:cubicBezTo>
                    <a:pt x="14282" y="144"/>
                    <a:pt x="13514" y="326"/>
                    <a:pt x="12809" y="669"/>
                  </a:cubicBezTo>
                  <a:cubicBezTo>
                    <a:pt x="12264" y="933"/>
                    <a:pt x="11727" y="1218"/>
                    <a:pt x="11182" y="1486"/>
                  </a:cubicBezTo>
                  <a:cubicBezTo>
                    <a:pt x="10711" y="1713"/>
                    <a:pt x="10311" y="2040"/>
                    <a:pt x="9976" y="2407"/>
                  </a:cubicBezTo>
                  <a:cubicBezTo>
                    <a:pt x="9663" y="2754"/>
                    <a:pt x="9287" y="3056"/>
                    <a:pt x="9039" y="3477"/>
                  </a:cubicBezTo>
                  <a:cubicBezTo>
                    <a:pt x="8910" y="3700"/>
                    <a:pt x="8767" y="3918"/>
                    <a:pt x="8634" y="4146"/>
                  </a:cubicBezTo>
                  <a:cubicBezTo>
                    <a:pt x="8445" y="4484"/>
                    <a:pt x="8238" y="4810"/>
                    <a:pt x="8052" y="5153"/>
                  </a:cubicBezTo>
                  <a:cubicBezTo>
                    <a:pt x="7924" y="5380"/>
                    <a:pt x="7816" y="5627"/>
                    <a:pt x="7734" y="5859"/>
                  </a:cubicBezTo>
                  <a:cubicBezTo>
                    <a:pt x="7548" y="6375"/>
                    <a:pt x="7408" y="6912"/>
                    <a:pt x="7325" y="7457"/>
                  </a:cubicBezTo>
                  <a:cubicBezTo>
                    <a:pt x="7275" y="7796"/>
                    <a:pt x="7140" y="8200"/>
                    <a:pt x="7210" y="8464"/>
                  </a:cubicBezTo>
                  <a:cubicBezTo>
                    <a:pt x="7346" y="8956"/>
                    <a:pt x="6941" y="9463"/>
                    <a:pt x="7334" y="9905"/>
                  </a:cubicBezTo>
                  <a:cubicBezTo>
                    <a:pt x="7098" y="10111"/>
                    <a:pt x="7280" y="10397"/>
                    <a:pt x="7342" y="10525"/>
                  </a:cubicBezTo>
                  <a:cubicBezTo>
                    <a:pt x="7519" y="10900"/>
                    <a:pt x="7528" y="11305"/>
                    <a:pt x="7685" y="11681"/>
                  </a:cubicBezTo>
                  <a:cubicBezTo>
                    <a:pt x="7759" y="11862"/>
                    <a:pt x="7833" y="12044"/>
                    <a:pt x="7912" y="12222"/>
                  </a:cubicBezTo>
                  <a:cubicBezTo>
                    <a:pt x="7718" y="12226"/>
                    <a:pt x="7509" y="12286"/>
                    <a:pt x="7331" y="12286"/>
                  </a:cubicBezTo>
                  <a:cubicBezTo>
                    <a:pt x="7311" y="12286"/>
                    <a:pt x="7291" y="12285"/>
                    <a:pt x="7271" y="12284"/>
                  </a:cubicBezTo>
                  <a:cubicBezTo>
                    <a:pt x="7232" y="12280"/>
                    <a:pt x="7193" y="12278"/>
                    <a:pt x="7155" y="12278"/>
                  </a:cubicBezTo>
                  <a:cubicBezTo>
                    <a:pt x="6784" y="12278"/>
                    <a:pt x="6464" y="12446"/>
                    <a:pt x="6116" y="12503"/>
                  </a:cubicBezTo>
                  <a:cubicBezTo>
                    <a:pt x="5731" y="12569"/>
                    <a:pt x="5368" y="12742"/>
                    <a:pt x="4971" y="12750"/>
                  </a:cubicBezTo>
                  <a:cubicBezTo>
                    <a:pt x="4963" y="12726"/>
                    <a:pt x="4956" y="12697"/>
                    <a:pt x="4947" y="12668"/>
                  </a:cubicBezTo>
                  <a:cubicBezTo>
                    <a:pt x="4922" y="12701"/>
                    <a:pt x="4897" y="12737"/>
                    <a:pt x="4864" y="12758"/>
                  </a:cubicBezTo>
                  <a:cubicBezTo>
                    <a:pt x="4340" y="13035"/>
                    <a:pt x="3738" y="13233"/>
                    <a:pt x="3370" y="13700"/>
                  </a:cubicBezTo>
                  <a:cubicBezTo>
                    <a:pt x="3197" y="13923"/>
                    <a:pt x="2932" y="14010"/>
                    <a:pt x="2771" y="14290"/>
                  </a:cubicBezTo>
                  <a:cubicBezTo>
                    <a:pt x="2598" y="14604"/>
                    <a:pt x="2478" y="14955"/>
                    <a:pt x="2267" y="15252"/>
                  </a:cubicBezTo>
                  <a:cubicBezTo>
                    <a:pt x="1933" y="15715"/>
                    <a:pt x="1743" y="16231"/>
                    <a:pt x="1594" y="16785"/>
                  </a:cubicBezTo>
                  <a:cubicBezTo>
                    <a:pt x="1442" y="17337"/>
                    <a:pt x="1466" y="17907"/>
                    <a:pt x="1335" y="18460"/>
                  </a:cubicBezTo>
                  <a:cubicBezTo>
                    <a:pt x="1148" y="19228"/>
                    <a:pt x="1421" y="20042"/>
                    <a:pt x="1190" y="20823"/>
                  </a:cubicBezTo>
                  <a:cubicBezTo>
                    <a:pt x="1177" y="20863"/>
                    <a:pt x="1227" y="20922"/>
                    <a:pt x="1239" y="20975"/>
                  </a:cubicBezTo>
                  <a:cubicBezTo>
                    <a:pt x="1255" y="21033"/>
                    <a:pt x="1301" y="21082"/>
                    <a:pt x="1251" y="21157"/>
                  </a:cubicBezTo>
                  <a:cubicBezTo>
                    <a:pt x="1049" y="21475"/>
                    <a:pt x="1165" y="21834"/>
                    <a:pt x="1136" y="22172"/>
                  </a:cubicBezTo>
                  <a:cubicBezTo>
                    <a:pt x="1112" y="22462"/>
                    <a:pt x="1091" y="22751"/>
                    <a:pt x="1078" y="23043"/>
                  </a:cubicBezTo>
                  <a:cubicBezTo>
                    <a:pt x="1066" y="23329"/>
                    <a:pt x="847" y="23605"/>
                    <a:pt x="1116" y="23882"/>
                  </a:cubicBezTo>
                  <a:cubicBezTo>
                    <a:pt x="1173" y="23944"/>
                    <a:pt x="1116" y="23981"/>
                    <a:pt x="1078" y="24015"/>
                  </a:cubicBezTo>
                  <a:cubicBezTo>
                    <a:pt x="826" y="24238"/>
                    <a:pt x="859" y="24522"/>
                    <a:pt x="905" y="24811"/>
                  </a:cubicBezTo>
                  <a:cubicBezTo>
                    <a:pt x="933" y="25025"/>
                    <a:pt x="950" y="25244"/>
                    <a:pt x="967" y="25459"/>
                  </a:cubicBezTo>
                  <a:cubicBezTo>
                    <a:pt x="1004" y="25884"/>
                    <a:pt x="731" y="26334"/>
                    <a:pt x="1066" y="26744"/>
                  </a:cubicBezTo>
                  <a:cubicBezTo>
                    <a:pt x="1087" y="26768"/>
                    <a:pt x="1078" y="26843"/>
                    <a:pt x="1053" y="26868"/>
                  </a:cubicBezTo>
                  <a:cubicBezTo>
                    <a:pt x="913" y="27020"/>
                    <a:pt x="992" y="27201"/>
                    <a:pt x="1008" y="27359"/>
                  </a:cubicBezTo>
                  <a:cubicBezTo>
                    <a:pt x="1057" y="27834"/>
                    <a:pt x="1004" y="28312"/>
                    <a:pt x="1049" y="28783"/>
                  </a:cubicBezTo>
                  <a:cubicBezTo>
                    <a:pt x="1074" y="29052"/>
                    <a:pt x="917" y="29275"/>
                    <a:pt x="950" y="29530"/>
                  </a:cubicBezTo>
                  <a:cubicBezTo>
                    <a:pt x="1013" y="30039"/>
                    <a:pt x="954" y="30559"/>
                    <a:pt x="925" y="31054"/>
                  </a:cubicBezTo>
                  <a:cubicBezTo>
                    <a:pt x="897" y="31529"/>
                    <a:pt x="963" y="32020"/>
                    <a:pt x="868" y="32507"/>
                  </a:cubicBezTo>
                  <a:cubicBezTo>
                    <a:pt x="814" y="32772"/>
                    <a:pt x="876" y="33122"/>
                    <a:pt x="834" y="33366"/>
                  </a:cubicBezTo>
                  <a:cubicBezTo>
                    <a:pt x="765" y="33779"/>
                    <a:pt x="678" y="34201"/>
                    <a:pt x="735" y="34597"/>
                  </a:cubicBezTo>
                  <a:cubicBezTo>
                    <a:pt x="790" y="34977"/>
                    <a:pt x="661" y="35315"/>
                    <a:pt x="670" y="35678"/>
                  </a:cubicBezTo>
                  <a:cubicBezTo>
                    <a:pt x="682" y="36244"/>
                    <a:pt x="641" y="36810"/>
                    <a:pt x="653" y="37376"/>
                  </a:cubicBezTo>
                  <a:cubicBezTo>
                    <a:pt x="661" y="37793"/>
                    <a:pt x="690" y="38210"/>
                    <a:pt x="661" y="38626"/>
                  </a:cubicBezTo>
                  <a:cubicBezTo>
                    <a:pt x="620" y="39196"/>
                    <a:pt x="512" y="39779"/>
                    <a:pt x="582" y="40336"/>
                  </a:cubicBezTo>
                  <a:cubicBezTo>
                    <a:pt x="641" y="40811"/>
                    <a:pt x="451" y="41257"/>
                    <a:pt x="529" y="41703"/>
                  </a:cubicBezTo>
                  <a:cubicBezTo>
                    <a:pt x="591" y="42041"/>
                    <a:pt x="496" y="42359"/>
                    <a:pt x="521" y="42685"/>
                  </a:cubicBezTo>
                  <a:cubicBezTo>
                    <a:pt x="571" y="43417"/>
                    <a:pt x="591" y="44151"/>
                    <a:pt x="653" y="44886"/>
                  </a:cubicBezTo>
                  <a:cubicBezTo>
                    <a:pt x="690" y="45311"/>
                    <a:pt x="521" y="45724"/>
                    <a:pt x="591" y="46154"/>
                  </a:cubicBezTo>
                  <a:cubicBezTo>
                    <a:pt x="641" y="46472"/>
                    <a:pt x="591" y="46798"/>
                    <a:pt x="616" y="47116"/>
                  </a:cubicBezTo>
                  <a:cubicBezTo>
                    <a:pt x="636" y="47339"/>
                    <a:pt x="542" y="47529"/>
                    <a:pt x="558" y="47739"/>
                  </a:cubicBezTo>
                  <a:cubicBezTo>
                    <a:pt x="599" y="48255"/>
                    <a:pt x="508" y="48768"/>
                    <a:pt x="512" y="49284"/>
                  </a:cubicBezTo>
                  <a:cubicBezTo>
                    <a:pt x="512" y="49544"/>
                    <a:pt x="360" y="49771"/>
                    <a:pt x="401" y="50031"/>
                  </a:cubicBezTo>
                  <a:cubicBezTo>
                    <a:pt x="409" y="50081"/>
                    <a:pt x="368" y="50378"/>
                    <a:pt x="339" y="50435"/>
                  </a:cubicBezTo>
                  <a:cubicBezTo>
                    <a:pt x="327" y="50460"/>
                    <a:pt x="319" y="50510"/>
                    <a:pt x="331" y="50523"/>
                  </a:cubicBezTo>
                  <a:cubicBezTo>
                    <a:pt x="504" y="50651"/>
                    <a:pt x="438" y="50790"/>
                    <a:pt x="380" y="50952"/>
                  </a:cubicBezTo>
                  <a:cubicBezTo>
                    <a:pt x="331" y="51088"/>
                    <a:pt x="504" y="51249"/>
                    <a:pt x="323" y="51394"/>
                  </a:cubicBezTo>
                  <a:cubicBezTo>
                    <a:pt x="273" y="51434"/>
                    <a:pt x="586" y="51468"/>
                    <a:pt x="388" y="51687"/>
                  </a:cubicBezTo>
                  <a:cubicBezTo>
                    <a:pt x="298" y="51781"/>
                    <a:pt x="186" y="52166"/>
                    <a:pt x="352" y="52343"/>
                  </a:cubicBezTo>
                  <a:cubicBezTo>
                    <a:pt x="504" y="52505"/>
                    <a:pt x="228" y="52678"/>
                    <a:pt x="430" y="52785"/>
                  </a:cubicBezTo>
                  <a:cubicBezTo>
                    <a:pt x="236" y="52926"/>
                    <a:pt x="352" y="53078"/>
                    <a:pt x="413" y="53223"/>
                  </a:cubicBezTo>
                  <a:cubicBezTo>
                    <a:pt x="451" y="53305"/>
                    <a:pt x="468" y="53396"/>
                    <a:pt x="401" y="53437"/>
                  </a:cubicBezTo>
                  <a:cubicBezTo>
                    <a:pt x="236" y="53553"/>
                    <a:pt x="281" y="53714"/>
                    <a:pt x="323" y="53842"/>
                  </a:cubicBezTo>
                  <a:cubicBezTo>
                    <a:pt x="405" y="54085"/>
                    <a:pt x="368" y="54317"/>
                    <a:pt x="310" y="54548"/>
                  </a:cubicBezTo>
                  <a:cubicBezTo>
                    <a:pt x="281" y="54655"/>
                    <a:pt x="294" y="54750"/>
                    <a:pt x="319" y="54858"/>
                  </a:cubicBezTo>
                  <a:cubicBezTo>
                    <a:pt x="363" y="55081"/>
                    <a:pt x="475" y="55411"/>
                    <a:pt x="372" y="55522"/>
                  </a:cubicBezTo>
                  <a:cubicBezTo>
                    <a:pt x="220" y="55688"/>
                    <a:pt x="298" y="55800"/>
                    <a:pt x="277" y="55948"/>
                  </a:cubicBezTo>
                  <a:cubicBezTo>
                    <a:pt x="224" y="56377"/>
                    <a:pt x="352" y="56798"/>
                    <a:pt x="232" y="57244"/>
                  </a:cubicBezTo>
                  <a:cubicBezTo>
                    <a:pt x="149" y="57542"/>
                    <a:pt x="252" y="57900"/>
                    <a:pt x="236" y="58243"/>
                  </a:cubicBezTo>
                  <a:cubicBezTo>
                    <a:pt x="220" y="58640"/>
                    <a:pt x="256" y="59053"/>
                    <a:pt x="269" y="59457"/>
                  </a:cubicBezTo>
                  <a:cubicBezTo>
                    <a:pt x="281" y="59949"/>
                    <a:pt x="50" y="60448"/>
                    <a:pt x="289" y="60940"/>
                  </a:cubicBezTo>
                  <a:cubicBezTo>
                    <a:pt x="1" y="61328"/>
                    <a:pt x="426" y="61749"/>
                    <a:pt x="211" y="62182"/>
                  </a:cubicBezTo>
                  <a:cubicBezTo>
                    <a:pt x="125" y="62365"/>
                    <a:pt x="232" y="62748"/>
                    <a:pt x="260" y="63029"/>
                  </a:cubicBezTo>
                  <a:cubicBezTo>
                    <a:pt x="314" y="63487"/>
                    <a:pt x="352" y="63975"/>
                    <a:pt x="281" y="64450"/>
                  </a:cubicBezTo>
                  <a:cubicBezTo>
                    <a:pt x="252" y="64635"/>
                    <a:pt x="438" y="64784"/>
                    <a:pt x="363" y="64961"/>
                  </a:cubicBezTo>
                  <a:cubicBezTo>
                    <a:pt x="289" y="65143"/>
                    <a:pt x="281" y="65292"/>
                    <a:pt x="443" y="65432"/>
                  </a:cubicBezTo>
                  <a:cubicBezTo>
                    <a:pt x="542" y="65519"/>
                    <a:pt x="451" y="65688"/>
                    <a:pt x="426" y="65692"/>
                  </a:cubicBezTo>
                  <a:cubicBezTo>
                    <a:pt x="195" y="65738"/>
                    <a:pt x="323" y="65833"/>
                    <a:pt x="384" y="65911"/>
                  </a:cubicBezTo>
                  <a:cubicBezTo>
                    <a:pt x="430" y="65969"/>
                    <a:pt x="426" y="66035"/>
                    <a:pt x="451" y="66093"/>
                  </a:cubicBezTo>
                  <a:cubicBezTo>
                    <a:pt x="558" y="66344"/>
                    <a:pt x="463" y="66605"/>
                    <a:pt x="487" y="66849"/>
                  </a:cubicBezTo>
                  <a:cubicBezTo>
                    <a:pt x="517" y="67072"/>
                    <a:pt x="599" y="67303"/>
                    <a:pt x="628" y="67542"/>
                  </a:cubicBezTo>
                  <a:cubicBezTo>
                    <a:pt x="674" y="67914"/>
                    <a:pt x="670" y="68297"/>
                    <a:pt x="740" y="68661"/>
                  </a:cubicBezTo>
                  <a:cubicBezTo>
                    <a:pt x="809" y="69054"/>
                    <a:pt x="769" y="69458"/>
                    <a:pt x="876" y="69850"/>
                  </a:cubicBezTo>
                  <a:cubicBezTo>
                    <a:pt x="925" y="70036"/>
                    <a:pt x="1095" y="70213"/>
                    <a:pt x="1049" y="70375"/>
                  </a:cubicBezTo>
                  <a:cubicBezTo>
                    <a:pt x="963" y="70713"/>
                    <a:pt x="1148" y="71006"/>
                    <a:pt x="1173" y="71316"/>
                  </a:cubicBezTo>
                  <a:cubicBezTo>
                    <a:pt x="1194" y="71535"/>
                    <a:pt x="1339" y="71844"/>
                    <a:pt x="1446" y="72092"/>
                  </a:cubicBezTo>
                  <a:cubicBezTo>
                    <a:pt x="1676" y="72625"/>
                    <a:pt x="1974" y="73100"/>
                    <a:pt x="2271" y="73587"/>
                  </a:cubicBezTo>
                  <a:cubicBezTo>
                    <a:pt x="2437" y="73860"/>
                    <a:pt x="2713" y="74003"/>
                    <a:pt x="2862" y="74297"/>
                  </a:cubicBezTo>
                  <a:cubicBezTo>
                    <a:pt x="2970" y="74512"/>
                    <a:pt x="3262" y="74710"/>
                    <a:pt x="3502" y="74760"/>
                  </a:cubicBezTo>
                  <a:cubicBezTo>
                    <a:pt x="3700" y="74796"/>
                    <a:pt x="3919" y="74855"/>
                    <a:pt x="4043" y="74950"/>
                  </a:cubicBezTo>
                  <a:cubicBezTo>
                    <a:pt x="4518" y="75305"/>
                    <a:pt x="5091" y="75375"/>
                    <a:pt x="5616" y="75585"/>
                  </a:cubicBezTo>
                  <a:cubicBezTo>
                    <a:pt x="5905" y="75705"/>
                    <a:pt x="6215" y="75730"/>
                    <a:pt x="6524" y="75771"/>
                  </a:cubicBezTo>
                  <a:cubicBezTo>
                    <a:pt x="6970" y="75830"/>
                    <a:pt x="7403" y="75997"/>
                    <a:pt x="7859" y="75997"/>
                  </a:cubicBezTo>
                  <a:cubicBezTo>
                    <a:pt x="7909" y="75997"/>
                    <a:pt x="7960" y="75995"/>
                    <a:pt x="8011" y="75990"/>
                  </a:cubicBezTo>
                  <a:cubicBezTo>
                    <a:pt x="8034" y="75987"/>
                    <a:pt x="8067" y="75982"/>
                    <a:pt x="8094" y="75982"/>
                  </a:cubicBezTo>
                  <a:cubicBezTo>
                    <a:pt x="8115" y="75982"/>
                    <a:pt x="8132" y="75985"/>
                    <a:pt x="8139" y="75994"/>
                  </a:cubicBezTo>
                  <a:cubicBezTo>
                    <a:pt x="8243" y="76137"/>
                    <a:pt x="8383" y="76174"/>
                    <a:pt x="8524" y="76174"/>
                  </a:cubicBezTo>
                  <a:cubicBezTo>
                    <a:pt x="8662" y="76174"/>
                    <a:pt x="8800" y="76138"/>
                    <a:pt x="8903" y="76134"/>
                  </a:cubicBezTo>
                  <a:cubicBezTo>
                    <a:pt x="8977" y="76131"/>
                    <a:pt x="9052" y="76130"/>
                    <a:pt x="9126" y="76130"/>
                  </a:cubicBezTo>
                  <a:cubicBezTo>
                    <a:pt x="9604" y="76130"/>
                    <a:pt x="10080" y="76185"/>
                    <a:pt x="10558" y="76185"/>
                  </a:cubicBezTo>
                  <a:cubicBezTo>
                    <a:pt x="10600" y="76185"/>
                    <a:pt x="10641" y="76184"/>
                    <a:pt x="10682" y="76184"/>
                  </a:cubicBezTo>
                  <a:cubicBezTo>
                    <a:pt x="10857" y="76181"/>
                    <a:pt x="11027" y="76139"/>
                    <a:pt x="11209" y="76139"/>
                  </a:cubicBezTo>
                  <a:cubicBezTo>
                    <a:pt x="11267" y="76139"/>
                    <a:pt x="11327" y="76144"/>
                    <a:pt x="11388" y="76155"/>
                  </a:cubicBezTo>
                  <a:cubicBezTo>
                    <a:pt x="11831" y="76236"/>
                    <a:pt x="12286" y="76264"/>
                    <a:pt x="12737" y="76264"/>
                  </a:cubicBezTo>
                  <a:cubicBezTo>
                    <a:pt x="12795" y="76264"/>
                    <a:pt x="12854" y="76264"/>
                    <a:pt x="12912" y="76263"/>
                  </a:cubicBezTo>
                  <a:cubicBezTo>
                    <a:pt x="13800" y="76247"/>
                    <a:pt x="14684" y="76172"/>
                    <a:pt x="15572" y="76172"/>
                  </a:cubicBezTo>
                  <a:cubicBezTo>
                    <a:pt x="15876" y="76172"/>
                    <a:pt x="16182" y="76181"/>
                    <a:pt x="16487" y="76204"/>
                  </a:cubicBezTo>
                  <a:cubicBezTo>
                    <a:pt x="17318" y="76263"/>
                    <a:pt x="18151" y="76221"/>
                    <a:pt x="18986" y="76299"/>
                  </a:cubicBezTo>
                  <a:cubicBezTo>
                    <a:pt x="18989" y="76300"/>
                    <a:pt x="18992" y="76300"/>
                    <a:pt x="18995" y="76300"/>
                  </a:cubicBezTo>
                  <a:cubicBezTo>
                    <a:pt x="19083" y="76300"/>
                    <a:pt x="19121" y="76210"/>
                    <a:pt x="19215" y="76210"/>
                  </a:cubicBezTo>
                  <a:cubicBezTo>
                    <a:pt x="19233" y="76210"/>
                    <a:pt x="19252" y="76214"/>
                    <a:pt x="19275" y="76221"/>
                  </a:cubicBezTo>
                  <a:cubicBezTo>
                    <a:pt x="19436" y="76279"/>
                    <a:pt x="19602" y="76327"/>
                    <a:pt x="19777" y="76327"/>
                  </a:cubicBezTo>
                  <a:cubicBezTo>
                    <a:pt x="19876" y="76327"/>
                    <a:pt x="19978" y="76312"/>
                    <a:pt x="20084" y="76275"/>
                  </a:cubicBezTo>
                  <a:cubicBezTo>
                    <a:pt x="20193" y="76236"/>
                    <a:pt x="20339" y="76206"/>
                    <a:pt x="20465" y="76206"/>
                  </a:cubicBezTo>
                  <a:cubicBezTo>
                    <a:pt x="20525" y="76206"/>
                    <a:pt x="20580" y="76213"/>
                    <a:pt x="20625" y="76229"/>
                  </a:cubicBezTo>
                  <a:cubicBezTo>
                    <a:pt x="20760" y="76277"/>
                    <a:pt x="20895" y="76288"/>
                    <a:pt x="21029" y="76288"/>
                  </a:cubicBezTo>
                  <a:cubicBezTo>
                    <a:pt x="21143" y="76288"/>
                    <a:pt x="21257" y="76280"/>
                    <a:pt x="21369" y="76280"/>
                  </a:cubicBezTo>
                  <a:cubicBezTo>
                    <a:pt x="21436" y="76280"/>
                    <a:pt x="21503" y="76283"/>
                    <a:pt x="21570" y="76292"/>
                  </a:cubicBezTo>
                  <a:cubicBezTo>
                    <a:pt x="21691" y="76308"/>
                    <a:pt x="21825" y="76329"/>
                    <a:pt x="21956" y="76329"/>
                  </a:cubicBezTo>
                  <a:cubicBezTo>
                    <a:pt x="21992" y="76329"/>
                    <a:pt x="22027" y="76328"/>
                    <a:pt x="22061" y="76324"/>
                  </a:cubicBezTo>
                  <a:cubicBezTo>
                    <a:pt x="22196" y="76313"/>
                    <a:pt x="22334" y="76270"/>
                    <a:pt x="22467" y="76270"/>
                  </a:cubicBezTo>
                  <a:cubicBezTo>
                    <a:pt x="22579" y="76270"/>
                    <a:pt x="22689" y="76301"/>
                    <a:pt x="22789" y="76406"/>
                  </a:cubicBezTo>
                  <a:cubicBezTo>
                    <a:pt x="22804" y="76425"/>
                    <a:pt x="22823" y="76432"/>
                    <a:pt x="22844" y="76432"/>
                  </a:cubicBezTo>
                  <a:cubicBezTo>
                    <a:pt x="22861" y="76432"/>
                    <a:pt x="22881" y="76427"/>
                    <a:pt x="22904" y="76419"/>
                  </a:cubicBezTo>
                  <a:cubicBezTo>
                    <a:pt x="23083" y="76350"/>
                    <a:pt x="23270" y="76333"/>
                    <a:pt x="23458" y="76333"/>
                  </a:cubicBezTo>
                  <a:cubicBezTo>
                    <a:pt x="23517" y="76333"/>
                    <a:pt x="23576" y="76335"/>
                    <a:pt x="23635" y="76337"/>
                  </a:cubicBezTo>
                  <a:cubicBezTo>
                    <a:pt x="24109" y="76350"/>
                    <a:pt x="24583" y="76447"/>
                    <a:pt x="25060" y="76447"/>
                  </a:cubicBezTo>
                  <a:cubicBezTo>
                    <a:pt x="25164" y="76447"/>
                    <a:pt x="25269" y="76442"/>
                    <a:pt x="25373" y="76431"/>
                  </a:cubicBezTo>
                  <a:cubicBezTo>
                    <a:pt x="25473" y="76420"/>
                    <a:pt x="25573" y="76417"/>
                    <a:pt x="25672" y="76417"/>
                  </a:cubicBezTo>
                  <a:cubicBezTo>
                    <a:pt x="25860" y="76417"/>
                    <a:pt x="26048" y="76429"/>
                    <a:pt x="26238" y="76429"/>
                  </a:cubicBezTo>
                  <a:cubicBezTo>
                    <a:pt x="26324" y="76429"/>
                    <a:pt x="26410" y="76427"/>
                    <a:pt x="26496" y="76419"/>
                  </a:cubicBezTo>
                  <a:cubicBezTo>
                    <a:pt x="26856" y="76391"/>
                    <a:pt x="27235" y="76387"/>
                    <a:pt x="27590" y="76345"/>
                  </a:cubicBezTo>
                  <a:cubicBezTo>
                    <a:pt x="28201" y="76283"/>
                    <a:pt x="28792" y="76118"/>
                    <a:pt x="29362" y="75858"/>
                  </a:cubicBezTo>
                  <a:cubicBezTo>
                    <a:pt x="29800" y="75655"/>
                    <a:pt x="30101" y="75305"/>
                    <a:pt x="30494" y="75057"/>
                  </a:cubicBezTo>
                  <a:cubicBezTo>
                    <a:pt x="30761" y="74887"/>
                    <a:pt x="30980" y="74615"/>
                    <a:pt x="31228" y="74396"/>
                  </a:cubicBezTo>
                  <a:cubicBezTo>
                    <a:pt x="31460" y="74194"/>
                    <a:pt x="31835" y="74111"/>
                    <a:pt x="31807" y="73690"/>
                  </a:cubicBezTo>
                  <a:cubicBezTo>
                    <a:pt x="31802" y="73637"/>
                    <a:pt x="31881" y="73653"/>
                    <a:pt x="31901" y="73628"/>
                  </a:cubicBezTo>
                  <a:cubicBezTo>
                    <a:pt x="32289" y="73216"/>
                    <a:pt x="32545" y="72724"/>
                    <a:pt x="32674" y="72175"/>
                  </a:cubicBezTo>
                  <a:cubicBezTo>
                    <a:pt x="32822" y="71526"/>
                    <a:pt x="32979" y="70878"/>
                    <a:pt x="33078" y="70222"/>
                  </a:cubicBezTo>
                  <a:cubicBezTo>
                    <a:pt x="33111" y="70024"/>
                    <a:pt x="33194" y="69826"/>
                    <a:pt x="33169" y="69631"/>
                  </a:cubicBezTo>
                  <a:cubicBezTo>
                    <a:pt x="33099" y="69058"/>
                    <a:pt x="33219" y="68496"/>
                    <a:pt x="33202" y="67926"/>
                  </a:cubicBezTo>
                  <a:cubicBezTo>
                    <a:pt x="33189" y="67550"/>
                    <a:pt x="33206" y="67154"/>
                    <a:pt x="33210" y="66782"/>
                  </a:cubicBezTo>
                  <a:cubicBezTo>
                    <a:pt x="33219" y="66224"/>
                    <a:pt x="33160" y="65660"/>
                    <a:pt x="33181" y="65090"/>
                  </a:cubicBezTo>
                  <a:cubicBezTo>
                    <a:pt x="33185" y="64999"/>
                    <a:pt x="33057" y="64862"/>
                    <a:pt x="33082" y="64743"/>
                  </a:cubicBezTo>
                  <a:cubicBezTo>
                    <a:pt x="33194" y="64263"/>
                    <a:pt x="33053" y="63772"/>
                    <a:pt x="33202" y="63301"/>
                  </a:cubicBezTo>
                  <a:cubicBezTo>
                    <a:pt x="33219" y="63240"/>
                    <a:pt x="33206" y="63190"/>
                    <a:pt x="33173" y="63145"/>
                  </a:cubicBezTo>
                  <a:cubicBezTo>
                    <a:pt x="32971" y="62901"/>
                    <a:pt x="33210" y="62632"/>
                    <a:pt x="33135" y="62365"/>
                  </a:cubicBezTo>
                  <a:cubicBezTo>
                    <a:pt x="33111" y="62273"/>
                    <a:pt x="33160" y="62096"/>
                    <a:pt x="33135" y="61963"/>
                  </a:cubicBezTo>
                  <a:cubicBezTo>
                    <a:pt x="33103" y="61786"/>
                    <a:pt x="33061" y="61629"/>
                    <a:pt x="33160" y="61452"/>
                  </a:cubicBezTo>
                  <a:cubicBezTo>
                    <a:pt x="33214" y="61357"/>
                    <a:pt x="33223" y="61208"/>
                    <a:pt x="33189" y="61101"/>
                  </a:cubicBezTo>
                  <a:cubicBezTo>
                    <a:pt x="33045" y="60560"/>
                    <a:pt x="33219" y="60006"/>
                    <a:pt x="33115" y="59474"/>
                  </a:cubicBezTo>
                  <a:cubicBezTo>
                    <a:pt x="33074" y="59276"/>
                    <a:pt x="33198" y="59123"/>
                    <a:pt x="33156" y="58975"/>
                  </a:cubicBezTo>
                  <a:cubicBezTo>
                    <a:pt x="33028" y="58520"/>
                    <a:pt x="33012" y="58058"/>
                    <a:pt x="33045" y="57595"/>
                  </a:cubicBezTo>
                  <a:cubicBezTo>
                    <a:pt x="33057" y="57439"/>
                    <a:pt x="33160" y="57286"/>
                    <a:pt x="33008" y="57145"/>
                  </a:cubicBezTo>
                  <a:cubicBezTo>
                    <a:pt x="32996" y="57128"/>
                    <a:pt x="33000" y="57054"/>
                    <a:pt x="33012" y="57050"/>
                  </a:cubicBezTo>
                  <a:cubicBezTo>
                    <a:pt x="33318" y="56947"/>
                    <a:pt x="33111" y="56745"/>
                    <a:pt x="33074" y="56612"/>
                  </a:cubicBezTo>
                  <a:cubicBezTo>
                    <a:pt x="32933" y="56051"/>
                    <a:pt x="33148" y="55477"/>
                    <a:pt x="33000" y="54920"/>
                  </a:cubicBezTo>
                  <a:cubicBezTo>
                    <a:pt x="33276" y="54689"/>
                    <a:pt x="33053" y="54378"/>
                    <a:pt x="33074" y="54123"/>
                  </a:cubicBezTo>
                  <a:cubicBezTo>
                    <a:pt x="33099" y="53833"/>
                    <a:pt x="33057" y="53524"/>
                    <a:pt x="33107" y="53227"/>
                  </a:cubicBezTo>
                  <a:cubicBezTo>
                    <a:pt x="33131" y="53086"/>
                    <a:pt x="32929" y="52958"/>
                    <a:pt x="33061" y="52843"/>
                  </a:cubicBezTo>
                  <a:cubicBezTo>
                    <a:pt x="33227" y="52694"/>
                    <a:pt x="33156" y="52516"/>
                    <a:pt x="33144" y="52364"/>
                  </a:cubicBezTo>
                  <a:cubicBezTo>
                    <a:pt x="33124" y="52112"/>
                    <a:pt x="33078" y="51864"/>
                    <a:pt x="33127" y="51608"/>
                  </a:cubicBezTo>
                  <a:cubicBezTo>
                    <a:pt x="33144" y="51522"/>
                    <a:pt x="33227" y="51418"/>
                    <a:pt x="33135" y="51327"/>
                  </a:cubicBezTo>
                  <a:cubicBezTo>
                    <a:pt x="32950" y="51142"/>
                    <a:pt x="33238" y="50870"/>
                    <a:pt x="33020" y="50687"/>
                  </a:cubicBezTo>
                  <a:cubicBezTo>
                    <a:pt x="33016" y="50683"/>
                    <a:pt x="33028" y="50651"/>
                    <a:pt x="33040" y="50634"/>
                  </a:cubicBezTo>
                  <a:cubicBezTo>
                    <a:pt x="33131" y="50514"/>
                    <a:pt x="33127" y="50518"/>
                    <a:pt x="33103" y="50432"/>
                  </a:cubicBezTo>
                  <a:cubicBezTo>
                    <a:pt x="33028" y="50151"/>
                    <a:pt x="33020" y="49820"/>
                    <a:pt x="33090" y="49593"/>
                  </a:cubicBezTo>
                  <a:cubicBezTo>
                    <a:pt x="33181" y="49309"/>
                    <a:pt x="33065" y="49065"/>
                    <a:pt x="33099" y="48800"/>
                  </a:cubicBezTo>
                  <a:cubicBezTo>
                    <a:pt x="33124" y="48644"/>
                    <a:pt x="33301" y="48516"/>
                    <a:pt x="33223" y="48408"/>
                  </a:cubicBezTo>
                  <a:cubicBezTo>
                    <a:pt x="32859" y="47916"/>
                    <a:pt x="33309" y="47384"/>
                    <a:pt x="33099" y="46860"/>
                  </a:cubicBezTo>
                  <a:cubicBezTo>
                    <a:pt x="32996" y="46599"/>
                    <a:pt x="33202" y="46224"/>
                    <a:pt x="33131" y="45881"/>
                  </a:cubicBezTo>
                  <a:cubicBezTo>
                    <a:pt x="33082" y="45642"/>
                    <a:pt x="33152" y="45382"/>
                    <a:pt x="33107" y="45142"/>
                  </a:cubicBezTo>
                  <a:cubicBezTo>
                    <a:pt x="33078" y="45006"/>
                    <a:pt x="33074" y="44882"/>
                    <a:pt x="33090" y="44750"/>
                  </a:cubicBezTo>
                  <a:cubicBezTo>
                    <a:pt x="33115" y="44522"/>
                    <a:pt x="33214" y="44312"/>
                    <a:pt x="33135" y="44057"/>
                  </a:cubicBezTo>
                  <a:cubicBezTo>
                    <a:pt x="33065" y="43829"/>
                    <a:pt x="33181" y="43556"/>
                    <a:pt x="33040" y="43321"/>
                  </a:cubicBezTo>
                  <a:cubicBezTo>
                    <a:pt x="33383" y="43049"/>
                    <a:pt x="33008" y="42723"/>
                    <a:pt x="33082" y="42413"/>
                  </a:cubicBezTo>
                  <a:cubicBezTo>
                    <a:pt x="33111" y="42302"/>
                    <a:pt x="33231" y="42161"/>
                    <a:pt x="33173" y="42016"/>
                  </a:cubicBezTo>
                  <a:cubicBezTo>
                    <a:pt x="33086" y="41814"/>
                    <a:pt x="33099" y="41616"/>
                    <a:pt x="33111" y="41393"/>
                  </a:cubicBezTo>
                  <a:cubicBezTo>
                    <a:pt x="33124" y="41203"/>
                    <a:pt x="33144" y="41013"/>
                    <a:pt x="33156" y="40827"/>
                  </a:cubicBezTo>
                  <a:cubicBezTo>
                    <a:pt x="33181" y="40352"/>
                    <a:pt x="33322" y="39874"/>
                    <a:pt x="33194" y="39394"/>
                  </a:cubicBezTo>
                  <a:cubicBezTo>
                    <a:pt x="33169" y="39287"/>
                    <a:pt x="33284" y="39135"/>
                    <a:pt x="33086" y="39089"/>
                  </a:cubicBezTo>
                  <a:cubicBezTo>
                    <a:pt x="33346" y="38887"/>
                    <a:pt x="33198" y="38618"/>
                    <a:pt x="33194" y="38378"/>
                  </a:cubicBezTo>
                  <a:cubicBezTo>
                    <a:pt x="33189" y="38111"/>
                    <a:pt x="33272" y="37822"/>
                    <a:pt x="33202" y="37591"/>
                  </a:cubicBezTo>
                  <a:cubicBezTo>
                    <a:pt x="33139" y="37368"/>
                    <a:pt x="33152" y="37128"/>
                    <a:pt x="33164" y="36958"/>
                  </a:cubicBezTo>
                  <a:cubicBezTo>
                    <a:pt x="33202" y="36529"/>
                    <a:pt x="33144" y="36104"/>
                    <a:pt x="33160" y="35674"/>
                  </a:cubicBezTo>
                  <a:cubicBezTo>
                    <a:pt x="33185" y="35047"/>
                    <a:pt x="33032" y="34407"/>
                    <a:pt x="33078" y="33783"/>
                  </a:cubicBezTo>
                  <a:cubicBezTo>
                    <a:pt x="33127" y="33122"/>
                    <a:pt x="33032" y="32470"/>
                    <a:pt x="33090" y="31809"/>
                  </a:cubicBezTo>
                  <a:cubicBezTo>
                    <a:pt x="33148" y="31182"/>
                    <a:pt x="33000" y="30546"/>
                    <a:pt x="33036" y="29902"/>
                  </a:cubicBezTo>
                  <a:cubicBezTo>
                    <a:pt x="33061" y="29494"/>
                    <a:pt x="33053" y="29072"/>
                    <a:pt x="33024" y="28672"/>
                  </a:cubicBezTo>
                  <a:cubicBezTo>
                    <a:pt x="32987" y="28217"/>
                    <a:pt x="33164" y="27739"/>
                    <a:pt x="32905" y="27305"/>
                  </a:cubicBezTo>
                  <a:cubicBezTo>
                    <a:pt x="32897" y="27289"/>
                    <a:pt x="32892" y="27260"/>
                    <a:pt x="32905" y="27243"/>
                  </a:cubicBezTo>
                  <a:cubicBezTo>
                    <a:pt x="33115" y="26954"/>
                    <a:pt x="33057" y="26611"/>
                    <a:pt x="33016" y="26310"/>
                  </a:cubicBezTo>
                  <a:cubicBezTo>
                    <a:pt x="32958" y="25926"/>
                    <a:pt x="33016" y="25546"/>
                    <a:pt x="33012" y="25174"/>
                  </a:cubicBezTo>
                  <a:cubicBezTo>
                    <a:pt x="33004" y="24663"/>
                    <a:pt x="33004" y="24138"/>
                    <a:pt x="33040" y="23622"/>
                  </a:cubicBezTo>
                  <a:cubicBezTo>
                    <a:pt x="33090" y="22949"/>
                    <a:pt x="33024" y="22280"/>
                    <a:pt x="32991" y="21607"/>
                  </a:cubicBezTo>
                  <a:cubicBezTo>
                    <a:pt x="32962" y="20962"/>
                    <a:pt x="32925" y="20318"/>
                    <a:pt x="32916" y="19674"/>
                  </a:cubicBezTo>
                  <a:cubicBezTo>
                    <a:pt x="32908" y="19026"/>
                    <a:pt x="32743" y="18391"/>
                    <a:pt x="32785" y="17738"/>
                  </a:cubicBezTo>
                  <a:cubicBezTo>
                    <a:pt x="32801" y="17511"/>
                    <a:pt x="32756" y="17280"/>
                    <a:pt x="32723" y="17053"/>
                  </a:cubicBezTo>
                  <a:cubicBezTo>
                    <a:pt x="32640" y="16487"/>
                    <a:pt x="32529" y="15929"/>
                    <a:pt x="32293" y="15405"/>
                  </a:cubicBezTo>
                  <a:cubicBezTo>
                    <a:pt x="32045" y="14848"/>
                    <a:pt x="31711" y="14344"/>
                    <a:pt x="31257" y="13947"/>
                  </a:cubicBezTo>
                  <a:cubicBezTo>
                    <a:pt x="30906" y="13638"/>
                    <a:pt x="30494" y="13402"/>
                    <a:pt x="30130" y="13105"/>
                  </a:cubicBezTo>
                  <a:cubicBezTo>
                    <a:pt x="29659" y="12722"/>
                    <a:pt x="28998" y="12800"/>
                    <a:pt x="28527" y="12428"/>
                  </a:cubicBezTo>
                  <a:cubicBezTo>
                    <a:pt x="28522" y="12425"/>
                    <a:pt x="28512" y="12423"/>
                    <a:pt x="28504" y="12423"/>
                  </a:cubicBezTo>
                  <a:cubicBezTo>
                    <a:pt x="28500" y="12423"/>
                    <a:pt x="28497" y="12423"/>
                    <a:pt x="28495" y="12424"/>
                  </a:cubicBezTo>
                  <a:cubicBezTo>
                    <a:pt x="28430" y="12480"/>
                    <a:pt x="28370" y="12500"/>
                    <a:pt x="28310" y="12500"/>
                  </a:cubicBezTo>
                  <a:cubicBezTo>
                    <a:pt x="28144" y="12500"/>
                    <a:pt x="27989" y="12338"/>
                    <a:pt x="27793" y="12338"/>
                  </a:cubicBezTo>
                  <a:cubicBezTo>
                    <a:pt x="27769" y="12338"/>
                    <a:pt x="27744" y="12340"/>
                    <a:pt x="27719" y="12346"/>
                  </a:cubicBezTo>
                  <a:cubicBezTo>
                    <a:pt x="27687" y="12353"/>
                    <a:pt x="27653" y="12356"/>
                    <a:pt x="27617" y="12356"/>
                  </a:cubicBezTo>
                  <a:cubicBezTo>
                    <a:pt x="27395" y="12356"/>
                    <a:pt x="27111" y="12241"/>
                    <a:pt x="26852" y="12234"/>
                  </a:cubicBezTo>
                  <a:cubicBezTo>
                    <a:pt x="26294" y="12217"/>
                    <a:pt x="25737" y="12160"/>
                    <a:pt x="25175" y="12135"/>
                  </a:cubicBezTo>
                  <a:cubicBezTo>
                    <a:pt x="25172" y="12135"/>
                    <a:pt x="25168" y="12132"/>
                    <a:pt x="25164" y="12131"/>
                  </a:cubicBezTo>
                  <a:lnTo>
                    <a:pt x="25164" y="12131"/>
                  </a:lnTo>
                  <a:cubicBezTo>
                    <a:pt x="25195" y="12038"/>
                    <a:pt x="25222" y="11944"/>
                    <a:pt x="25241" y="11846"/>
                  </a:cubicBezTo>
                  <a:cubicBezTo>
                    <a:pt x="25328" y="11409"/>
                    <a:pt x="25472" y="10967"/>
                    <a:pt x="25555" y="10538"/>
                  </a:cubicBezTo>
                  <a:cubicBezTo>
                    <a:pt x="25642" y="10067"/>
                    <a:pt x="25617" y="9554"/>
                    <a:pt x="25625" y="9063"/>
                  </a:cubicBezTo>
                  <a:cubicBezTo>
                    <a:pt x="25633" y="8762"/>
                    <a:pt x="25699" y="8468"/>
                    <a:pt x="25682" y="8154"/>
                  </a:cubicBezTo>
                  <a:cubicBezTo>
                    <a:pt x="25667" y="7911"/>
                    <a:pt x="25455" y="7634"/>
                    <a:pt x="25671" y="7366"/>
                  </a:cubicBezTo>
                  <a:cubicBezTo>
                    <a:pt x="25737" y="7287"/>
                    <a:pt x="25625" y="7163"/>
                    <a:pt x="25567" y="7069"/>
                  </a:cubicBezTo>
                  <a:cubicBezTo>
                    <a:pt x="25526" y="7003"/>
                    <a:pt x="25480" y="6965"/>
                    <a:pt x="25501" y="6846"/>
                  </a:cubicBezTo>
                  <a:cubicBezTo>
                    <a:pt x="25522" y="6702"/>
                    <a:pt x="25452" y="6490"/>
                    <a:pt x="25377" y="6342"/>
                  </a:cubicBezTo>
                  <a:cubicBezTo>
                    <a:pt x="25295" y="6181"/>
                    <a:pt x="25146" y="6045"/>
                    <a:pt x="25113" y="5850"/>
                  </a:cubicBezTo>
                  <a:cubicBezTo>
                    <a:pt x="25055" y="5492"/>
                    <a:pt x="24939" y="5157"/>
                    <a:pt x="24750" y="4835"/>
                  </a:cubicBezTo>
                  <a:cubicBezTo>
                    <a:pt x="24560" y="4509"/>
                    <a:pt x="24465" y="4116"/>
                    <a:pt x="24226" y="3832"/>
                  </a:cubicBezTo>
                  <a:cubicBezTo>
                    <a:pt x="23693" y="3208"/>
                    <a:pt x="23235" y="2527"/>
                    <a:pt x="22492" y="2073"/>
                  </a:cubicBezTo>
                  <a:cubicBezTo>
                    <a:pt x="22227" y="1911"/>
                    <a:pt x="21987" y="1639"/>
                    <a:pt x="21699" y="1482"/>
                  </a:cubicBezTo>
                  <a:cubicBezTo>
                    <a:pt x="21505" y="1375"/>
                    <a:pt x="21381" y="1189"/>
                    <a:pt x="21198" y="1107"/>
                  </a:cubicBezTo>
                  <a:cubicBezTo>
                    <a:pt x="20695" y="880"/>
                    <a:pt x="20175" y="677"/>
                    <a:pt x="19643" y="512"/>
                  </a:cubicBezTo>
                  <a:cubicBezTo>
                    <a:pt x="18713" y="223"/>
                    <a:pt x="17739" y="120"/>
                    <a:pt x="16781" y="24"/>
                  </a:cubicBezTo>
                  <a:cubicBezTo>
                    <a:pt x="16603" y="8"/>
                    <a:pt x="16422" y="1"/>
                    <a:pt x="1623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 name="Google Shape;2947;p57">
              <a:extLst>
                <a:ext uri="{FF2B5EF4-FFF2-40B4-BE49-F238E27FC236}">
                  <a16:creationId xmlns:a16="http://schemas.microsoft.com/office/drawing/2014/main" id="{006A75F2-F8DB-37BF-5743-831911B5A47F}"/>
                </a:ext>
              </a:extLst>
            </p:cNvPr>
            <p:cNvSpPr/>
            <p:nvPr/>
          </p:nvSpPr>
          <p:spPr>
            <a:xfrm>
              <a:off x="4790906" y="4390414"/>
              <a:ext cx="400603" cy="166813"/>
            </a:xfrm>
            <a:custGeom>
              <a:avLst/>
              <a:gdLst/>
              <a:ahLst/>
              <a:cxnLst/>
              <a:rect l="l" t="t" r="r" b="b"/>
              <a:pathLst>
                <a:path w="20312" h="8458" extrusionOk="0">
                  <a:moveTo>
                    <a:pt x="6142" y="578"/>
                  </a:moveTo>
                  <a:cubicBezTo>
                    <a:pt x="6272" y="578"/>
                    <a:pt x="6402" y="601"/>
                    <a:pt x="6528" y="672"/>
                  </a:cubicBezTo>
                  <a:cubicBezTo>
                    <a:pt x="6551" y="681"/>
                    <a:pt x="6573" y="690"/>
                    <a:pt x="6596" y="690"/>
                  </a:cubicBezTo>
                  <a:cubicBezTo>
                    <a:pt x="6613" y="690"/>
                    <a:pt x="6630" y="686"/>
                    <a:pt x="6648" y="676"/>
                  </a:cubicBezTo>
                  <a:cubicBezTo>
                    <a:pt x="6756" y="623"/>
                    <a:pt x="6865" y="606"/>
                    <a:pt x="6975" y="606"/>
                  </a:cubicBezTo>
                  <a:cubicBezTo>
                    <a:pt x="7160" y="606"/>
                    <a:pt x="7347" y="653"/>
                    <a:pt x="7536" y="653"/>
                  </a:cubicBezTo>
                  <a:cubicBezTo>
                    <a:pt x="7583" y="653"/>
                    <a:pt x="7630" y="650"/>
                    <a:pt x="7677" y="643"/>
                  </a:cubicBezTo>
                  <a:cubicBezTo>
                    <a:pt x="7794" y="625"/>
                    <a:pt x="7916" y="618"/>
                    <a:pt x="8038" y="618"/>
                  </a:cubicBezTo>
                  <a:cubicBezTo>
                    <a:pt x="8308" y="618"/>
                    <a:pt x="8586" y="651"/>
                    <a:pt x="8849" y="668"/>
                  </a:cubicBezTo>
                  <a:cubicBezTo>
                    <a:pt x="8926" y="673"/>
                    <a:pt x="9003" y="675"/>
                    <a:pt x="9079" y="675"/>
                  </a:cubicBezTo>
                  <a:cubicBezTo>
                    <a:pt x="9465" y="675"/>
                    <a:pt x="9847" y="623"/>
                    <a:pt x="10231" y="623"/>
                  </a:cubicBezTo>
                  <a:cubicBezTo>
                    <a:pt x="10282" y="623"/>
                    <a:pt x="10334" y="624"/>
                    <a:pt x="10385" y="626"/>
                  </a:cubicBezTo>
                  <a:cubicBezTo>
                    <a:pt x="10640" y="637"/>
                    <a:pt x="10903" y="683"/>
                    <a:pt x="11167" y="683"/>
                  </a:cubicBezTo>
                  <a:cubicBezTo>
                    <a:pt x="11331" y="683"/>
                    <a:pt x="11495" y="665"/>
                    <a:pt x="11656" y="610"/>
                  </a:cubicBezTo>
                  <a:cubicBezTo>
                    <a:pt x="11697" y="595"/>
                    <a:pt x="11739" y="590"/>
                    <a:pt x="11780" y="590"/>
                  </a:cubicBezTo>
                  <a:cubicBezTo>
                    <a:pt x="11919" y="590"/>
                    <a:pt x="12060" y="653"/>
                    <a:pt x="12193" y="672"/>
                  </a:cubicBezTo>
                  <a:cubicBezTo>
                    <a:pt x="12515" y="718"/>
                    <a:pt x="12841" y="713"/>
                    <a:pt x="13156" y="725"/>
                  </a:cubicBezTo>
                  <a:cubicBezTo>
                    <a:pt x="13527" y="736"/>
                    <a:pt x="13898" y="826"/>
                    <a:pt x="14259" y="826"/>
                  </a:cubicBezTo>
                  <a:cubicBezTo>
                    <a:pt x="14324" y="826"/>
                    <a:pt x="14388" y="823"/>
                    <a:pt x="14452" y="817"/>
                  </a:cubicBezTo>
                  <a:cubicBezTo>
                    <a:pt x="14782" y="782"/>
                    <a:pt x="15112" y="768"/>
                    <a:pt x="15440" y="768"/>
                  </a:cubicBezTo>
                  <a:cubicBezTo>
                    <a:pt x="15670" y="768"/>
                    <a:pt x="15898" y="775"/>
                    <a:pt x="16125" y="787"/>
                  </a:cubicBezTo>
                  <a:cubicBezTo>
                    <a:pt x="16611" y="812"/>
                    <a:pt x="17119" y="878"/>
                    <a:pt x="17615" y="1040"/>
                  </a:cubicBezTo>
                  <a:cubicBezTo>
                    <a:pt x="17933" y="1147"/>
                    <a:pt x="18226" y="1233"/>
                    <a:pt x="18503" y="1431"/>
                  </a:cubicBezTo>
                  <a:cubicBezTo>
                    <a:pt x="18758" y="1613"/>
                    <a:pt x="18870" y="1890"/>
                    <a:pt x="19056" y="2117"/>
                  </a:cubicBezTo>
                  <a:cubicBezTo>
                    <a:pt x="19118" y="2195"/>
                    <a:pt x="19151" y="2307"/>
                    <a:pt x="19233" y="2381"/>
                  </a:cubicBezTo>
                  <a:cubicBezTo>
                    <a:pt x="19271" y="2418"/>
                    <a:pt x="19324" y="2477"/>
                    <a:pt x="19316" y="2517"/>
                  </a:cubicBezTo>
                  <a:cubicBezTo>
                    <a:pt x="19237" y="3136"/>
                    <a:pt x="19460" y="3744"/>
                    <a:pt x="19361" y="4371"/>
                  </a:cubicBezTo>
                  <a:cubicBezTo>
                    <a:pt x="19292" y="4796"/>
                    <a:pt x="19292" y="5238"/>
                    <a:pt x="19233" y="5676"/>
                  </a:cubicBezTo>
                  <a:cubicBezTo>
                    <a:pt x="19193" y="5998"/>
                    <a:pt x="18911" y="6126"/>
                    <a:pt x="18796" y="6386"/>
                  </a:cubicBezTo>
                  <a:cubicBezTo>
                    <a:pt x="18734" y="6527"/>
                    <a:pt x="18639" y="6733"/>
                    <a:pt x="18482" y="6812"/>
                  </a:cubicBezTo>
                  <a:cubicBezTo>
                    <a:pt x="18168" y="6961"/>
                    <a:pt x="17887" y="7199"/>
                    <a:pt x="17541" y="7249"/>
                  </a:cubicBezTo>
                  <a:cubicBezTo>
                    <a:pt x="17114" y="7309"/>
                    <a:pt x="16690" y="7379"/>
                    <a:pt x="16255" y="7379"/>
                  </a:cubicBezTo>
                  <a:cubicBezTo>
                    <a:pt x="16211" y="7379"/>
                    <a:pt x="16166" y="7378"/>
                    <a:pt x="16121" y="7377"/>
                  </a:cubicBezTo>
                  <a:cubicBezTo>
                    <a:pt x="16087" y="7376"/>
                    <a:pt x="16053" y="7375"/>
                    <a:pt x="16020" y="7375"/>
                  </a:cubicBezTo>
                  <a:cubicBezTo>
                    <a:pt x="15538" y="7375"/>
                    <a:pt x="15052" y="7484"/>
                    <a:pt x="14577" y="7484"/>
                  </a:cubicBezTo>
                  <a:cubicBezTo>
                    <a:pt x="14507" y="7484"/>
                    <a:pt x="14436" y="7481"/>
                    <a:pt x="14366" y="7476"/>
                  </a:cubicBezTo>
                  <a:cubicBezTo>
                    <a:pt x="14195" y="7463"/>
                    <a:pt x="14026" y="7457"/>
                    <a:pt x="13858" y="7457"/>
                  </a:cubicBezTo>
                  <a:cubicBezTo>
                    <a:pt x="13448" y="7457"/>
                    <a:pt x="13046" y="7493"/>
                    <a:pt x="12656" y="7555"/>
                  </a:cubicBezTo>
                  <a:cubicBezTo>
                    <a:pt x="11747" y="7699"/>
                    <a:pt x="10839" y="7571"/>
                    <a:pt x="9935" y="7716"/>
                  </a:cubicBezTo>
                  <a:cubicBezTo>
                    <a:pt x="9819" y="7734"/>
                    <a:pt x="9700" y="7740"/>
                    <a:pt x="9579" y="7740"/>
                  </a:cubicBezTo>
                  <a:cubicBezTo>
                    <a:pt x="9270" y="7740"/>
                    <a:pt x="8949" y="7698"/>
                    <a:pt x="8634" y="7698"/>
                  </a:cubicBezTo>
                  <a:cubicBezTo>
                    <a:pt x="8569" y="7698"/>
                    <a:pt x="8505" y="7699"/>
                    <a:pt x="8441" y="7704"/>
                  </a:cubicBezTo>
                  <a:cubicBezTo>
                    <a:pt x="8292" y="7711"/>
                    <a:pt x="8141" y="7715"/>
                    <a:pt x="7992" y="7715"/>
                  </a:cubicBezTo>
                  <a:cubicBezTo>
                    <a:pt x="7805" y="7715"/>
                    <a:pt x="7620" y="7709"/>
                    <a:pt x="7441" y="7695"/>
                  </a:cubicBezTo>
                  <a:cubicBezTo>
                    <a:pt x="7389" y="7692"/>
                    <a:pt x="7338" y="7690"/>
                    <a:pt x="7286" y="7690"/>
                  </a:cubicBezTo>
                  <a:cubicBezTo>
                    <a:pt x="6992" y="7690"/>
                    <a:pt x="6703" y="7736"/>
                    <a:pt x="6409" y="7736"/>
                  </a:cubicBezTo>
                  <a:cubicBezTo>
                    <a:pt x="6365" y="7736"/>
                    <a:pt x="6321" y="7735"/>
                    <a:pt x="6276" y="7733"/>
                  </a:cubicBezTo>
                  <a:cubicBezTo>
                    <a:pt x="6036" y="7719"/>
                    <a:pt x="5794" y="7709"/>
                    <a:pt x="5552" y="7709"/>
                  </a:cubicBezTo>
                  <a:cubicBezTo>
                    <a:pt x="5269" y="7709"/>
                    <a:pt x="4986" y="7723"/>
                    <a:pt x="4704" y="7765"/>
                  </a:cubicBezTo>
                  <a:cubicBezTo>
                    <a:pt x="4624" y="7777"/>
                    <a:pt x="4543" y="7783"/>
                    <a:pt x="4461" y="7783"/>
                  </a:cubicBezTo>
                  <a:cubicBezTo>
                    <a:pt x="4236" y="7783"/>
                    <a:pt x="4006" y="7744"/>
                    <a:pt x="3791" y="7708"/>
                  </a:cubicBezTo>
                  <a:cubicBezTo>
                    <a:pt x="3324" y="7625"/>
                    <a:pt x="2850" y="7704"/>
                    <a:pt x="2387" y="7575"/>
                  </a:cubicBezTo>
                  <a:cubicBezTo>
                    <a:pt x="2086" y="7489"/>
                    <a:pt x="1784" y="7414"/>
                    <a:pt x="1499" y="7278"/>
                  </a:cubicBezTo>
                  <a:cubicBezTo>
                    <a:pt x="1462" y="7258"/>
                    <a:pt x="1413" y="7228"/>
                    <a:pt x="1400" y="7191"/>
                  </a:cubicBezTo>
                  <a:cubicBezTo>
                    <a:pt x="1264" y="6803"/>
                    <a:pt x="967" y="6502"/>
                    <a:pt x="904" y="6069"/>
                  </a:cubicBezTo>
                  <a:cubicBezTo>
                    <a:pt x="851" y="5692"/>
                    <a:pt x="731" y="5321"/>
                    <a:pt x="662" y="4941"/>
                  </a:cubicBezTo>
                  <a:cubicBezTo>
                    <a:pt x="632" y="4788"/>
                    <a:pt x="670" y="4648"/>
                    <a:pt x="632" y="4503"/>
                  </a:cubicBezTo>
                  <a:cubicBezTo>
                    <a:pt x="624" y="4177"/>
                    <a:pt x="595" y="3851"/>
                    <a:pt x="607" y="3529"/>
                  </a:cubicBezTo>
                  <a:cubicBezTo>
                    <a:pt x="612" y="3393"/>
                    <a:pt x="525" y="3203"/>
                    <a:pt x="744" y="3125"/>
                  </a:cubicBezTo>
                  <a:cubicBezTo>
                    <a:pt x="810" y="3100"/>
                    <a:pt x="765" y="3046"/>
                    <a:pt x="756" y="2992"/>
                  </a:cubicBezTo>
                  <a:cubicBezTo>
                    <a:pt x="694" y="2633"/>
                    <a:pt x="653" y="2254"/>
                    <a:pt x="830" y="1935"/>
                  </a:cubicBezTo>
                  <a:cubicBezTo>
                    <a:pt x="1041" y="1555"/>
                    <a:pt x="1388" y="1282"/>
                    <a:pt x="1826" y="1179"/>
                  </a:cubicBezTo>
                  <a:cubicBezTo>
                    <a:pt x="2536" y="1010"/>
                    <a:pt x="3238" y="836"/>
                    <a:pt x="3981" y="804"/>
                  </a:cubicBezTo>
                  <a:cubicBezTo>
                    <a:pt x="4420" y="784"/>
                    <a:pt x="4890" y="658"/>
                    <a:pt x="5317" y="658"/>
                  </a:cubicBezTo>
                  <a:cubicBezTo>
                    <a:pt x="5336" y="658"/>
                    <a:pt x="5354" y="659"/>
                    <a:pt x="5373" y="659"/>
                  </a:cubicBezTo>
                  <a:cubicBezTo>
                    <a:pt x="5384" y="659"/>
                    <a:pt x="5395" y="660"/>
                    <a:pt x="5407" y="660"/>
                  </a:cubicBezTo>
                  <a:cubicBezTo>
                    <a:pt x="5648" y="660"/>
                    <a:pt x="5897" y="578"/>
                    <a:pt x="6142" y="578"/>
                  </a:cubicBezTo>
                  <a:close/>
                  <a:moveTo>
                    <a:pt x="10850" y="0"/>
                  </a:moveTo>
                  <a:cubicBezTo>
                    <a:pt x="10700" y="0"/>
                    <a:pt x="10549" y="3"/>
                    <a:pt x="10398" y="11"/>
                  </a:cubicBezTo>
                  <a:cubicBezTo>
                    <a:pt x="10187" y="21"/>
                    <a:pt x="9975" y="23"/>
                    <a:pt x="9762" y="23"/>
                  </a:cubicBezTo>
                  <a:cubicBezTo>
                    <a:pt x="9644" y="23"/>
                    <a:pt x="9526" y="22"/>
                    <a:pt x="9409" y="22"/>
                  </a:cubicBezTo>
                  <a:cubicBezTo>
                    <a:pt x="9115" y="22"/>
                    <a:pt x="8823" y="25"/>
                    <a:pt x="8535" y="49"/>
                  </a:cubicBezTo>
                  <a:cubicBezTo>
                    <a:pt x="8387" y="61"/>
                    <a:pt x="8241" y="65"/>
                    <a:pt x="8094" y="65"/>
                  </a:cubicBezTo>
                  <a:cubicBezTo>
                    <a:pt x="7717" y="65"/>
                    <a:pt x="7343" y="36"/>
                    <a:pt x="6969" y="36"/>
                  </a:cubicBezTo>
                  <a:cubicBezTo>
                    <a:pt x="6898" y="36"/>
                    <a:pt x="6827" y="37"/>
                    <a:pt x="6756" y="40"/>
                  </a:cubicBezTo>
                  <a:cubicBezTo>
                    <a:pt x="6599" y="46"/>
                    <a:pt x="6441" y="47"/>
                    <a:pt x="6283" y="47"/>
                  </a:cubicBezTo>
                  <a:cubicBezTo>
                    <a:pt x="6198" y="47"/>
                    <a:pt x="6113" y="47"/>
                    <a:pt x="6027" y="47"/>
                  </a:cubicBezTo>
                  <a:cubicBezTo>
                    <a:pt x="5741" y="47"/>
                    <a:pt x="5454" y="50"/>
                    <a:pt x="5170" y="81"/>
                  </a:cubicBezTo>
                  <a:cubicBezTo>
                    <a:pt x="4563" y="148"/>
                    <a:pt x="3957" y="213"/>
                    <a:pt x="3341" y="242"/>
                  </a:cubicBezTo>
                  <a:cubicBezTo>
                    <a:pt x="2974" y="316"/>
                    <a:pt x="2610" y="399"/>
                    <a:pt x="2242" y="486"/>
                  </a:cubicBezTo>
                  <a:cubicBezTo>
                    <a:pt x="1710" y="614"/>
                    <a:pt x="1207" y="783"/>
                    <a:pt x="765" y="1105"/>
                  </a:cubicBezTo>
                  <a:cubicBezTo>
                    <a:pt x="666" y="1179"/>
                    <a:pt x="521" y="1175"/>
                    <a:pt x="463" y="1328"/>
                  </a:cubicBezTo>
                  <a:cubicBezTo>
                    <a:pt x="323" y="1696"/>
                    <a:pt x="117" y="2035"/>
                    <a:pt x="87" y="2443"/>
                  </a:cubicBezTo>
                  <a:cubicBezTo>
                    <a:pt x="67" y="2806"/>
                    <a:pt x="1" y="3190"/>
                    <a:pt x="50" y="3529"/>
                  </a:cubicBezTo>
                  <a:cubicBezTo>
                    <a:pt x="96" y="3859"/>
                    <a:pt x="18" y="4190"/>
                    <a:pt x="117" y="4516"/>
                  </a:cubicBezTo>
                  <a:cubicBezTo>
                    <a:pt x="199" y="4780"/>
                    <a:pt x="96" y="5069"/>
                    <a:pt x="153" y="5345"/>
                  </a:cubicBezTo>
                  <a:cubicBezTo>
                    <a:pt x="298" y="6060"/>
                    <a:pt x="517" y="6753"/>
                    <a:pt x="868" y="7390"/>
                  </a:cubicBezTo>
                  <a:cubicBezTo>
                    <a:pt x="1058" y="7733"/>
                    <a:pt x="1363" y="7931"/>
                    <a:pt x="1752" y="8042"/>
                  </a:cubicBezTo>
                  <a:cubicBezTo>
                    <a:pt x="1983" y="8108"/>
                    <a:pt x="2213" y="8129"/>
                    <a:pt x="2436" y="8182"/>
                  </a:cubicBezTo>
                  <a:cubicBezTo>
                    <a:pt x="2783" y="8269"/>
                    <a:pt x="3159" y="8207"/>
                    <a:pt x="3486" y="8393"/>
                  </a:cubicBezTo>
                  <a:cubicBezTo>
                    <a:pt x="3527" y="8416"/>
                    <a:pt x="3572" y="8424"/>
                    <a:pt x="3618" y="8424"/>
                  </a:cubicBezTo>
                  <a:cubicBezTo>
                    <a:pt x="3710" y="8424"/>
                    <a:pt x="3808" y="8393"/>
                    <a:pt x="3898" y="8393"/>
                  </a:cubicBezTo>
                  <a:cubicBezTo>
                    <a:pt x="4258" y="8393"/>
                    <a:pt x="4609" y="8442"/>
                    <a:pt x="4963" y="8455"/>
                  </a:cubicBezTo>
                  <a:cubicBezTo>
                    <a:pt x="5015" y="8457"/>
                    <a:pt x="5068" y="8458"/>
                    <a:pt x="5120" y="8458"/>
                  </a:cubicBezTo>
                  <a:cubicBezTo>
                    <a:pt x="5426" y="8458"/>
                    <a:pt x="5736" y="8428"/>
                    <a:pt x="6033" y="8368"/>
                  </a:cubicBezTo>
                  <a:cubicBezTo>
                    <a:pt x="6088" y="8357"/>
                    <a:pt x="6143" y="8353"/>
                    <a:pt x="6196" y="8353"/>
                  </a:cubicBezTo>
                  <a:cubicBezTo>
                    <a:pt x="6409" y="8353"/>
                    <a:pt x="6611" y="8419"/>
                    <a:pt x="6823" y="8419"/>
                  </a:cubicBezTo>
                  <a:cubicBezTo>
                    <a:pt x="6867" y="8419"/>
                    <a:pt x="6912" y="8416"/>
                    <a:pt x="6958" y="8409"/>
                  </a:cubicBezTo>
                  <a:cubicBezTo>
                    <a:pt x="7313" y="8357"/>
                    <a:pt x="7684" y="8330"/>
                    <a:pt x="8042" y="8330"/>
                  </a:cubicBezTo>
                  <a:cubicBezTo>
                    <a:pt x="8163" y="8330"/>
                    <a:pt x="8282" y="8333"/>
                    <a:pt x="8399" y="8339"/>
                  </a:cubicBezTo>
                  <a:cubicBezTo>
                    <a:pt x="8479" y="8344"/>
                    <a:pt x="8559" y="8345"/>
                    <a:pt x="8640" y="8345"/>
                  </a:cubicBezTo>
                  <a:cubicBezTo>
                    <a:pt x="8794" y="8345"/>
                    <a:pt x="8949" y="8340"/>
                    <a:pt x="9105" y="8340"/>
                  </a:cubicBezTo>
                  <a:cubicBezTo>
                    <a:pt x="9309" y="8340"/>
                    <a:pt x="9514" y="8349"/>
                    <a:pt x="9720" y="8393"/>
                  </a:cubicBezTo>
                  <a:cubicBezTo>
                    <a:pt x="9823" y="8414"/>
                    <a:pt x="9928" y="8422"/>
                    <a:pt x="10034" y="8422"/>
                  </a:cubicBezTo>
                  <a:cubicBezTo>
                    <a:pt x="10403" y="8422"/>
                    <a:pt x="10787" y="8321"/>
                    <a:pt x="11166" y="8314"/>
                  </a:cubicBezTo>
                  <a:cubicBezTo>
                    <a:pt x="11508" y="8306"/>
                    <a:pt x="11859" y="8306"/>
                    <a:pt x="12210" y="8269"/>
                  </a:cubicBezTo>
                  <a:cubicBezTo>
                    <a:pt x="12465" y="8240"/>
                    <a:pt x="12743" y="8213"/>
                    <a:pt x="13019" y="8213"/>
                  </a:cubicBezTo>
                  <a:cubicBezTo>
                    <a:pt x="13092" y="8213"/>
                    <a:pt x="13165" y="8215"/>
                    <a:pt x="13238" y="8219"/>
                  </a:cubicBezTo>
                  <a:cubicBezTo>
                    <a:pt x="13263" y="8221"/>
                    <a:pt x="13289" y="8222"/>
                    <a:pt x="13315" y="8222"/>
                  </a:cubicBezTo>
                  <a:cubicBezTo>
                    <a:pt x="13509" y="8222"/>
                    <a:pt x="13714" y="8180"/>
                    <a:pt x="13916" y="8180"/>
                  </a:cubicBezTo>
                  <a:cubicBezTo>
                    <a:pt x="13958" y="8180"/>
                    <a:pt x="14001" y="8182"/>
                    <a:pt x="14044" y="8186"/>
                  </a:cubicBezTo>
                  <a:cubicBezTo>
                    <a:pt x="14114" y="8193"/>
                    <a:pt x="14183" y="8196"/>
                    <a:pt x="14253" y="8196"/>
                  </a:cubicBezTo>
                  <a:cubicBezTo>
                    <a:pt x="14534" y="8196"/>
                    <a:pt x="14813" y="8152"/>
                    <a:pt x="15095" y="8152"/>
                  </a:cubicBezTo>
                  <a:cubicBezTo>
                    <a:pt x="15129" y="8152"/>
                    <a:pt x="15164" y="8152"/>
                    <a:pt x="15199" y="8154"/>
                  </a:cubicBezTo>
                  <a:cubicBezTo>
                    <a:pt x="15309" y="8158"/>
                    <a:pt x="15426" y="8163"/>
                    <a:pt x="15544" y="8163"/>
                  </a:cubicBezTo>
                  <a:cubicBezTo>
                    <a:pt x="15771" y="8163"/>
                    <a:pt x="16000" y="8143"/>
                    <a:pt x="16182" y="8051"/>
                  </a:cubicBezTo>
                  <a:cubicBezTo>
                    <a:pt x="16262" y="8011"/>
                    <a:pt x="16338" y="7999"/>
                    <a:pt x="16411" y="7999"/>
                  </a:cubicBezTo>
                  <a:cubicBezTo>
                    <a:pt x="16545" y="7999"/>
                    <a:pt x="16669" y="8041"/>
                    <a:pt x="16798" y="8041"/>
                  </a:cubicBezTo>
                  <a:cubicBezTo>
                    <a:pt x="16844" y="8041"/>
                    <a:pt x="16890" y="8036"/>
                    <a:pt x="16938" y="8021"/>
                  </a:cubicBezTo>
                  <a:cubicBezTo>
                    <a:pt x="17078" y="7976"/>
                    <a:pt x="17301" y="7988"/>
                    <a:pt x="17458" y="7897"/>
                  </a:cubicBezTo>
                  <a:cubicBezTo>
                    <a:pt x="17476" y="7887"/>
                    <a:pt x="17535" y="7820"/>
                    <a:pt x="17588" y="7820"/>
                  </a:cubicBezTo>
                  <a:cubicBezTo>
                    <a:pt x="17620" y="7820"/>
                    <a:pt x="17651" y="7846"/>
                    <a:pt x="17668" y="7927"/>
                  </a:cubicBezTo>
                  <a:cubicBezTo>
                    <a:pt x="17677" y="7963"/>
                    <a:pt x="17697" y="7976"/>
                    <a:pt x="17721" y="7976"/>
                  </a:cubicBezTo>
                  <a:cubicBezTo>
                    <a:pt x="17746" y="7976"/>
                    <a:pt x="17775" y="7960"/>
                    <a:pt x="17796" y="7939"/>
                  </a:cubicBezTo>
                  <a:cubicBezTo>
                    <a:pt x="17937" y="7794"/>
                    <a:pt x="18143" y="7786"/>
                    <a:pt x="18317" y="7699"/>
                  </a:cubicBezTo>
                  <a:cubicBezTo>
                    <a:pt x="18899" y="7402"/>
                    <a:pt x="19237" y="6894"/>
                    <a:pt x="19584" y="6386"/>
                  </a:cubicBezTo>
                  <a:cubicBezTo>
                    <a:pt x="19906" y="5911"/>
                    <a:pt x="19964" y="5354"/>
                    <a:pt x="20055" y="4809"/>
                  </a:cubicBezTo>
                  <a:cubicBezTo>
                    <a:pt x="20125" y="4396"/>
                    <a:pt x="20249" y="3992"/>
                    <a:pt x="20175" y="3567"/>
                  </a:cubicBezTo>
                  <a:cubicBezTo>
                    <a:pt x="20164" y="3514"/>
                    <a:pt x="20193" y="3427"/>
                    <a:pt x="20124" y="3427"/>
                  </a:cubicBezTo>
                  <a:cubicBezTo>
                    <a:pt x="20117" y="3427"/>
                    <a:pt x="20109" y="3428"/>
                    <a:pt x="20100" y="3430"/>
                  </a:cubicBezTo>
                  <a:cubicBezTo>
                    <a:pt x="20072" y="3436"/>
                    <a:pt x="20051" y="3438"/>
                    <a:pt x="20034" y="3438"/>
                  </a:cubicBezTo>
                  <a:cubicBezTo>
                    <a:pt x="19908" y="3438"/>
                    <a:pt x="20052" y="3294"/>
                    <a:pt x="19997" y="3260"/>
                  </a:cubicBezTo>
                  <a:cubicBezTo>
                    <a:pt x="20311" y="3100"/>
                    <a:pt x="20030" y="2848"/>
                    <a:pt x="20047" y="2658"/>
                  </a:cubicBezTo>
                  <a:cubicBezTo>
                    <a:pt x="20064" y="2460"/>
                    <a:pt x="19906" y="2179"/>
                    <a:pt x="19820" y="1939"/>
                  </a:cubicBezTo>
                  <a:cubicBezTo>
                    <a:pt x="19618" y="1390"/>
                    <a:pt x="19188" y="1048"/>
                    <a:pt x="18730" y="729"/>
                  </a:cubicBezTo>
                  <a:cubicBezTo>
                    <a:pt x="18370" y="482"/>
                    <a:pt x="17941" y="453"/>
                    <a:pt x="17537" y="333"/>
                  </a:cubicBezTo>
                  <a:cubicBezTo>
                    <a:pt x="17190" y="230"/>
                    <a:pt x="16847" y="222"/>
                    <a:pt x="16504" y="222"/>
                  </a:cubicBezTo>
                  <a:cubicBezTo>
                    <a:pt x="16459" y="222"/>
                    <a:pt x="16415" y="222"/>
                    <a:pt x="16370" y="222"/>
                  </a:cubicBezTo>
                  <a:cubicBezTo>
                    <a:pt x="15787" y="222"/>
                    <a:pt x="15204" y="199"/>
                    <a:pt x="14625" y="173"/>
                  </a:cubicBezTo>
                  <a:cubicBezTo>
                    <a:pt x="13857" y="139"/>
                    <a:pt x="13085" y="81"/>
                    <a:pt x="12321" y="53"/>
                  </a:cubicBezTo>
                  <a:cubicBezTo>
                    <a:pt x="11831" y="34"/>
                    <a:pt x="11342" y="0"/>
                    <a:pt x="1085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948;p57">
              <a:extLst>
                <a:ext uri="{FF2B5EF4-FFF2-40B4-BE49-F238E27FC236}">
                  <a16:creationId xmlns:a16="http://schemas.microsoft.com/office/drawing/2014/main" id="{46B52844-CF55-26C0-0002-838393DB654E}"/>
                </a:ext>
              </a:extLst>
            </p:cNvPr>
            <p:cNvSpPr/>
            <p:nvPr/>
          </p:nvSpPr>
          <p:spPr>
            <a:xfrm>
              <a:off x="4767376" y="3705683"/>
              <a:ext cx="439102" cy="17908"/>
            </a:xfrm>
            <a:custGeom>
              <a:avLst/>
              <a:gdLst/>
              <a:ahLst/>
              <a:cxnLst/>
              <a:rect l="l" t="t" r="r" b="b"/>
              <a:pathLst>
                <a:path w="22264" h="908" extrusionOk="0">
                  <a:moveTo>
                    <a:pt x="20138" y="0"/>
                  </a:moveTo>
                  <a:cubicBezTo>
                    <a:pt x="20008" y="0"/>
                    <a:pt x="19887" y="18"/>
                    <a:pt x="19799" y="82"/>
                  </a:cubicBezTo>
                  <a:cubicBezTo>
                    <a:pt x="19740" y="123"/>
                    <a:pt x="19681" y="137"/>
                    <a:pt x="19622" y="137"/>
                  </a:cubicBezTo>
                  <a:cubicBezTo>
                    <a:pt x="19518" y="137"/>
                    <a:pt x="19416" y="96"/>
                    <a:pt x="19323" y="96"/>
                  </a:cubicBezTo>
                  <a:cubicBezTo>
                    <a:pt x="19264" y="96"/>
                    <a:pt x="19208" y="113"/>
                    <a:pt x="19159" y="168"/>
                  </a:cubicBezTo>
                  <a:cubicBezTo>
                    <a:pt x="19029" y="96"/>
                    <a:pt x="18892" y="76"/>
                    <a:pt x="18754" y="76"/>
                  </a:cubicBezTo>
                  <a:cubicBezTo>
                    <a:pt x="18573" y="76"/>
                    <a:pt x="18388" y="111"/>
                    <a:pt x="18213" y="111"/>
                  </a:cubicBezTo>
                  <a:cubicBezTo>
                    <a:pt x="18207" y="111"/>
                    <a:pt x="18202" y="111"/>
                    <a:pt x="18197" y="111"/>
                  </a:cubicBezTo>
                  <a:cubicBezTo>
                    <a:pt x="18185" y="111"/>
                    <a:pt x="18174" y="111"/>
                    <a:pt x="18163" y="111"/>
                  </a:cubicBezTo>
                  <a:cubicBezTo>
                    <a:pt x="17711" y="111"/>
                    <a:pt x="17260" y="169"/>
                    <a:pt x="16807" y="169"/>
                  </a:cubicBezTo>
                  <a:cubicBezTo>
                    <a:pt x="16674" y="169"/>
                    <a:pt x="16542" y="164"/>
                    <a:pt x="16409" y="151"/>
                  </a:cubicBezTo>
                  <a:cubicBezTo>
                    <a:pt x="16332" y="144"/>
                    <a:pt x="16257" y="141"/>
                    <a:pt x="16182" y="141"/>
                  </a:cubicBezTo>
                  <a:cubicBezTo>
                    <a:pt x="15977" y="141"/>
                    <a:pt x="15776" y="163"/>
                    <a:pt x="15570" y="168"/>
                  </a:cubicBezTo>
                  <a:cubicBezTo>
                    <a:pt x="15219" y="180"/>
                    <a:pt x="14868" y="192"/>
                    <a:pt x="14517" y="192"/>
                  </a:cubicBezTo>
                  <a:cubicBezTo>
                    <a:pt x="14372" y="192"/>
                    <a:pt x="14228" y="190"/>
                    <a:pt x="14084" y="185"/>
                  </a:cubicBezTo>
                  <a:cubicBezTo>
                    <a:pt x="14054" y="184"/>
                    <a:pt x="14025" y="184"/>
                    <a:pt x="13995" y="184"/>
                  </a:cubicBezTo>
                  <a:cubicBezTo>
                    <a:pt x="13709" y="184"/>
                    <a:pt x="13424" y="226"/>
                    <a:pt x="13142" y="226"/>
                  </a:cubicBezTo>
                  <a:cubicBezTo>
                    <a:pt x="13076" y="226"/>
                    <a:pt x="13010" y="224"/>
                    <a:pt x="12944" y="218"/>
                  </a:cubicBezTo>
                  <a:cubicBezTo>
                    <a:pt x="12826" y="209"/>
                    <a:pt x="12709" y="205"/>
                    <a:pt x="12591" y="205"/>
                  </a:cubicBezTo>
                  <a:cubicBezTo>
                    <a:pt x="12286" y="205"/>
                    <a:pt x="11983" y="228"/>
                    <a:pt x="11679" y="228"/>
                  </a:cubicBezTo>
                  <a:cubicBezTo>
                    <a:pt x="11630" y="228"/>
                    <a:pt x="11581" y="227"/>
                    <a:pt x="11532" y="226"/>
                  </a:cubicBezTo>
                  <a:cubicBezTo>
                    <a:pt x="11507" y="225"/>
                    <a:pt x="11481" y="225"/>
                    <a:pt x="11455" y="225"/>
                  </a:cubicBezTo>
                  <a:cubicBezTo>
                    <a:pt x="11280" y="225"/>
                    <a:pt x="11104" y="239"/>
                    <a:pt x="10928" y="239"/>
                  </a:cubicBezTo>
                  <a:cubicBezTo>
                    <a:pt x="10843" y="239"/>
                    <a:pt x="10759" y="236"/>
                    <a:pt x="10674" y="226"/>
                  </a:cubicBezTo>
                  <a:cubicBezTo>
                    <a:pt x="10649" y="223"/>
                    <a:pt x="10624" y="222"/>
                    <a:pt x="10600" y="222"/>
                  </a:cubicBezTo>
                  <a:cubicBezTo>
                    <a:pt x="10435" y="222"/>
                    <a:pt x="10273" y="279"/>
                    <a:pt x="10107" y="279"/>
                  </a:cubicBezTo>
                  <a:cubicBezTo>
                    <a:pt x="10025" y="279"/>
                    <a:pt x="9941" y="264"/>
                    <a:pt x="9857" y="222"/>
                  </a:cubicBezTo>
                  <a:cubicBezTo>
                    <a:pt x="9828" y="207"/>
                    <a:pt x="9799" y="202"/>
                    <a:pt x="9771" y="202"/>
                  </a:cubicBezTo>
                  <a:cubicBezTo>
                    <a:pt x="9670" y="202"/>
                    <a:pt x="9571" y="276"/>
                    <a:pt x="9442" y="276"/>
                  </a:cubicBezTo>
                  <a:cubicBezTo>
                    <a:pt x="9435" y="276"/>
                    <a:pt x="9427" y="276"/>
                    <a:pt x="9419" y="275"/>
                  </a:cubicBezTo>
                  <a:cubicBezTo>
                    <a:pt x="9133" y="254"/>
                    <a:pt x="8844" y="235"/>
                    <a:pt x="8555" y="235"/>
                  </a:cubicBezTo>
                  <a:cubicBezTo>
                    <a:pt x="8251" y="235"/>
                    <a:pt x="7946" y="256"/>
                    <a:pt x="7643" y="313"/>
                  </a:cubicBezTo>
                  <a:cubicBezTo>
                    <a:pt x="7549" y="333"/>
                    <a:pt x="7420" y="349"/>
                    <a:pt x="7320" y="349"/>
                  </a:cubicBezTo>
                  <a:cubicBezTo>
                    <a:pt x="7274" y="349"/>
                    <a:pt x="7234" y="346"/>
                    <a:pt x="7206" y="338"/>
                  </a:cubicBezTo>
                  <a:cubicBezTo>
                    <a:pt x="6999" y="289"/>
                    <a:pt x="6794" y="277"/>
                    <a:pt x="6590" y="277"/>
                  </a:cubicBezTo>
                  <a:cubicBezTo>
                    <a:pt x="6411" y="277"/>
                    <a:pt x="6233" y="286"/>
                    <a:pt x="6053" y="288"/>
                  </a:cubicBezTo>
                  <a:cubicBezTo>
                    <a:pt x="5817" y="288"/>
                    <a:pt x="5550" y="325"/>
                    <a:pt x="5322" y="325"/>
                  </a:cubicBezTo>
                  <a:cubicBezTo>
                    <a:pt x="5244" y="325"/>
                    <a:pt x="5170" y="321"/>
                    <a:pt x="5104" y="309"/>
                  </a:cubicBezTo>
                  <a:cubicBezTo>
                    <a:pt x="4835" y="263"/>
                    <a:pt x="4570" y="254"/>
                    <a:pt x="4307" y="254"/>
                  </a:cubicBezTo>
                  <a:cubicBezTo>
                    <a:pt x="4138" y="254"/>
                    <a:pt x="3970" y="258"/>
                    <a:pt x="3802" y="258"/>
                  </a:cubicBezTo>
                  <a:cubicBezTo>
                    <a:pt x="3736" y="258"/>
                    <a:pt x="3670" y="257"/>
                    <a:pt x="3605" y="256"/>
                  </a:cubicBezTo>
                  <a:cubicBezTo>
                    <a:pt x="3559" y="254"/>
                    <a:pt x="3513" y="254"/>
                    <a:pt x="3467" y="254"/>
                  </a:cubicBezTo>
                  <a:cubicBezTo>
                    <a:pt x="2905" y="254"/>
                    <a:pt x="2343" y="333"/>
                    <a:pt x="1776" y="333"/>
                  </a:cubicBezTo>
                  <a:cubicBezTo>
                    <a:pt x="1710" y="333"/>
                    <a:pt x="1643" y="332"/>
                    <a:pt x="1577" y="330"/>
                  </a:cubicBezTo>
                  <a:cubicBezTo>
                    <a:pt x="1536" y="328"/>
                    <a:pt x="1495" y="327"/>
                    <a:pt x="1453" y="327"/>
                  </a:cubicBezTo>
                  <a:cubicBezTo>
                    <a:pt x="1304" y="327"/>
                    <a:pt x="1153" y="338"/>
                    <a:pt x="1000" y="338"/>
                  </a:cubicBezTo>
                  <a:cubicBezTo>
                    <a:pt x="852" y="338"/>
                    <a:pt x="703" y="328"/>
                    <a:pt x="554" y="288"/>
                  </a:cubicBezTo>
                  <a:cubicBezTo>
                    <a:pt x="543" y="288"/>
                    <a:pt x="533" y="288"/>
                    <a:pt x="523" y="288"/>
                  </a:cubicBezTo>
                  <a:cubicBezTo>
                    <a:pt x="257" y="288"/>
                    <a:pt x="1" y="445"/>
                    <a:pt x="108" y="553"/>
                  </a:cubicBezTo>
                  <a:cubicBezTo>
                    <a:pt x="193" y="635"/>
                    <a:pt x="210" y="844"/>
                    <a:pt x="390" y="844"/>
                  </a:cubicBezTo>
                  <a:cubicBezTo>
                    <a:pt x="436" y="844"/>
                    <a:pt x="494" y="830"/>
                    <a:pt x="566" y="796"/>
                  </a:cubicBezTo>
                  <a:cubicBezTo>
                    <a:pt x="571" y="794"/>
                    <a:pt x="577" y="793"/>
                    <a:pt x="583" y="793"/>
                  </a:cubicBezTo>
                  <a:cubicBezTo>
                    <a:pt x="624" y="793"/>
                    <a:pt x="693" y="834"/>
                    <a:pt x="748" y="837"/>
                  </a:cubicBezTo>
                  <a:cubicBezTo>
                    <a:pt x="981" y="856"/>
                    <a:pt x="1216" y="893"/>
                    <a:pt x="1449" y="893"/>
                  </a:cubicBezTo>
                  <a:cubicBezTo>
                    <a:pt x="1619" y="893"/>
                    <a:pt x="1789" y="873"/>
                    <a:pt x="1958" y="812"/>
                  </a:cubicBezTo>
                  <a:cubicBezTo>
                    <a:pt x="1984" y="803"/>
                    <a:pt x="2017" y="799"/>
                    <a:pt x="2050" y="799"/>
                  </a:cubicBezTo>
                  <a:cubicBezTo>
                    <a:pt x="2074" y="799"/>
                    <a:pt x="2097" y="801"/>
                    <a:pt x="2118" y="805"/>
                  </a:cubicBezTo>
                  <a:cubicBezTo>
                    <a:pt x="2274" y="841"/>
                    <a:pt x="2430" y="850"/>
                    <a:pt x="2587" y="850"/>
                  </a:cubicBezTo>
                  <a:cubicBezTo>
                    <a:pt x="2725" y="850"/>
                    <a:pt x="2863" y="843"/>
                    <a:pt x="3000" y="843"/>
                  </a:cubicBezTo>
                  <a:cubicBezTo>
                    <a:pt x="3040" y="843"/>
                    <a:pt x="3079" y="844"/>
                    <a:pt x="3118" y="845"/>
                  </a:cubicBezTo>
                  <a:cubicBezTo>
                    <a:pt x="3324" y="852"/>
                    <a:pt x="3529" y="855"/>
                    <a:pt x="3734" y="855"/>
                  </a:cubicBezTo>
                  <a:cubicBezTo>
                    <a:pt x="4232" y="855"/>
                    <a:pt x="4728" y="840"/>
                    <a:pt x="5224" y="840"/>
                  </a:cubicBezTo>
                  <a:cubicBezTo>
                    <a:pt x="5465" y="840"/>
                    <a:pt x="5706" y="843"/>
                    <a:pt x="5946" y="854"/>
                  </a:cubicBezTo>
                  <a:cubicBezTo>
                    <a:pt x="5978" y="856"/>
                    <a:pt x="6011" y="856"/>
                    <a:pt x="6043" y="856"/>
                  </a:cubicBezTo>
                  <a:cubicBezTo>
                    <a:pt x="6278" y="856"/>
                    <a:pt x="6519" y="823"/>
                    <a:pt x="6752" y="823"/>
                  </a:cubicBezTo>
                  <a:cubicBezTo>
                    <a:pt x="6841" y="823"/>
                    <a:pt x="6929" y="828"/>
                    <a:pt x="7016" y="841"/>
                  </a:cubicBezTo>
                  <a:cubicBezTo>
                    <a:pt x="7260" y="881"/>
                    <a:pt x="7513" y="908"/>
                    <a:pt x="7754" y="908"/>
                  </a:cubicBezTo>
                  <a:cubicBezTo>
                    <a:pt x="7913" y="908"/>
                    <a:pt x="8066" y="896"/>
                    <a:pt x="8209" y="870"/>
                  </a:cubicBezTo>
                  <a:cubicBezTo>
                    <a:pt x="8411" y="833"/>
                    <a:pt x="8614" y="822"/>
                    <a:pt x="8813" y="822"/>
                  </a:cubicBezTo>
                  <a:cubicBezTo>
                    <a:pt x="9032" y="822"/>
                    <a:pt x="9248" y="835"/>
                    <a:pt x="9455" y="841"/>
                  </a:cubicBezTo>
                  <a:cubicBezTo>
                    <a:pt x="9528" y="844"/>
                    <a:pt x="9600" y="845"/>
                    <a:pt x="9673" y="845"/>
                  </a:cubicBezTo>
                  <a:cubicBezTo>
                    <a:pt x="9966" y="845"/>
                    <a:pt x="10259" y="827"/>
                    <a:pt x="10551" y="827"/>
                  </a:cubicBezTo>
                  <a:cubicBezTo>
                    <a:pt x="10737" y="827"/>
                    <a:pt x="10922" y="834"/>
                    <a:pt x="11107" y="858"/>
                  </a:cubicBezTo>
                  <a:cubicBezTo>
                    <a:pt x="11123" y="860"/>
                    <a:pt x="11139" y="862"/>
                    <a:pt x="11155" y="862"/>
                  </a:cubicBezTo>
                  <a:cubicBezTo>
                    <a:pt x="11218" y="862"/>
                    <a:pt x="11278" y="842"/>
                    <a:pt x="11313" y="796"/>
                  </a:cubicBezTo>
                  <a:cubicBezTo>
                    <a:pt x="11337" y="767"/>
                    <a:pt x="11360" y="738"/>
                    <a:pt x="11391" y="738"/>
                  </a:cubicBezTo>
                  <a:cubicBezTo>
                    <a:pt x="11404" y="738"/>
                    <a:pt x="11418" y="743"/>
                    <a:pt x="11433" y="755"/>
                  </a:cubicBezTo>
                  <a:cubicBezTo>
                    <a:pt x="11542" y="839"/>
                    <a:pt x="11651" y="870"/>
                    <a:pt x="11760" y="870"/>
                  </a:cubicBezTo>
                  <a:cubicBezTo>
                    <a:pt x="11903" y="870"/>
                    <a:pt x="12045" y="817"/>
                    <a:pt x="12185" y="763"/>
                  </a:cubicBezTo>
                  <a:cubicBezTo>
                    <a:pt x="12243" y="741"/>
                    <a:pt x="12301" y="733"/>
                    <a:pt x="12357" y="733"/>
                  </a:cubicBezTo>
                  <a:cubicBezTo>
                    <a:pt x="12513" y="733"/>
                    <a:pt x="12664" y="795"/>
                    <a:pt x="12813" y="805"/>
                  </a:cubicBezTo>
                  <a:cubicBezTo>
                    <a:pt x="12959" y="814"/>
                    <a:pt x="13137" y="839"/>
                    <a:pt x="13285" y="839"/>
                  </a:cubicBezTo>
                  <a:cubicBezTo>
                    <a:pt x="13324" y="839"/>
                    <a:pt x="13361" y="838"/>
                    <a:pt x="13394" y="833"/>
                  </a:cubicBezTo>
                  <a:cubicBezTo>
                    <a:pt x="13960" y="767"/>
                    <a:pt x="14522" y="759"/>
                    <a:pt x="15088" y="755"/>
                  </a:cubicBezTo>
                  <a:cubicBezTo>
                    <a:pt x="15612" y="751"/>
                    <a:pt x="16132" y="693"/>
                    <a:pt x="16653" y="681"/>
                  </a:cubicBezTo>
                  <a:cubicBezTo>
                    <a:pt x="16667" y="680"/>
                    <a:pt x="16680" y="680"/>
                    <a:pt x="16694" y="680"/>
                  </a:cubicBezTo>
                  <a:cubicBezTo>
                    <a:pt x="16960" y="680"/>
                    <a:pt x="17219" y="738"/>
                    <a:pt x="17498" y="738"/>
                  </a:cubicBezTo>
                  <a:cubicBezTo>
                    <a:pt x="17593" y="738"/>
                    <a:pt x="17691" y="732"/>
                    <a:pt x="17792" y="713"/>
                  </a:cubicBezTo>
                  <a:cubicBezTo>
                    <a:pt x="17980" y="682"/>
                    <a:pt x="18177" y="672"/>
                    <a:pt x="18378" y="672"/>
                  </a:cubicBezTo>
                  <a:cubicBezTo>
                    <a:pt x="18646" y="672"/>
                    <a:pt x="18921" y="689"/>
                    <a:pt x="19187" y="689"/>
                  </a:cubicBezTo>
                  <a:cubicBezTo>
                    <a:pt x="19482" y="689"/>
                    <a:pt x="19779" y="639"/>
                    <a:pt x="20076" y="639"/>
                  </a:cubicBezTo>
                  <a:cubicBezTo>
                    <a:pt x="20224" y="639"/>
                    <a:pt x="20373" y="652"/>
                    <a:pt x="20521" y="689"/>
                  </a:cubicBezTo>
                  <a:cubicBezTo>
                    <a:pt x="20565" y="632"/>
                    <a:pt x="20619" y="614"/>
                    <a:pt x="20678" y="614"/>
                  </a:cubicBezTo>
                  <a:cubicBezTo>
                    <a:pt x="20790" y="614"/>
                    <a:pt x="20920" y="679"/>
                    <a:pt x="21032" y="679"/>
                  </a:cubicBezTo>
                  <a:cubicBezTo>
                    <a:pt x="21103" y="679"/>
                    <a:pt x="21168" y="652"/>
                    <a:pt x="21215" y="565"/>
                  </a:cubicBezTo>
                  <a:cubicBezTo>
                    <a:pt x="21215" y="565"/>
                    <a:pt x="21257" y="573"/>
                    <a:pt x="21272" y="586"/>
                  </a:cubicBezTo>
                  <a:cubicBezTo>
                    <a:pt x="21385" y="668"/>
                    <a:pt x="21496" y="703"/>
                    <a:pt x="21603" y="703"/>
                  </a:cubicBezTo>
                  <a:cubicBezTo>
                    <a:pt x="21748" y="703"/>
                    <a:pt x="21883" y="638"/>
                    <a:pt x="22000" y="536"/>
                  </a:cubicBezTo>
                  <a:cubicBezTo>
                    <a:pt x="22070" y="479"/>
                    <a:pt x="22263" y="507"/>
                    <a:pt x="22214" y="355"/>
                  </a:cubicBezTo>
                  <a:cubicBezTo>
                    <a:pt x="22173" y="222"/>
                    <a:pt x="22045" y="201"/>
                    <a:pt x="21922" y="151"/>
                  </a:cubicBezTo>
                  <a:cubicBezTo>
                    <a:pt x="21639" y="41"/>
                    <a:pt x="21342" y="27"/>
                    <a:pt x="21046" y="27"/>
                  </a:cubicBezTo>
                  <a:cubicBezTo>
                    <a:pt x="20944" y="27"/>
                    <a:pt x="20843" y="29"/>
                    <a:pt x="20742" y="29"/>
                  </a:cubicBezTo>
                  <a:cubicBezTo>
                    <a:pt x="20699" y="29"/>
                    <a:pt x="20655" y="29"/>
                    <a:pt x="20612" y="28"/>
                  </a:cubicBezTo>
                  <a:cubicBezTo>
                    <a:pt x="20464" y="25"/>
                    <a:pt x="20294" y="0"/>
                    <a:pt x="201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949;p57">
              <a:extLst>
                <a:ext uri="{FF2B5EF4-FFF2-40B4-BE49-F238E27FC236}">
                  <a16:creationId xmlns:a16="http://schemas.microsoft.com/office/drawing/2014/main" id="{F6F7DE20-6FA8-2616-BAE7-2EC4DE70B13F}"/>
                </a:ext>
              </a:extLst>
            </p:cNvPr>
            <p:cNvSpPr/>
            <p:nvPr/>
          </p:nvSpPr>
          <p:spPr>
            <a:xfrm>
              <a:off x="4754102" y="4074448"/>
              <a:ext cx="444170" cy="18894"/>
            </a:xfrm>
            <a:custGeom>
              <a:avLst/>
              <a:gdLst/>
              <a:ahLst/>
              <a:cxnLst/>
              <a:rect l="l" t="t" r="r" b="b"/>
              <a:pathLst>
                <a:path w="22521" h="958" extrusionOk="0">
                  <a:moveTo>
                    <a:pt x="17759" y="1"/>
                  </a:moveTo>
                  <a:cubicBezTo>
                    <a:pt x="17724" y="1"/>
                    <a:pt x="17690" y="1"/>
                    <a:pt x="17656" y="2"/>
                  </a:cubicBezTo>
                  <a:cubicBezTo>
                    <a:pt x="17275" y="18"/>
                    <a:pt x="16899" y="52"/>
                    <a:pt x="16516" y="52"/>
                  </a:cubicBezTo>
                  <a:cubicBezTo>
                    <a:pt x="16393" y="52"/>
                    <a:pt x="16269" y="49"/>
                    <a:pt x="16144" y="40"/>
                  </a:cubicBezTo>
                  <a:cubicBezTo>
                    <a:pt x="16074" y="34"/>
                    <a:pt x="16002" y="32"/>
                    <a:pt x="15928" y="32"/>
                  </a:cubicBezTo>
                  <a:cubicBezTo>
                    <a:pt x="15736" y="32"/>
                    <a:pt x="15535" y="47"/>
                    <a:pt x="15344" y="56"/>
                  </a:cubicBezTo>
                  <a:cubicBezTo>
                    <a:pt x="14803" y="79"/>
                    <a:pt x="14263" y="119"/>
                    <a:pt x="13726" y="119"/>
                  </a:cubicBezTo>
                  <a:cubicBezTo>
                    <a:pt x="13680" y="119"/>
                    <a:pt x="13634" y="119"/>
                    <a:pt x="13589" y="118"/>
                  </a:cubicBezTo>
                  <a:cubicBezTo>
                    <a:pt x="13503" y="117"/>
                    <a:pt x="13418" y="116"/>
                    <a:pt x="13333" y="116"/>
                  </a:cubicBezTo>
                  <a:cubicBezTo>
                    <a:pt x="12717" y="116"/>
                    <a:pt x="12104" y="152"/>
                    <a:pt x="11487" y="164"/>
                  </a:cubicBezTo>
                  <a:cubicBezTo>
                    <a:pt x="11075" y="168"/>
                    <a:pt x="10665" y="196"/>
                    <a:pt x="10252" y="213"/>
                  </a:cubicBezTo>
                  <a:cubicBezTo>
                    <a:pt x="9604" y="233"/>
                    <a:pt x="8956" y="254"/>
                    <a:pt x="8308" y="275"/>
                  </a:cubicBezTo>
                  <a:cubicBezTo>
                    <a:pt x="7957" y="286"/>
                    <a:pt x="7604" y="316"/>
                    <a:pt x="7254" y="316"/>
                  </a:cubicBezTo>
                  <a:cubicBezTo>
                    <a:pt x="7188" y="316"/>
                    <a:pt x="7122" y="315"/>
                    <a:pt x="7056" y="312"/>
                  </a:cubicBezTo>
                  <a:cubicBezTo>
                    <a:pt x="6999" y="311"/>
                    <a:pt x="6941" y="310"/>
                    <a:pt x="6883" y="310"/>
                  </a:cubicBezTo>
                  <a:cubicBezTo>
                    <a:pt x="6480" y="310"/>
                    <a:pt x="6082" y="351"/>
                    <a:pt x="5680" y="351"/>
                  </a:cubicBezTo>
                  <a:cubicBezTo>
                    <a:pt x="5635" y="351"/>
                    <a:pt x="5590" y="350"/>
                    <a:pt x="5545" y="349"/>
                  </a:cubicBezTo>
                  <a:cubicBezTo>
                    <a:pt x="5522" y="348"/>
                    <a:pt x="5498" y="348"/>
                    <a:pt x="5475" y="348"/>
                  </a:cubicBezTo>
                  <a:cubicBezTo>
                    <a:pt x="5206" y="348"/>
                    <a:pt x="4937" y="387"/>
                    <a:pt x="4674" y="391"/>
                  </a:cubicBezTo>
                  <a:cubicBezTo>
                    <a:pt x="4291" y="395"/>
                    <a:pt x="3906" y="415"/>
                    <a:pt x="3523" y="436"/>
                  </a:cubicBezTo>
                  <a:cubicBezTo>
                    <a:pt x="3309" y="448"/>
                    <a:pt x="3093" y="454"/>
                    <a:pt x="2880" y="454"/>
                  </a:cubicBezTo>
                  <a:cubicBezTo>
                    <a:pt x="2729" y="454"/>
                    <a:pt x="2579" y="451"/>
                    <a:pt x="2433" y="444"/>
                  </a:cubicBezTo>
                  <a:cubicBezTo>
                    <a:pt x="2365" y="441"/>
                    <a:pt x="2298" y="439"/>
                    <a:pt x="2230" y="439"/>
                  </a:cubicBezTo>
                  <a:cubicBezTo>
                    <a:pt x="1881" y="439"/>
                    <a:pt x="1536" y="478"/>
                    <a:pt x="1191" y="478"/>
                  </a:cubicBezTo>
                  <a:cubicBezTo>
                    <a:pt x="1047" y="478"/>
                    <a:pt x="904" y="471"/>
                    <a:pt x="760" y="452"/>
                  </a:cubicBezTo>
                  <a:cubicBezTo>
                    <a:pt x="725" y="444"/>
                    <a:pt x="691" y="440"/>
                    <a:pt x="658" y="440"/>
                  </a:cubicBezTo>
                  <a:cubicBezTo>
                    <a:pt x="492" y="440"/>
                    <a:pt x="347" y="526"/>
                    <a:pt x="182" y="526"/>
                  </a:cubicBezTo>
                  <a:cubicBezTo>
                    <a:pt x="66" y="526"/>
                    <a:pt x="1" y="601"/>
                    <a:pt x="83" y="688"/>
                  </a:cubicBezTo>
                  <a:cubicBezTo>
                    <a:pt x="215" y="820"/>
                    <a:pt x="348" y="948"/>
                    <a:pt x="615" y="952"/>
                  </a:cubicBezTo>
                  <a:cubicBezTo>
                    <a:pt x="802" y="952"/>
                    <a:pt x="986" y="943"/>
                    <a:pt x="1174" y="943"/>
                  </a:cubicBezTo>
                  <a:cubicBezTo>
                    <a:pt x="1245" y="943"/>
                    <a:pt x="1316" y="944"/>
                    <a:pt x="1388" y="948"/>
                  </a:cubicBezTo>
                  <a:cubicBezTo>
                    <a:pt x="1533" y="954"/>
                    <a:pt x="1678" y="957"/>
                    <a:pt x="1823" y="957"/>
                  </a:cubicBezTo>
                  <a:cubicBezTo>
                    <a:pt x="2384" y="957"/>
                    <a:pt x="2947" y="916"/>
                    <a:pt x="3513" y="916"/>
                  </a:cubicBezTo>
                  <a:cubicBezTo>
                    <a:pt x="3694" y="916"/>
                    <a:pt x="3876" y="921"/>
                    <a:pt x="4059" y="932"/>
                  </a:cubicBezTo>
                  <a:cubicBezTo>
                    <a:pt x="4129" y="936"/>
                    <a:pt x="4200" y="938"/>
                    <a:pt x="4271" y="938"/>
                  </a:cubicBezTo>
                  <a:cubicBezTo>
                    <a:pt x="4617" y="938"/>
                    <a:pt x="4969" y="895"/>
                    <a:pt x="5318" y="882"/>
                  </a:cubicBezTo>
                  <a:cubicBezTo>
                    <a:pt x="5511" y="875"/>
                    <a:pt x="5729" y="812"/>
                    <a:pt x="5900" y="812"/>
                  </a:cubicBezTo>
                  <a:cubicBezTo>
                    <a:pt x="5945" y="812"/>
                    <a:pt x="5987" y="816"/>
                    <a:pt x="6025" y="828"/>
                  </a:cubicBezTo>
                  <a:cubicBezTo>
                    <a:pt x="6159" y="869"/>
                    <a:pt x="6296" y="886"/>
                    <a:pt x="6421" y="886"/>
                  </a:cubicBezTo>
                  <a:cubicBezTo>
                    <a:pt x="6535" y="886"/>
                    <a:pt x="6640" y="872"/>
                    <a:pt x="6726" y="852"/>
                  </a:cubicBezTo>
                  <a:cubicBezTo>
                    <a:pt x="6962" y="797"/>
                    <a:pt x="7201" y="786"/>
                    <a:pt x="7440" y="786"/>
                  </a:cubicBezTo>
                  <a:cubicBezTo>
                    <a:pt x="7614" y="786"/>
                    <a:pt x="7788" y="792"/>
                    <a:pt x="7961" y="792"/>
                  </a:cubicBezTo>
                  <a:cubicBezTo>
                    <a:pt x="8084" y="792"/>
                    <a:pt x="8207" y="789"/>
                    <a:pt x="8329" y="778"/>
                  </a:cubicBezTo>
                  <a:cubicBezTo>
                    <a:pt x="8906" y="725"/>
                    <a:pt x="9522" y="766"/>
                    <a:pt x="10112" y="729"/>
                  </a:cubicBezTo>
                  <a:cubicBezTo>
                    <a:pt x="10206" y="723"/>
                    <a:pt x="10300" y="722"/>
                    <a:pt x="10393" y="722"/>
                  </a:cubicBezTo>
                  <a:cubicBezTo>
                    <a:pt x="10553" y="722"/>
                    <a:pt x="10712" y="726"/>
                    <a:pt x="10872" y="726"/>
                  </a:cubicBezTo>
                  <a:cubicBezTo>
                    <a:pt x="11057" y="726"/>
                    <a:pt x="11243" y="720"/>
                    <a:pt x="11429" y="692"/>
                  </a:cubicBezTo>
                  <a:cubicBezTo>
                    <a:pt x="11522" y="678"/>
                    <a:pt x="11618" y="673"/>
                    <a:pt x="11714" y="673"/>
                  </a:cubicBezTo>
                  <a:cubicBezTo>
                    <a:pt x="11956" y="673"/>
                    <a:pt x="12206" y="704"/>
                    <a:pt x="12452" y="704"/>
                  </a:cubicBezTo>
                  <a:cubicBezTo>
                    <a:pt x="12465" y="704"/>
                    <a:pt x="12478" y="704"/>
                    <a:pt x="12491" y="704"/>
                  </a:cubicBezTo>
                  <a:cubicBezTo>
                    <a:pt x="12644" y="700"/>
                    <a:pt x="12806" y="633"/>
                    <a:pt x="12946" y="633"/>
                  </a:cubicBezTo>
                  <a:cubicBezTo>
                    <a:pt x="12968" y="633"/>
                    <a:pt x="12990" y="635"/>
                    <a:pt x="13011" y="638"/>
                  </a:cubicBezTo>
                  <a:cubicBezTo>
                    <a:pt x="13116" y="659"/>
                    <a:pt x="13220" y="665"/>
                    <a:pt x="13323" y="665"/>
                  </a:cubicBezTo>
                  <a:cubicBezTo>
                    <a:pt x="13480" y="665"/>
                    <a:pt x="13636" y="651"/>
                    <a:pt x="13792" y="651"/>
                  </a:cubicBezTo>
                  <a:cubicBezTo>
                    <a:pt x="13866" y="651"/>
                    <a:pt x="13940" y="654"/>
                    <a:pt x="14014" y="663"/>
                  </a:cubicBezTo>
                  <a:cubicBezTo>
                    <a:pt x="14036" y="666"/>
                    <a:pt x="14058" y="667"/>
                    <a:pt x="14081" y="667"/>
                  </a:cubicBezTo>
                  <a:cubicBezTo>
                    <a:pt x="14228" y="667"/>
                    <a:pt x="14388" y="617"/>
                    <a:pt x="14552" y="617"/>
                  </a:cubicBezTo>
                  <a:cubicBezTo>
                    <a:pt x="14557" y="617"/>
                    <a:pt x="14562" y="618"/>
                    <a:pt x="14568" y="618"/>
                  </a:cubicBezTo>
                  <a:cubicBezTo>
                    <a:pt x="14806" y="621"/>
                    <a:pt x="15044" y="623"/>
                    <a:pt x="15283" y="623"/>
                  </a:cubicBezTo>
                  <a:cubicBezTo>
                    <a:pt x="15669" y="623"/>
                    <a:pt x="16056" y="618"/>
                    <a:pt x="16442" y="605"/>
                  </a:cubicBezTo>
                  <a:cubicBezTo>
                    <a:pt x="16706" y="597"/>
                    <a:pt x="16987" y="580"/>
                    <a:pt x="17249" y="580"/>
                  </a:cubicBezTo>
                  <a:cubicBezTo>
                    <a:pt x="17369" y="580"/>
                    <a:pt x="17485" y="584"/>
                    <a:pt x="17594" y="593"/>
                  </a:cubicBezTo>
                  <a:cubicBezTo>
                    <a:pt x="17796" y="609"/>
                    <a:pt x="17998" y="612"/>
                    <a:pt x="18200" y="612"/>
                  </a:cubicBezTo>
                  <a:cubicBezTo>
                    <a:pt x="18388" y="612"/>
                    <a:pt x="18576" y="609"/>
                    <a:pt x="18764" y="609"/>
                  </a:cubicBezTo>
                  <a:cubicBezTo>
                    <a:pt x="18905" y="609"/>
                    <a:pt x="19047" y="611"/>
                    <a:pt x="19188" y="618"/>
                  </a:cubicBezTo>
                  <a:cubicBezTo>
                    <a:pt x="19451" y="630"/>
                    <a:pt x="20236" y="725"/>
                    <a:pt x="20978" y="725"/>
                  </a:cubicBezTo>
                  <a:cubicBezTo>
                    <a:pt x="21762" y="725"/>
                    <a:pt x="22499" y="619"/>
                    <a:pt x="22520" y="196"/>
                  </a:cubicBezTo>
                  <a:cubicBezTo>
                    <a:pt x="22276" y="81"/>
                    <a:pt x="21945" y="52"/>
                    <a:pt x="21616" y="52"/>
                  </a:cubicBezTo>
                  <a:cubicBezTo>
                    <a:pt x="21360" y="52"/>
                    <a:pt x="21106" y="69"/>
                    <a:pt x="20897" y="77"/>
                  </a:cubicBezTo>
                  <a:cubicBezTo>
                    <a:pt x="20737" y="82"/>
                    <a:pt x="20578" y="84"/>
                    <a:pt x="20419" y="84"/>
                  </a:cubicBezTo>
                  <a:cubicBezTo>
                    <a:pt x="19869" y="84"/>
                    <a:pt x="19321" y="58"/>
                    <a:pt x="18770" y="52"/>
                  </a:cubicBezTo>
                  <a:cubicBezTo>
                    <a:pt x="18434" y="48"/>
                    <a:pt x="18093" y="1"/>
                    <a:pt x="1775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 name="Google Shape;2446;p55">
            <a:extLst>
              <a:ext uri="{FF2B5EF4-FFF2-40B4-BE49-F238E27FC236}">
                <a16:creationId xmlns:a16="http://schemas.microsoft.com/office/drawing/2014/main" id="{3816C199-4147-3161-3DC4-0CC2BEAE2703}"/>
              </a:ext>
            </a:extLst>
          </p:cNvPr>
          <p:cNvGrpSpPr/>
          <p:nvPr/>
        </p:nvGrpSpPr>
        <p:grpSpPr>
          <a:xfrm>
            <a:off x="4176531" y="996409"/>
            <a:ext cx="190359" cy="285538"/>
            <a:chOff x="2269236" y="3551756"/>
            <a:chExt cx="190359" cy="285538"/>
          </a:xfrm>
        </p:grpSpPr>
        <p:sp>
          <p:nvSpPr>
            <p:cNvPr id="17" name="Google Shape;2447;p55">
              <a:extLst>
                <a:ext uri="{FF2B5EF4-FFF2-40B4-BE49-F238E27FC236}">
                  <a16:creationId xmlns:a16="http://schemas.microsoft.com/office/drawing/2014/main" id="{68D830DE-4E2B-5FFF-908B-8D5E6948DE10}"/>
                </a:ext>
              </a:extLst>
            </p:cNvPr>
            <p:cNvSpPr/>
            <p:nvPr/>
          </p:nvSpPr>
          <p:spPr>
            <a:xfrm>
              <a:off x="2269236" y="3551756"/>
              <a:ext cx="190359" cy="285538"/>
            </a:xfrm>
            <a:custGeom>
              <a:avLst/>
              <a:gdLst/>
              <a:ahLst/>
              <a:cxnLst/>
              <a:rect l="l" t="t" r="r" b="b"/>
              <a:pathLst>
                <a:path w="7412" h="11118" extrusionOk="0">
                  <a:moveTo>
                    <a:pt x="2794" y="2786"/>
                  </a:moveTo>
                  <a:cubicBezTo>
                    <a:pt x="2821" y="2793"/>
                    <a:pt x="2849" y="2804"/>
                    <a:pt x="2879" y="2814"/>
                  </a:cubicBezTo>
                  <a:cubicBezTo>
                    <a:pt x="2538" y="3002"/>
                    <a:pt x="2452" y="3394"/>
                    <a:pt x="2422" y="3767"/>
                  </a:cubicBezTo>
                  <a:lnTo>
                    <a:pt x="2425" y="3767"/>
                  </a:lnTo>
                  <a:cubicBezTo>
                    <a:pt x="2234" y="3828"/>
                    <a:pt x="2043" y="3890"/>
                    <a:pt x="1851" y="3951"/>
                  </a:cubicBezTo>
                  <a:cubicBezTo>
                    <a:pt x="1855" y="3910"/>
                    <a:pt x="1855" y="3872"/>
                    <a:pt x="1858" y="3852"/>
                  </a:cubicBezTo>
                  <a:cubicBezTo>
                    <a:pt x="1882" y="3664"/>
                    <a:pt x="1940" y="3480"/>
                    <a:pt x="2036" y="3312"/>
                  </a:cubicBezTo>
                  <a:cubicBezTo>
                    <a:pt x="2224" y="2998"/>
                    <a:pt x="2469" y="2892"/>
                    <a:pt x="2794" y="2786"/>
                  </a:cubicBezTo>
                  <a:close/>
                  <a:moveTo>
                    <a:pt x="3518" y="178"/>
                  </a:moveTo>
                  <a:cubicBezTo>
                    <a:pt x="3622" y="178"/>
                    <a:pt x="3727" y="183"/>
                    <a:pt x="3832" y="191"/>
                  </a:cubicBezTo>
                  <a:cubicBezTo>
                    <a:pt x="5704" y="338"/>
                    <a:pt x="6417" y="1946"/>
                    <a:pt x="6182" y="3640"/>
                  </a:cubicBezTo>
                  <a:cubicBezTo>
                    <a:pt x="5871" y="5874"/>
                    <a:pt x="4648" y="7728"/>
                    <a:pt x="2883" y="9081"/>
                  </a:cubicBezTo>
                  <a:cubicBezTo>
                    <a:pt x="2862" y="9094"/>
                    <a:pt x="2862" y="9122"/>
                    <a:pt x="2883" y="9135"/>
                  </a:cubicBezTo>
                  <a:lnTo>
                    <a:pt x="2831" y="9135"/>
                  </a:lnTo>
                  <a:cubicBezTo>
                    <a:pt x="3894" y="7721"/>
                    <a:pt x="5106" y="6318"/>
                    <a:pt x="5564" y="4573"/>
                  </a:cubicBezTo>
                  <a:cubicBezTo>
                    <a:pt x="5878" y="3381"/>
                    <a:pt x="5854" y="1796"/>
                    <a:pt x="4833" y="932"/>
                  </a:cubicBezTo>
                  <a:cubicBezTo>
                    <a:pt x="4322" y="499"/>
                    <a:pt x="3746" y="312"/>
                    <a:pt x="3173" y="312"/>
                  </a:cubicBezTo>
                  <a:cubicBezTo>
                    <a:pt x="2486" y="312"/>
                    <a:pt x="1804" y="583"/>
                    <a:pt x="1250" y="1024"/>
                  </a:cubicBezTo>
                  <a:lnTo>
                    <a:pt x="1250" y="1024"/>
                  </a:lnTo>
                  <a:cubicBezTo>
                    <a:pt x="1849" y="472"/>
                    <a:pt x="2646" y="178"/>
                    <a:pt x="3518" y="178"/>
                  </a:cubicBezTo>
                  <a:close/>
                  <a:moveTo>
                    <a:pt x="3068" y="569"/>
                  </a:moveTo>
                  <a:cubicBezTo>
                    <a:pt x="4218" y="569"/>
                    <a:pt x="5222" y="1256"/>
                    <a:pt x="5495" y="2517"/>
                  </a:cubicBezTo>
                  <a:cubicBezTo>
                    <a:pt x="6038" y="5027"/>
                    <a:pt x="4010" y="7264"/>
                    <a:pt x="2630" y="9111"/>
                  </a:cubicBezTo>
                  <a:cubicBezTo>
                    <a:pt x="2606" y="9139"/>
                    <a:pt x="2606" y="9176"/>
                    <a:pt x="2630" y="9204"/>
                  </a:cubicBezTo>
                  <a:cubicBezTo>
                    <a:pt x="2630" y="9234"/>
                    <a:pt x="2654" y="9258"/>
                    <a:pt x="2685" y="9258"/>
                  </a:cubicBezTo>
                  <a:cubicBezTo>
                    <a:pt x="3969" y="9289"/>
                    <a:pt x="5253" y="9285"/>
                    <a:pt x="6537" y="9309"/>
                  </a:cubicBezTo>
                  <a:cubicBezTo>
                    <a:pt x="6571" y="9863"/>
                    <a:pt x="6578" y="10409"/>
                    <a:pt x="6581" y="10959"/>
                  </a:cubicBezTo>
                  <a:cubicBezTo>
                    <a:pt x="6571" y="10956"/>
                    <a:pt x="6561" y="10952"/>
                    <a:pt x="6551" y="10949"/>
                  </a:cubicBezTo>
                  <a:lnTo>
                    <a:pt x="6554" y="10949"/>
                  </a:lnTo>
                  <a:cubicBezTo>
                    <a:pt x="5624" y="10827"/>
                    <a:pt x="4654" y="10760"/>
                    <a:pt x="3686" y="10760"/>
                  </a:cubicBezTo>
                  <a:cubicBezTo>
                    <a:pt x="2802" y="10760"/>
                    <a:pt x="1920" y="10816"/>
                    <a:pt x="1073" y="10938"/>
                  </a:cubicBezTo>
                  <a:lnTo>
                    <a:pt x="1069" y="10942"/>
                  </a:lnTo>
                  <a:cubicBezTo>
                    <a:pt x="1076" y="10795"/>
                    <a:pt x="1080" y="10648"/>
                    <a:pt x="1080" y="10501"/>
                  </a:cubicBezTo>
                  <a:cubicBezTo>
                    <a:pt x="1083" y="10501"/>
                    <a:pt x="1083" y="10505"/>
                    <a:pt x="1090" y="10505"/>
                  </a:cubicBezTo>
                  <a:cubicBezTo>
                    <a:pt x="1288" y="10518"/>
                    <a:pt x="1487" y="10524"/>
                    <a:pt x="1687" y="10524"/>
                  </a:cubicBezTo>
                  <a:cubicBezTo>
                    <a:pt x="2007" y="10524"/>
                    <a:pt x="2328" y="10508"/>
                    <a:pt x="2647" y="10474"/>
                  </a:cubicBezTo>
                  <a:cubicBezTo>
                    <a:pt x="2689" y="10471"/>
                    <a:pt x="2691" y="10405"/>
                    <a:pt x="2653" y="10405"/>
                  </a:cubicBezTo>
                  <a:cubicBezTo>
                    <a:pt x="2651" y="10405"/>
                    <a:pt x="2649" y="10405"/>
                    <a:pt x="2647" y="10406"/>
                  </a:cubicBezTo>
                  <a:cubicBezTo>
                    <a:pt x="2286" y="10437"/>
                    <a:pt x="1925" y="10453"/>
                    <a:pt x="1564" y="10453"/>
                  </a:cubicBezTo>
                  <a:cubicBezTo>
                    <a:pt x="1406" y="10453"/>
                    <a:pt x="1248" y="10449"/>
                    <a:pt x="1090" y="10443"/>
                  </a:cubicBezTo>
                  <a:cubicBezTo>
                    <a:pt x="1083" y="10443"/>
                    <a:pt x="1083" y="10447"/>
                    <a:pt x="1080" y="10447"/>
                  </a:cubicBezTo>
                  <a:cubicBezTo>
                    <a:pt x="1080" y="10033"/>
                    <a:pt x="1059" y="9613"/>
                    <a:pt x="1035" y="9207"/>
                  </a:cubicBezTo>
                  <a:cubicBezTo>
                    <a:pt x="1045" y="9200"/>
                    <a:pt x="1052" y="9193"/>
                    <a:pt x="1059" y="9183"/>
                  </a:cubicBezTo>
                  <a:lnTo>
                    <a:pt x="1069" y="9163"/>
                  </a:lnTo>
                  <a:cubicBezTo>
                    <a:pt x="1183" y="9166"/>
                    <a:pt x="1298" y="9168"/>
                    <a:pt x="1412" y="9168"/>
                  </a:cubicBezTo>
                  <a:cubicBezTo>
                    <a:pt x="1697" y="9168"/>
                    <a:pt x="1982" y="9156"/>
                    <a:pt x="2265" y="9132"/>
                  </a:cubicBezTo>
                  <a:cubicBezTo>
                    <a:pt x="2318" y="9128"/>
                    <a:pt x="2319" y="9050"/>
                    <a:pt x="2268" y="9050"/>
                  </a:cubicBezTo>
                  <a:cubicBezTo>
                    <a:pt x="2267" y="9050"/>
                    <a:pt x="2266" y="9050"/>
                    <a:pt x="2265" y="9050"/>
                  </a:cubicBezTo>
                  <a:cubicBezTo>
                    <a:pt x="1882" y="9074"/>
                    <a:pt x="1500" y="9087"/>
                    <a:pt x="1117" y="9087"/>
                  </a:cubicBezTo>
                  <a:cubicBezTo>
                    <a:pt x="1243" y="8879"/>
                    <a:pt x="1366" y="8667"/>
                    <a:pt x="1486" y="8456"/>
                  </a:cubicBezTo>
                  <a:cubicBezTo>
                    <a:pt x="1725" y="8456"/>
                    <a:pt x="1961" y="8452"/>
                    <a:pt x="2196" y="8435"/>
                  </a:cubicBezTo>
                  <a:cubicBezTo>
                    <a:pt x="2244" y="8435"/>
                    <a:pt x="2244" y="8367"/>
                    <a:pt x="2196" y="8367"/>
                  </a:cubicBezTo>
                  <a:cubicBezTo>
                    <a:pt x="1971" y="8370"/>
                    <a:pt x="1745" y="8384"/>
                    <a:pt x="1520" y="8398"/>
                  </a:cubicBezTo>
                  <a:cubicBezTo>
                    <a:pt x="1599" y="8261"/>
                    <a:pt x="1674" y="8121"/>
                    <a:pt x="1749" y="7981"/>
                  </a:cubicBezTo>
                  <a:cubicBezTo>
                    <a:pt x="1961" y="7960"/>
                    <a:pt x="2169" y="7940"/>
                    <a:pt x="2377" y="7909"/>
                  </a:cubicBezTo>
                  <a:cubicBezTo>
                    <a:pt x="2410" y="7903"/>
                    <a:pt x="2405" y="7848"/>
                    <a:pt x="2373" y="7848"/>
                  </a:cubicBezTo>
                  <a:cubicBezTo>
                    <a:pt x="2372" y="7848"/>
                    <a:pt x="2371" y="7848"/>
                    <a:pt x="2370" y="7848"/>
                  </a:cubicBezTo>
                  <a:cubicBezTo>
                    <a:pt x="2176" y="7861"/>
                    <a:pt x="1981" y="7885"/>
                    <a:pt x="1790" y="7909"/>
                  </a:cubicBezTo>
                  <a:cubicBezTo>
                    <a:pt x="1899" y="7711"/>
                    <a:pt x="2008" y="7510"/>
                    <a:pt x="2118" y="7308"/>
                  </a:cubicBezTo>
                  <a:cubicBezTo>
                    <a:pt x="2121" y="7308"/>
                    <a:pt x="2125" y="7312"/>
                    <a:pt x="2128" y="7312"/>
                  </a:cubicBezTo>
                  <a:cubicBezTo>
                    <a:pt x="2259" y="7312"/>
                    <a:pt x="2391" y="7315"/>
                    <a:pt x="2524" y="7315"/>
                  </a:cubicBezTo>
                  <a:cubicBezTo>
                    <a:pt x="2612" y="7315"/>
                    <a:pt x="2700" y="7314"/>
                    <a:pt x="2787" y="7308"/>
                  </a:cubicBezTo>
                  <a:cubicBezTo>
                    <a:pt x="2838" y="7308"/>
                    <a:pt x="2838" y="7230"/>
                    <a:pt x="2787" y="7230"/>
                  </a:cubicBezTo>
                  <a:cubicBezTo>
                    <a:pt x="2759" y="7229"/>
                    <a:pt x="2730" y="7229"/>
                    <a:pt x="2702" y="7229"/>
                  </a:cubicBezTo>
                  <a:cubicBezTo>
                    <a:pt x="2519" y="7229"/>
                    <a:pt x="2335" y="7238"/>
                    <a:pt x="2152" y="7247"/>
                  </a:cubicBezTo>
                  <a:cubicBezTo>
                    <a:pt x="2265" y="7032"/>
                    <a:pt x="2381" y="6820"/>
                    <a:pt x="2497" y="6608"/>
                  </a:cubicBezTo>
                  <a:cubicBezTo>
                    <a:pt x="2825" y="6581"/>
                    <a:pt x="3149" y="6564"/>
                    <a:pt x="3477" y="6547"/>
                  </a:cubicBezTo>
                  <a:cubicBezTo>
                    <a:pt x="3525" y="6547"/>
                    <a:pt x="3525" y="6478"/>
                    <a:pt x="3477" y="6478"/>
                  </a:cubicBezTo>
                  <a:cubicBezTo>
                    <a:pt x="3414" y="6476"/>
                    <a:pt x="3351" y="6474"/>
                    <a:pt x="3288" y="6474"/>
                  </a:cubicBezTo>
                  <a:cubicBezTo>
                    <a:pt x="3036" y="6474"/>
                    <a:pt x="2783" y="6496"/>
                    <a:pt x="2534" y="6540"/>
                  </a:cubicBezTo>
                  <a:lnTo>
                    <a:pt x="2784" y="6075"/>
                  </a:lnTo>
                  <a:cubicBezTo>
                    <a:pt x="2862" y="5935"/>
                    <a:pt x="2937" y="5792"/>
                    <a:pt x="3009" y="5648"/>
                  </a:cubicBezTo>
                  <a:cubicBezTo>
                    <a:pt x="3224" y="5648"/>
                    <a:pt x="3439" y="5635"/>
                    <a:pt x="3651" y="5611"/>
                  </a:cubicBezTo>
                  <a:cubicBezTo>
                    <a:pt x="3699" y="5611"/>
                    <a:pt x="3699" y="5543"/>
                    <a:pt x="3651" y="5543"/>
                  </a:cubicBezTo>
                  <a:cubicBezTo>
                    <a:pt x="3618" y="5542"/>
                    <a:pt x="3586" y="5542"/>
                    <a:pt x="3553" y="5542"/>
                  </a:cubicBezTo>
                  <a:cubicBezTo>
                    <a:pt x="3385" y="5542"/>
                    <a:pt x="3219" y="5549"/>
                    <a:pt x="3053" y="5566"/>
                  </a:cubicBezTo>
                  <a:cubicBezTo>
                    <a:pt x="3139" y="5396"/>
                    <a:pt x="3217" y="5221"/>
                    <a:pt x="3293" y="5047"/>
                  </a:cubicBezTo>
                  <a:cubicBezTo>
                    <a:pt x="3383" y="5043"/>
                    <a:pt x="3473" y="5042"/>
                    <a:pt x="3563" y="5042"/>
                  </a:cubicBezTo>
                  <a:cubicBezTo>
                    <a:pt x="3626" y="5042"/>
                    <a:pt x="3690" y="5042"/>
                    <a:pt x="3754" y="5044"/>
                  </a:cubicBezTo>
                  <a:cubicBezTo>
                    <a:pt x="3791" y="5044"/>
                    <a:pt x="3801" y="4986"/>
                    <a:pt x="3764" y="4979"/>
                  </a:cubicBezTo>
                  <a:cubicBezTo>
                    <a:pt x="3690" y="4970"/>
                    <a:pt x="3617" y="4966"/>
                    <a:pt x="3544" y="4966"/>
                  </a:cubicBezTo>
                  <a:cubicBezTo>
                    <a:pt x="3470" y="4966"/>
                    <a:pt x="3397" y="4970"/>
                    <a:pt x="3323" y="4979"/>
                  </a:cubicBezTo>
                  <a:cubicBezTo>
                    <a:pt x="3385" y="4825"/>
                    <a:pt x="3439" y="4668"/>
                    <a:pt x="3491" y="4508"/>
                  </a:cubicBezTo>
                  <a:cubicBezTo>
                    <a:pt x="3497" y="4515"/>
                    <a:pt x="3504" y="4521"/>
                    <a:pt x="3515" y="4521"/>
                  </a:cubicBezTo>
                  <a:cubicBezTo>
                    <a:pt x="3594" y="4531"/>
                    <a:pt x="3677" y="4538"/>
                    <a:pt x="3761" y="4538"/>
                  </a:cubicBezTo>
                  <a:cubicBezTo>
                    <a:pt x="3857" y="4538"/>
                    <a:pt x="3954" y="4528"/>
                    <a:pt x="4044" y="4501"/>
                  </a:cubicBezTo>
                  <a:cubicBezTo>
                    <a:pt x="4084" y="4491"/>
                    <a:pt x="4078" y="4426"/>
                    <a:pt x="4037" y="4426"/>
                  </a:cubicBezTo>
                  <a:cubicBezTo>
                    <a:pt x="4036" y="4426"/>
                    <a:pt x="4035" y="4426"/>
                    <a:pt x="4034" y="4426"/>
                  </a:cubicBezTo>
                  <a:cubicBezTo>
                    <a:pt x="3896" y="4437"/>
                    <a:pt x="3763" y="4454"/>
                    <a:pt x="3625" y="4454"/>
                  </a:cubicBezTo>
                  <a:cubicBezTo>
                    <a:pt x="3589" y="4454"/>
                    <a:pt x="3552" y="4453"/>
                    <a:pt x="3515" y="4450"/>
                  </a:cubicBezTo>
                  <a:cubicBezTo>
                    <a:pt x="3511" y="4450"/>
                    <a:pt x="3511" y="4450"/>
                    <a:pt x="3508" y="4453"/>
                  </a:cubicBezTo>
                  <a:cubicBezTo>
                    <a:pt x="3556" y="4296"/>
                    <a:pt x="3593" y="4132"/>
                    <a:pt x="3624" y="3968"/>
                  </a:cubicBezTo>
                  <a:cubicBezTo>
                    <a:pt x="3713" y="3970"/>
                    <a:pt x="3802" y="3974"/>
                    <a:pt x="3892" y="3974"/>
                  </a:cubicBezTo>
                  <a:cubicBezTo>
                    <a:pt x="3950" y="3974"/>
                    <a:pt x="4009" y="3972"/>
                    <a:pt x="4068" y="3968"/>
                  </a:cubicBezTo>
                  <a:cubicBezTo>
                    <a:pt x="4105" y="3965"/>
                    <a:pt x="4105" y="3907"/>
                    <a:pt x="4068" y="3903"/>
                  </a:cubicBezTo>
                  <a:cubicBezTo>
                    <a:pt x="4011" y="3899"/>
                    <a:pt x="3955" y="3898"/>
                    <a:pt x="3898" y="3898"/>
                  </a:cubicBezTo>
                  <a:cubicBezTo>
                    <a:pt x="3810" y="3898"/>
                    <a:pt x="3721" y="3901"/>
                    <a:pt x="3634" y="3903"/>
                  </a:cubicBezTo>
                  <a:cubicBezTo>
                    <a:pt x="3648" y="3811"/>
                    <a:pt x="3661" y="3719"/>
                    <a:pt x="3668" y="3627"/>
                  </a:cubicBezTo>
                  <a:cubicBezTo>
                    <a:pt x="3668" y="3620"/>
                    <a:pt x="3668" y="3616"/>
                    <a:pt x="3665" y="3613"/>
                  </a:cubicBezTo>
                  <a:cubicBezTo>
                    <a:pt x="3665" y="3582"/>
                    <a:pt x="3661" y="3555"/>
                    <a:pt x="3661" y="3528"/>
                  </a:cubicBezTo>
                  <a:cubicBezTo>
                    <a:pt x="3710" y="3520"/>
                    <a:pt x="3759" y="3516"/>
                    <a:pt x="3809" y="3516"/>
                  </a:cubicBezTo>
                  <a:cubicBezTo>
                    <a:pt x="3826" y="3516"/>
                    <a:pt x="3842" y="3516"/>
                    <a:pt x="3859" y="3517"/>
                  </a:cubicBezTo>
                  <a:cubicBezTo>
                    <a:pt x="3890" y="3517"/>
                    <a:pt x="3897" y="3470"/>
                    <a:pt x="3866" y="3459"/>
                  </a:cubicBezTo>
                  <a:cubicBezTo>
                    <a:pt x="3832" y="3451"/>
                    <a:pt x="3796" y="3446"/>
                    <a:pt x="3760" y="3446"/>
                  </a:cubicBezTo>
                  <a:cubicBezTo>
                    <a:pt x="3725" y="3446"/>
                    <a:pt x="3689" y="3451"/>
                    <a:pt x="3655" y="3459"/>
                  </a:cubicBezTo>
                  <a:cubicBezTo>
                    <a:pt x="3641" y="3364"/>
                    <a:pt x="3610" y="3271"/>
                    <a:pt x="3566" y="3186"/>
                  </a:cubicBezTo>
                  <a:lnTo>
                    <a:pt x="3566" y="3186"/>
                  </a:lnTo>
                  <a:cubicBezTo>
                    <a:pt x="3658" y="3193"/>
                    <a:pt x="3754" y="3203"/>
                    <a:pt x="3846" y="3217"/>
                  </a:cubicBezTo>
                  <a:cubicBezTo>
                    <a:pt x="3848" y="3217"/>
                    <a:pt x="3850" y="3217"/>
                    <a:pt x="3853" y="3217"/>
                  </a:cubicBezTo>
                  <a:cubicBezTo>
                    <a:pt x="3902" y="3217"/>
                    <a:pt x="3922" y="3148"/>
                    <a:pt x="3870" y="3135"/>
                  </a:cubicBezTo>
                  <a:cubicBezTo>
                    <a:pt x="3765" y="3108"/>
                    <a:pt x="3660" y="3097"/>
                    <a:pt x="3552" y="3097"/>
                  </a:cubicBezTo>
                  <a:cubicBezTo>
                    <a:pt x="3537" y="3097"/>
                    <a:pt x="3523" y="3097"/>
                    <a:pt x="3508" y="3097"/>
                  </a:cubicBezTo>
                  <a:cubicBezTo>
                    <a:pt x="3361" y="2875"/>
                    <a:pt x="3132" y="2725"/>
                    <a:pt x="2876" y="2674"/>
                  </a:cubicBezTo>
                  <a:cubicBezTo>
                    <a:pt x="2866" y="2660"/>
                    <a:pt x="2852" y="2650"/>
                    <a:pt x="2838" y="2650"/>
                  </a:cubicBezTo>
                  <a:cubicBezTo>
                    <a:pt x="2805" y="2645"/>
                    <a:pt x="2772" y="2643"/>
                    <a:pt x="2739" y="2643"/>
                  </a:cubicBezTo>
                  <a:cubicBezTo>
                    <a:pt x="2297" y="2643"/>
                    <a:pt x="1924" y="3075"/>
                    <a:pt x="1793" y="3463"/>
                  </a:cubicBezTo>
                  <a:cubicBezTo>
                    <a:pt x="1763" y="3551"/>
                    <a:pt x="1674" y="3849"/>
                    <a:pt x="1694" y="4009"/>
                  </a:cubicBezTo>
                  <a:cubicBezTo>
                    <a:pt x="1691" y="4013"/>
                    <a:pt x="1691" y="4016"/>
                    <a:pt x="1687" y="4016"/>
                  </a:cubicBezTo>
                  <a:cubicBezTo>
                    <a:pt x="1421" y="3938"/>
                    <a:pt x="1114" y="3914"/>
                    <a:pt x="813" y="3914"/>
                  </a:cubicBezTo>
                  <a:cubicBezTo>
                    <a:pt x="597" y="3914"/>
                    <a:pt x="384" y="3927"/>
                    <a:pt x="192" y="3941"/>
                  </a:cubicBezTo>
                  <a:cubicBezTo>
                    <a:pt x="174" y="3944"/>
                    <a:pt x="157" y="3951"/>
                    <a:pt x="147" y="3965"/>
                  </a:cubicBezTo>
                  <a:cubicBezTo>
                    <a:pt x="140" y="3886"/>
                    <a:pt x="134" y="3804"/>
                    <a:pt x="130" y="3726"/>
                  </a:cubicBezTo>
                  <a:lnTo>
                    <a:pt x="130" y="3726"/>
                  </a:lnTo>
                  <a:cubicBezTo>
                    <a:pt x="343" y="3730"/>
                    <a:pt x="552" y="3735"/>
                    <a:pt x="761" y="3735"/>
                  </a:cubicBezTo>
                  <a:cubicBezTo>
                    <a:pt x="848" y="3735"/>
                    <a:pt x="934" y="3734"/>
                    <a:pt x="1021" y="3732"/>
                  </a:cubicBezTo>
                  <a:cubicBezTo>
                    <a:pt x="1073" y="3732"/>
                    <a:pt x="1073" y="3657"/>
                    <a:pt x="1021" y="3657"/>
                  </a:cubicBezTo>
                  <a:cubicBezTo>
                    <a:pt x="934" y="3655"/>
                    <a:pt x="847" y="3655"/>
                    <a:pt x="760" y="3655"/>
                  </a:cubicBezTo>
                  <a:cubicBezTo>
                    <a:pt x="550" y="3655"/>
                    <a:pt x="340" y="3659"/>
                    <a:pt x="130" y="3664"/>
                  </a:cubicBezTo>
                  <a:cubicBezTo>
                    <a:pt x="127" y="3534"/>
                    <a:pt x="130" y="3408"/>
                    <a:pt x="144" y="3278"/>
                  </a:cubicBezTo>
                  <a:cubicBezTo>
                    <a:pt x="321" y="3283"/>
                    <a:pt x="499" y="3287"/>
                    <a:pt x="677" y="3287"/>
                  </a:cubicBezTo>
                  <a:cubicBezTo>
                    <a:pt x="781" y="3287"/>
                    <a:pt x="884" y="3285"/>
                    <a:pt x="987" y="3282"/>
                  </a:cubicBezTo>
                  <a:cubicBezTo>
                    <a:pt x="1032" y="3278"/>
                    <a:pt x="1032" y="3213"/>
                    <a:pt x="987" y="3210"/>
                  </a:cubicBezTo>
                  <a:cubicBezTo>
                    <a:pt x="884" y="3206"/>
                    <a:pt x="782" y="3205"/>
                    <a:pt x="680" y="3205"/>
                  </a:cubicBezTo>
                  <a:cubicBezTo>
                    <a:pt x="503" y="3205"/>
                    <a:pt x="328" y="3209"/>
                    <a:pt x="151" y="3213"/>
                  </a:cubicBezTo>
                  <a:cubicBezTo>
                    <a:pt x="171" y="3036"/>
                    <a:pt x="202" y="2862"/>
                    <a:pt x="250" y="2687"/>
                  </a:cubicBezTo>
                  <a:cubicBezTo>
                    <a:pt x="572" y="2710"/>
                    <a:pt x="895" y="2721"/>
                    <a:pt x="1218" y="2721"/>
                  </a:cubicBezTo>
                  <a:cubicBezTo>
                    <a:pt x="1488" y="2721"/>
                    <a:pt x="1757" y="2713"/>
                    <a:pt x="2026" y="2698"/>
                  </a:cubicBezTo>
                  <a:cubicBezTo>
                    <a:pt x="2077" y="2694"/>
                    <a:pt x="2077" y="2619"/>
                    <a:pt x="2026" y="2619"/>
                  </a:cubicBezTo>
                  <a:cubicBezTo>
                    <a:pt x="1699" y="2625"/>
                    <a:pt x="1371" y="2630"/>
                    <a:pt x="1043" y="2630"/>
                  </a:cubicBezTo>
                  <a:cubicBezTo>
                    <a:pt x="785" y="2630"/>
                    <a:pt x="527" y="2627"/>
                    <a:pt x="270" y="2619"/>
                  </a:cubicBezTo>
                  <a:cubicBezTo>
                    <a:pt x="297" y="2517"/>
                    <a:pt x="335" y="2414"/>
                    <a:pt x="376" y="2315"/>
                  </a:cubicBezTo>
                  <a:cubicBezTo>
                    <a:pt x="378" y="2316"/>
                    <a:pt x="380" y="2316"/>
                    <a:pt x="381" y="2316"/>
                  </a:cubicBezTo>
                  <a:cubicBezTo>
                    <a:pt x="397" y="2316"/>
                    <a:pt x="411" y="2303"/>
                    <a:pt x="417" y="2288"/>
                  </a:cubicBezTo>
                  <a:cubicBezTo>
                    <a:pt x="431" y="2257"/>
                    <a:pt x="444" y="2223"/>
                    <a:pt x="458" y="2192"/>
                  </a:cubicBezTo>
                  <a:cubicBezTo>
                    <a:pt x="579" y="2204"/>
                    <a:pt x="701" y="2211"/>
                    <a:pt x="822" y="2211"/>
                  </a:cubicBezTo>
                  <a:cubicBezTo>
                    <a:pt x="1008" y="2211"/>
                    <a:pt x="1193" y="2196"/>
                    <a:pt x="1377" y="2165"/>
                  </a:cubicBezTo>
                  <a:cubicBezTo>
                    <a:pt x="1410" y="2162"/>
                    <a:pt x="1404" y="2107"/>
                    <a:pt x="1373" y="2107"/>
                  </a:cubicBezTo>
                  <a:cubicBezTo>
                    <a:pt x="1372" y="2107"/>
                    <a:pt x="1371" y="2107"/>
                    <a:pt x="1370" y="2107"/>
                  </a:cubicBezTo>
                  <a:cubicBezTo>
                    <a:pt x="1187" y="2122"/>
                    <a:pt x="1004" y="2130"/>
                    <a:pt x="821" y="2130"/>
                  </a:cubicBezTo>
                  <a:cubicBezTo>
                    <a:pt x="710" y="2130"/>
                    <a:pt x="600" y="2127"/>
                    <a:pt x="489" y="2121"/>
                  </a:cubicBezTo>
                  <a:cubicBezTo>
                    <a:pt x="523" y="2035"/>
                    <a:pt x="564" y="1957"/>
                    <a:pt x="605" y="1878"/>
                  </a:cubicBezTo>
                  <a:cubicBezTo>
                    <a:pt x="656" y="1796"/>
                    <a:pt x="711" y="1721"/>
                    <a:pt x="769" y="1646"/>
                  </a:cubicBezTo>
                  <a:cubicBezTo>
                    <a:pt x="920" y="1653"/>
                    <a:pt x="1072" y="1656"/>
                    <a:pt x="1223" y="1656"/>
                  </a:cubicBezTo>
                  <a:cubicBezTo>
                    <a:pt x="1526" y="1656"/>
                    <a:pt x="1829" y="1642"/>
                    <a:pt x="2131" y="1615"/>
                  </a:cubicBezTo>
                  <a:cubicBezTo>
                    <a:pt x="2171" y="1612"/>
                    <a:pt x="2172" y="1550"/>
                    <a:pt x="2134" y="1550"/>
                  </a:cubicBezTo>
                  <a:cubicBezTo>
                    <a:pt x="2133" y="1550"/>
                    <a:pt x="2132" y="1550"/>
                    <a:pt x="2131" y="1550"/>
                  </a:cubicBezTo>
                  <a:cubicBezTo>
                    <a:pt x="1694" y="1574"/>
                    <a:pt x="1257" y="1588"/>
                    <a:pt x="820" y="1588"/>
                  </a:cubicBezTo>
                  <a:cubicBezTo>
                    <a:pt x="970" y="1407"/>
                    <a:pt x="1144" y="1246"/>
                    <a:pt x="1339" y="1110"/>
                  </a:cubicBezTo>
                  <a:cubicBezTo>
                    <a:pt x="1342" y="1123"/>
                    <a:pt x="1356" y="1134"/>
                    <a:pt x="1370" y="1134"/>
                  </a:cubicBezTo>
                  <a:cubicBezTo>
                    <a:pt x="1793" y="1075"/>
                    <a:pt x="2220" y="1045"/>
                    <a:pt x="2650" y="1038"/>
                  </a:cubicBezTo>
                  <a:cubicBezTo>
                    <a:pt x="2709" y="1038"/>
                    <a:pt x="2709" y="953"/>
                    <a:pt x="2650" y="953"/>
                  </a:cubicBezTo>
                  <a:cubicBezTo>
                    <a:pt x="2241" y="956"/>
                    <a:pt x="1831" y="987"/>
                    <a:pt x="1428" y="1052"/>
                  </a:cubicBezTo>
                  <a:cubicBezTo>
                    <a:pt x="1623" y="922"/>
                    <a:pt x="1834" y="819"/>
                    <a:pt x="2056" y="741"/>
                  </a:cubicBezTo>
                  <a:cubicBezTo>
                    <a:pt x="2396" y="625"/>
                    <a:pt x="2738" y="569"/>
                    <a:pt x="3068" y="569"/>
                  </a:cubicBezTo>
                  <a:close/>
                  <a:moveTo>
                    <a:pt x="7179" y="8476"/>
                  </a:moveTo>
                  <a:cubicBezTo>
                    <a:pt x="7227" y="9067"/>
                    <a:pt x="7251" y="9654"/>
                    <a:pt x="7258" y="10245"/>
                  </a:cubicBezTo>
                  <a:cubicBezTo>
                    <a:pt x="7247" y="10249"/>
                    <a:pt x="7240" y="10249"/>
                    <a:pt x="7230" y="10255"/>
                  </a:cubicBezTo>
                  <a:lnTo>
                    <a:pt x="7234" y="10255"/>
                  </a:lnTo>
                  <a:cubicBezTo>
                    <a:pt x="7118" y="10348"/>
                    <a:pt x="7042" y="10501"/>
                    <a:pt x="6960" y="10621"/>
                  </a:cubicBezTo>
                  <a:cubicBezTo>
                    <a:pt x="6868" y="10757"/>
                    <a:pt x="6779" y="10894"/>
                    <a:pt x="6691" y="11034"/>
                  </a:cubicBezTo>
                  <a:cubicBezTo>
                    <a:pt x="6762" y="10457"/>
                    <a:pt x="6762" y="9876"/>
                    <a:pt x="6691" y="9299"/>
                  </a:cubicBezTo>
                  <a:cubicBezTo>
                    <a:pt x="6691" y="9296"/>
                    <a:pt x="6687" y="9292"/>
                    <a:pt x="6687" y="9289"/>
                  </a:cubicBezTo>
                  <a:cubicBezTo>
                    <a:pt x="6745" y="9234"/>
                    <a:pt x="6711" y="9132"/>
                    <a:pt x="6629" y="9128"/>
                  </a:cubicBezTo>
                  <a:cubicBezTo>
                    <a:pt x="5987" y="9111"/>
                    <a:pt x="5347" y="9098"/>
                    <a:pt x="4706" y="9098"/>
                  </a:cubicBezTo>
                  <a:cubicBezTo>
                    <a:pt x="4112" y="9098"/>
                    <a:pt x="3518" y="9109"/>
                    <a:pt x="2924" y="9135"/>
                  </a:cubicBezTo>
                  <a:cubicBezTo>
                    <a:pt x="3173" y="8992"/>
                    <a:pt x="3409" y="8828"/>
                    <a:pt x="3627" y="8647"/>
                  </a:cubicBezTo>
                  <a:lnTo>
                    <a:pt x="3627" y="8647"/>
                  </a:lnTo>
                  <a:cubicBezTo>
                    <a:pt x="3621" y="8683"/>
                    <a:pt x="3645" y="8715"/>
                    <a:pt x="3680" y="8715"/>
                  </a:cubicBezTo>
                  <a:cubicBezTo>
                    <a:pt x="3682" y="8715"/>
                    <a:pt x="3684" y="8715"/>
                    <a:pt x="3685" y="8715"/>
                  </a:cubicBezTo>
                  <a:cubicBezTo>
                    <a:pt x="3732" y="8715"/>
                    <a:pt x="3779" y="8715"/>
                    <a:pt x="3827" y="8715"/>
                  </a:cubicBezTo>
                  <a:cubicBezTo>
                    <a:pt x="4222" y="8715"/>
                    <a:pt x="4643" y="8728"/>
                    <a:pt x="5068" y="8728"/>
                  </a:cubicBezTo>
                  <a:cubicBezTo>
                    <a:pt x="5797" y="8728"/>
                    <a:pt x="6537" y="8689"/>
                    <a:pt x="7179" y="8476"/>
                  </a:cubicBezTo>
                  <a:close/>
                  <a:moveTo>
                    <a:pt x="3588" y="0"/>
                  </a:moveTo>
                  <a:cubicBezTo>
                    <a:pt x="2294" y="0"/>
                    <a:pt x="937" y="728"/>
                    <a:pt x="434" y="1957"/>
                  </a:cubicBezTo>
                  <a:cubicBezTo>
                    <a:pt x="407" y="2004"/>
                    <a:pt x="383" y="2056"/>
                    <a:pt x="355" y="2107"/>
                  </a:cubicBezTo>
                  <a:cubicBezTo>
                    <a:pt x="321" y="2103"/>
                    <a:pt x="291" y="2103"/>
                    <a:pt x="256" y="2100"/>
                  </a:cubicBezTo>
                  <a:cubicBezTo>
                    <a:pt x="256" y="2100"/>
                    <a:pt x="255" y="2100"/>
                    <a:pt x="254" y="2100"/>
                  </a:cubicBezTo>
                  <a:cubicBezTo>
                    <a:pt x="222" y="2100"/>
                    <a:pt x="210" y="2162"/>
                    <a:pt x="246" y="2168"/>
                  </a:cubicBezTo>
                  <a:cubicBezTo>
                    <a:pt x="274" y="2172"/>
                    <a:pt x="294" y="2172"/>
                    <a:pt x="321" y="2175"/>
                  </a:cubicBezTo>
                  <a:cubicBezTo>
                    <a:pt x="154" y="2506"/>
                    <a:pt x="52" y="2868"/>
                    <a:pt x="21" y="3237"/>
                  </a:cubicBezTo>
                  <a:cubicBezTo>
                    <a:pt x="21" y="3241"/>
                    <a:pt x="21" y="3241"/>
                    <a:pt x="21" y="3244"/>
                  </a:cubicBezTo>
                  <a:cubicBezTo>
                    <a:pt x="0" y="3500"/>
                    <a:pt x="21" y="3760"/>
                    <a:pt x="75" y="4013"/>
                  </a:cubicBezTo>
                  <a:cubicBezTo>
                    <a:pt x="82" y="4028"/>
                    <a:pt x="98" y="4038"/>
                    <a:pt x="114" y="4038"/>
                  </a:cubicBezTo>
                  <a:cubicBezTo>
                    <a:pt x="122" y="4038"/>
                    <a:pt x="130" y="4035"/>
                    <a:pt x="137" y="4030"/>
                  </a:cubicBezTo>
                  <a:cubicBezTo>
                    <a:pt x="144" y="4050"/>
                    <a:pt x="164" y="4067"/>
                    <a:pt x="188" y="4067"/>
                  </a:cubicBezTo>
                  <a:cubicBezTo>
                    <a:pt x="451" y="4071"/>
                    <a:pt x="711" y="4074"/>
                    <a:pt x="970" y="4091"/>
                  </a:cubicBezTo>
                  <a:cubicBezTo>
                    <a:pt x="1209" y="4107"/>
                    <a:pt x="1448" y="4157"/>
                    <a:pt x="1681" y="4157"/>
                  </a:cubicBezTo>
                  <a:cubicBezTo>
                    <a:pt x="1702" y="4157"/>
                    <a:pt x="1722" y="4157"/>
                    <a:pt x="1742" y="4156"/>
                  </a:cubicBezTo>
                  <a:cubicBezTo>
                    <a:pt x="1763" y="4156"/>
                    <a:pt x="1780" y="4146"/>
                    <a:pt x="1790" y="4129"/>
                  </a:cubicBezTo>
                  <a:cubicBezTo>
                    <a:pt x="1793" y="4129"/>
                    <a:pt x="1796" y="4129"/>
                    <a:pt x="1798" y="4129"/>
                  </a:cubicBezTo>
                  <a:cubicBezTo>
                    <a:pt x="1829" y="4129"/>
                    <a:pt x="1856" y="4112"/>
                    <a:pt x="1865" y="4084"/>
                  </a:cubicBezTo>
                  <a:cubicBezTo>
                    <a:pt x="1868" y="4077"/>
                    <a:pt x="1868" y="4071"/>
                    <a:pt x="1865" y="4064"/>
                  </a:cubicBezTo>
                  <a:cubicBezTo>
                    <a:pt x="2084" y="4009"/>
                    <a:pt x="2302" y="3951"/>
                    <a:pt x="2521" y="3896"/>
                  </a:cubicBezTo>
                  <a:cubicBezTo>
                    <a:pt x="2555" y="3886"/>
                    <a:pt x="2575" y="3859"/>
                    <a:pt x="2579" y="3821"/>
                  </a:cubicBezTo>
                  <a:cubicBezTo>
                    <a:pt x="2610" y="3459"/>
                    <a:pt x="2661" y="3077"/>
                    <a:pt x="3026" y="2906"/>
                  </a:cubicBezTo>
                  <a:cubicBezTo>
                    <a:pt x="3036" y="2903"/>
                    <a:pt x="3047" y="2896"/>
                    <a:pt x="3053" y="2886"/>
                  </a:cubicBezTo>
                  <a:cubicBezTo>
                    <a:pt x="3153" y="2940"/>
                    <a:pt x="3241" y="3015"/>
                    <a:pt x="3310" y="3104"/>
                  </a:cubicBezTo>
                  <a:cubicBezTo>
                    <a:pt x="3323" y="3118"/>
                    <a:pt x="3330" y="3135"/>
                    <a:pt x="3340" y="3152"/>
                  </a:cubicBezTo>
                  <a:cubicBezTo>
                    <a:pt x="3344" y="3159"/>
                    <a:pt x="3347" y="3162"/>
                    <a:pt x="3354" y="3166"/>
                  </a:cubicBezTo>
                  <a:cubicBezTo>
                    <a:pt x="3487" y="3384"/>
                    <a:pt x="3484" y="3616"/>
                    <a:pt x="3463" y="3869"/>
                  </a:cubicBezTo>
                  <a:cubicBezTo>
                    <a:pt x="3463" y="3893"/>
                    <a:pt x="3477" y="3917"/>
                    <a:pt x="3497" y="3924"/>
                  </a:cubicBezTo>
                  <a:cubicBezTo>
                    <a:pt x="3327" y="4494"/>
                    <a:pt x="3108" y="5047"/>
                    <a:pt x="2845" y="5577"/>
                  </a:cubicBezTo>
                  <a:lnTo>
                    <a:pt x="2821" y="5577"/>
                  </a:lnTo>
                  <a:cubicBezTo>
                    <a:pt x="2784" y="5580"/>
                    <a:pt x="2777" y="5631"/>
                    <a:pt x="2811" y="5645"/>
                  </a:cubicBezTo>
                  <a:cubicBezTo>
                    <a:pt x="2241" y="6813"/>
                    <a:pt x="1520" y="7923"/>
                    <a:pt x="953" y="9087"/>
                  </a:cubicBezTo>
                  <a:lnTo>
                    <a:pt x="919" y="9087"/>
                  </a:lnTo>
                  <a:cubicBezTo>
                    <a:pt x="871" y="9087"/>
                    <a:pt x="871" y="9156"/>
                    <a:pt x="919" y="9156"/>
                  </a:cubicBezTo>
                  <a:lnTo>
                    <a:pt x="936" y="9156"/>
                  </a:lnTo>
                  <a:cubicBezTo>
                    <a:pt x="939" y="9166"/>
                    <a:pt x="943" y="9173"/>
                    <a:pt x="946" y="9180"/>
                  </a:cubicBezTo>
                  <a:cubicBezTo>
                    <a:pt x="946" y="9186"/>
                    <a:pt x="943" y="9186"/>
                    <a:pt x="943" y="9190"/>
                  </a:cubicBezTo>
                  <a:cubicBezTo>
                    <a:pt x="885" y="9764"/>
                    <a:pt x="864" y="10382"/>
                    <a:pt x="926" y="10956"/>
                  </a:cubicBezTo>
                  <a:cubicBezTo>
                    <a:pt x="928" y="10999"/>
                    <a:pt x="962" y="11025"/>
                    <a:pt x="997" y="11025"/>
                  </a:cubicBezTo>
                  <a:cubicBezTo>
                    <a:pt x="1015" y="11025"/>
                    <a:pt x="1034" y="11018"/>
                    <a:pt x="1049" y="11003"/>
                  </a:cubicBezTo>
                  <a:cubicBezTo>
                    <a:pt x="1056" y="11020"/>
                    <a:pt x="1069" y="11031"/>
                    <a:pt x="1086" y="11031"/>
                  </a:cubicBezTo>
                  <a:cubicBezTo>
                    <a:pt x="1609" y="11028"/>
                    <a:pt x="2129" y="11025"/>
                    <a:pt x="2647" y="11025"/>
                  </a:cubicBezTo>
                  <a:cubicBezTo>
                    <a:pt x="3950" y="11025"/>
                    <a:pt x="5243" y="11042"/>
                    <a:pt x="6557" y="11113"/>
                  </a:cubicBezTo>
                  <a:cubicBezTo>
                    <a:pt x="6571" y="11113"/>
                    <a:pt x="6588" y="11109"/>
                    <a:pt x="6605" y="11099"/>
                  </a:cubicBezTo>
                  <a:cubicBezTo>
                    <a:pt x="6615" y="11109"/>
                    <a:pt x="6628" y="11113"/>
                    <a:pt x="6640" y="11113"/>
                  </a:cubicBezTo>
                  <a:cubicBezTo>
                    <a:pt x="6658" y="11113"/>
                    <a:pt x="6676" y="11103"/>
                    <a:pt x="6684" y="11085"/>
                  </a:cubicBezTo>
                  <a:cubicBezTo>
                    <a:pt x="6695" y="11106"/>
                    <a:pt x="6716" y="11117"/>
                    <a:pt x="6738" y="11117"/>
                  </a:cubicBezTo>
                  <a:cubicBezTo>
                    <a:pt x="6756" y="11117"/>
                    <a:pt x="6774" y="11109"/>
                    <a:pt x="6786" y="11092"/>
                  </a:cubicBezTo>
                  <a:cubicBezTo>
                    <a:pt x="6889" y="10959"/>
                    <a:pt x="6988" y="10826"/>
                    <a:pt x="7087" y="10689"/>
                  </a:cubicBezTo>
                  <a:cubicBezTo>
                    <a:pt x="7159" y="10590"/>
                    <a:pt x="7251" y="10488"/>
                    <a:pt x="7305" y="10375"/>
                  </a:cubicBezTo>
                  <a:cubicBezTo>
                    <a:pt x="7329" y="10375"/>
                    <a:pt x="7350" y="10358"/>
                    <a:pt x="7353" y="10334"/>
                  </a:cubicBezTo>
                  <a:cubicBezTo>
                    <a:pt x="7411" y="9706"/>
                    <a:pt x="7398" y="9074"/>
                    <a:pt x="7312" y="8449"/>
                  </a:cubicBezTo>
                  <a:cubicBezTo>
                    <a:pt x="7309" y="8435"/>
                    <a:pt x="7302" y="8421"/>
                    <a:pt x="7288" y="8415"/>
                  </a:cubicBezTo>
                  <a:cubicBezTo>
                    <a:pt x="7297" y="8388"/>
                    <a:pt x="7283" y="8354"/>
                    <a:pt x="7250" y="8354"/>
                  </a:cubicBezTo>
                  <a:cubicBezTo>
                    <a:pt x="7245" y="8354"/>
                    <a:pt x="7240" y="8355"/>
                    <a:pt x="7234" y="8357"/>
                  </a:cubicBezTo>
                  <a:cubicBezTo>
                    <a:pt x="6124" y="8664"/>
                    <a:pt x="4843" y="8531"/>
                    <a:pt x="3696" y="8589"/>
                  </a:cubicBezTo>
                  <a:cubicBezTo>
                    <a:pt x="5577" y="7014"/>
                    <a:pt x="7063" y="3883"/>
                    <a:pt x="6154" y="1642"/>
                  </a:cubicBezTo>
                  <a:cubicBezTo>
                    <a:pt x="5695" y="504"/>
                    <a:pt x="4664" y="0"/>
                    <a:pt x="358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448;p55">
              <a:extLst>
                <a:ext uri="{FF2B5EF4-FFF2-40B4-BE49-F238E27FC236}">
                  <a16:creationId xmlns:a16="http://schemas.microsoft.com/office/drawing/2014/main" id="{857CA01F-AD95-0A3E-CC7D-D356F1DF2B24}"/>
                </a:ext>
              </a:extLst>
            </p:cNvPr>
            <p:cNvSpPr/>
            <p:nvPr/>
          </p:nvSpPr>
          <p:spPr>
            <a:xfrm>
              <a:off x="2298078" y="3806681"/>
              <a:ext cx="21342" cy="1567"/>
            </a:xfrm>
            <a:custGeom>
              <a:avLst/>
              <a:gdLst/>
              <a:ahLst/>
              <a:cxnLst/>
              <a:rect l="l" t="t" r="r" b="b"/>
              <a:pathLst>
                <a:path w="831" h="61" extrusionOk="0">
                  <a:moveTo>
                    <a:pt x="571" y="0"/>
                  </a:moveTo>
                  <a:cubicBezTo>
                    <a:pt x="392" y="0"/>
                    <a:pt x="213" y="3"/>
                    <a:pt x="32" y="5"/>
                  </a:cubicBezTo>
                  <a:cubicBezTo>
                    <a:pt x="1" y="5"/>
                    <a:pt x="1" y="56"/>
                    <a:pt x="32" y="56"/>
                  </a:cubicBezTo>
                  <a:cubicBezTo>
                    <a:pt x="237" y="56"/>
                    <a:pt x="439" y="61"/>
                    <a:pt x="642" y="61"/>
                  </a:cubicBezTo>
                  <a:cubicBezTo>
                    <a:pt x="692" y="61"/>
                    <a:pt x="743" y="60"/>
                    <a:pt x="793" y="60"/>
                  </a:cubicBezTo>
                  <a:cubicBezTo>
                    <a:pt x="831" y="60"/>
                    <a:pt x="831" y="2"/>
                    <a:pt x="793" y="2"/>
                  </a:cubicBezTo>
                  <a:cubicBezTo>
                    <a:pt x="719" y="1"/>
                    <a:pt x="645" y="0"/>
                    <a:pt x="57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 name="Google Shape;2449;p55">
            <a:extLst>
              <a:ext uri="{FF2B5EF4-FFF2-40B4-BE49-F238E27FC236}">
                <a16:creationId xmlns:a16="http://schemas.microsoft.com/office/drawing/2014/main" id="{38D2F1B7-5CED-2D80-45CA-2E606775A622}"/>
              </a:ext>
            </a:extLst>
          </p:cNvPr>
          <p:cNvGrpSpPr/>
          <p:nvPr/>
        </p:nvGrpSpPr>
        <p:grpSpPr>
          <a:xfrm>
            <a:off x="6486184" y="1743805"/>
            <a:ext cx="186506" cy="255567"/>
            <a:chOff x="1635521" y="3566498"/>
            <a:chExt cx="186506" cy="255567"/>
          </a:xfrm>
        </p:grpSpPr>
        <p:sp>
          <p:nvSpPr>
            <p:cNvPr id="20" name="Google Shape;2450;p55">
              <a:extLst>
                <a:ext uri="{FF2B5EF4-FFF2-40B4-BE49-F238E27FC236}">
                  <a16:creationId xmlns:a16="http://schemas.microsoft.com/office/drawing/2014/main" id="{A355499D-76D8-DA65-8571-F2D1DA5C40CA}"/>
                </a:ext>
              </a:extLst>
            </p:cNvPr>
            <p:cNvSpPr/>
            <p:nvPr/>
          </p:nvSpPr>
          <p:spPr>
            <a:xfrm>
              <a:off x="1635521" y="3566498"/>
              <a:ext cx="186506" cy="255567"/>
            </a:xfrm>
            <a:custGeom>
              <a:avLst/>
              <a:gdLst/>
              <a:ahLst/>
              <a:cxnLst/>
              <a:rect l="l" t="t" r="r" b="b"/>
              <a:pathLst>
                <a:path w="7262" h="9951" extrusionOk="0">
                  <a:moveTo>
                    <a:pt x="6623" y="167"/>
                  </a:moveTo>
                  <a:cubicBezTo>
                    <a:pt x="6647" y="539"/>
                    <a:pt x="6715" y="939"/>
                    <a:pt x="6688" y="1304"/>
                  </a:cubicBezTo>
                  <a:cubicBezTo>
                    <a:pt x="6654" y="1741"/>
                    <a:pt x="6507" y="2011"/>
                    <a:pt x="6213" y="2359"/>
                  </a:cubicBezTo>
                  <a:cubicBezTo>
                    <a:pt x="5786" y="2865"/>
                    <a:pt x="5318" y="3343"/>
                    <a:pt x="4888" y="3842"/>
                  </a:cubicBezTo>
                  <a:cubicBezTo>
                    <a:pt x="4874" y="3859"/>
                    <a:pt x="4874" y="3879"/>
                    <a:pt x="4884" y="3896"/>
                  </a:cubicBezTo>
                  <a:lnTo>
                    <a:pt x="4881" y="3896"/>
                  </a:lnTo>
                  <a:cubicBezTo>
                    <a:pt x="4878" y="3896"/>
                    <a:pt x="4875" y="3896"/>
                    <a:pt x="4872" y="3896"/>
                  </a:cubicBezTo>
                  <a:cubicBezTo>
                    <a:pt x="4792" y="3896"/>
                    <a:pt x="4795" y="4026"/>
                    <a:pt x="4881" y="4036"/>
                  </a:cubicBezTo>
                  <a:cubicBezTo>
                    <a:pt x="6739" y="4265"/>
                    <a:pt x="7261" y="6365"/>
                    <a:pt x="6500" y="7847"/>
                  </a:cubicBezTo>
                  <a:cubicBezTo>
                    <a:pt x="6288" y="8250"/>
                    <a:pt x="6005" y="8612"/>
                    <a:pt x="5663" y="8913"/>
                  </a:cubicBezTo>
                  <a:lnTo>
                    <a:pt x="5670" y="8906"/>
                  </a:lnTo>
                  <a:cubicBezTo>
                    <a:pt x="6606" y="7858"/>
                    <a:pt x="6722" y="6116"/>
                    <a:pt x="5841" y="4992"/>
                  </a:cubicBezTo>
                  <a:cubicBezTo>
                    <a:pt x="5649" y="4747"/>
                    <a:pt x="5404" y="4525"/>
                    <a:pt x="5113" y="4402"/>
                  </a:cubicBezTo>
                  <a:cubicBezTo>
                    <a:pt x="4902" y="4313"/>
                    <a:pt x="4509" y="4395"/>
                    <a:pt x="4345" y="4309"/>
                  </a:cubicBezTo>
                  <a:cubicBezTo>
                    <a:pt x="4119" y="4190"/>
                    <a:pt x="4212" y="4347"/>
                    <a:pt x="4345" y="4057"/>
                  </a:cubicBezTo>
                  <a:cubicBezTo>
                    <a:pt x="4461" y="3811"/>
                    <a:pt x="4796" y="3579"/>
                    <a:pt x="4987" y="3374"/>
                  </a:cubicBezTo>
                  <a:cubicBezTo>
                    <a:pt x="5414" y="2916"/>
                    <a:pt x="5841" y="2458"/>
                    <a:pt x="6244" y="1977"/>
                  </a:cubicBezTo>
                  <a:cubicBezTo>
                    <a:pt x="6257" y="1963"/>
                    <a:pt x="6257" y="1939"/>
                    <a:pt x="6244" y="1926"/>
                  </a:cubicBezTo>
                  <a:cubicBezTo>
                    <a:pt x="6288" y="1499"/>
                    <a:pt x="6281" y="1068"/>
                    <a:pt x="6227" y="645"/>
                  </a:cubicBezTo>
                  <a:cubicBezTo>
                    <a:pt x="6225" y="626"/>
                    <a:pt x="6212" y="617"/>
                    <a:pt x="6198" y="617"/>
                  </a:cubicBezTo>
                  <a:cubicBezTo>
                    <a:pt x="6187" y="617"/>
                    <a:pt x="6176" y="622"/>
                    <a:pt x="6169" y="631"/>
                  </a:cubicBezTo>
                  <a:cubicBezTo>
                    <a:pt x="6155" y="624"/>
                    <a:pt x="6138" y="621"/>
                    <a:pt x="6124" y="621"/>
                  </a:cubicBezTo>
                  <a:cubicBezTo>
                    <a:pt x="5323" y="612"/>
                    <a:pt x="4496" y="579"/>
                    <a:pt x="3672" y="579"/>
                  </a:cubicBezTo>
                  <a:cubicBezTo>
                    <a:pt x="2959" y="579"/>
                    <a:pt x="2248" y="604"/>
                    <a:pt x="1558" y="689"/>
                  </a:cubicBezTo>
                  <a:cubicBezTo>
                    <a:pt x="1657" y="631"/>
                    <a:pt x="1756" y="573"/>
                    <a:pt x="1852" y="515"/>
                  </a:cubicBezTo>
                  <a:cubicBezTo>
                    <a:pt x="1964" y="450"/>
                    <a:pt x="2084" y="389"/>
                    <a:pt x="2183" y="307"/>
                  </a:cubicBezTo>
                  <a:cubicBezTo>
                    <a:pt x="2200" y="286"/>
                    <a:pt x="2204" y="259"/>
                    <a:pt x="2190" y="239"/>
                  </a:cubicBezTo>
                  <a:lnTo>
                    <a:pt x="2190" y="239"/>
                  </a:lnTo>
                  <a:cubicBezTo>
                    <a:pt x="2567" y="279"/>
                    <a:pt x="2944" y="294"/>
                    <a:pt x="3322" y="294"/>
                  </a:cubicBezTo>
                  <a:cubicBezTo>
                    <a:pt x="4421" y="294"/>
                    <a:pt x="5522" y="167"/>
                    <a:pt x="6623" y="167"/>
                  </a:cubicBezTo>
                  <a:close/>
                  <a:moveTo>
                    <a:pt x="1602" y="761"/>
                  </a:moveTo>
                  <a:cubicBezTo>
                    <a:pt x="2206" y="828"/>
                    <a:pt x="2825" y="849"/>
                    <a:pt x="3446" y="849"/>
                  </a:cubicBezTo>
                  <a:cubicBezTo>
                    <a:pt x="4345" y="849"/>
                    <a:pt x="5251" y="805"/>
                    <a:pt x="6128" y="788"/>
                  </a:cubicBezTo>
                  <a:cubicBezTo>
                    <a:pt x="6138" y="788"/>
                    <a:pt x="6145" y="785"/>
                    <a:pt x="6155" y="782"/>
                  </a:cubicBezTo>
                  <a:lnTo>
                    <a:pt x="6155" y="782"/>
                  </a:lnTo>
                  <a:cubicBezTo>
                    <a:pt x="6131" y="1167"/>
                    <a:pt x="6117" y="1550"/>
                    <a:pt x="6080" y="1932"/>
                  </a:cubicBezTo>
                  <a:cubicBezTo>
                    <a:pt x="6076" y="1956"/>
                    <a:pt x="6087" y="1980"/>
                    <a:pt x="6107" y="1994"/>
                  </a:cubicBezTo>
                  <a:cubicBezTo>
                    <a:pt x="5322" y="2749"/>
                    <a:pt x="4587" y="3555"/>
                    <a:pt x="3843" y="4347"/>
                  </a:cubicBezTo>
                  <a:cubicBezTo>
                    <a:pt x="3795" y="4402"/>
                    <a:pt x="3829" y="4490"/>
                    <a:pt x="3904" y="4490"/>
                  </a:cubicBezTo>
                  <a:cubicBezTo>
                    <a:pt x="3938" y="4489"/>
                    <a:pt x="3971" y="4489"/>
                    <a:pt x="4003" y="4489"/>
                  </a:cubicBezTo>
                  <a:cubicBezTo>
                    <a:pt x="7197" y="4489"/>
                    <a:pt x="6719" y="8924"/>
                    <a:pt x="4102" y="9668"/>
                  </a:cubicBezTo>
                  <a:cubicBezTo>
                    <a:pt x="3851" y="9739"/>
                    <a:pt x="3595" y="9773"/>
                    <a:pt x="3340" y="9773"/>
                  </a:cubicBezTo>
                  <a:cubicBezTo>
                    <a:pt x="2783" y="9773"/>
                    <a:pt x="2233" y="9610"/>
                    <a:pt x="1760" y="9313"/>
                  </a:cubicBezTo>
                  <a:lnTo>
                    <a:pt x="1760" y="9313"/>
                  </a:lnTo>
                  <a:cubicBezTo>
                    <a:pt x="2156" y="9350"/>
                    <a:pt x="2552" y="9391"/>
                    <a:pt x="2951" y="9412"/>
                  </a:cubicBezTo>
                  <a:cubicBezTo>
                    <a:pt x="2953" y="9412"/>
                    <a:pt x="2954" y="9412"/>
                    <a:pt x="2955" y="9412"/>
                  </a:cubicBezTo>
                  <a:cubicBezTo>
                    <a:pt x="3003" y="9412"/>
                    <a:pt x="2998" y="9336"/>
                    <a:pt x="2951" y="9333"/>
                  </a:cubicBezTo>
                  <a:cubicBezTo>
                    <a:pt x="2514" y="9289"/>
                    <a:pt x="2077" y="9265"/>
                    <a:pt x="1640" y="9234"/>
                  </a:cubicBezTo>
                  <a:cubicBezTo>
                    <a:pt x="1517" y="9152"/>
                    <a:pt x="1404" y="9060"/>
                    <a:pt x="1295" y="8957"/>
                  </a:cubicBezTo>
                  <a:lnTo>
                    <a:pt x="1295" y="8957"/>
                  </a:lnTo>
                  <a:cubicBezTo>
                    <a:pt x="1678" y="9060"/>
                    <a:pt x="2070" y="9118"/>
                    <a:pt x="2467" y="9135"/>
                  </a:cubicBezTo>
                  <a:cubicBezTo>
                    <a:pt x="2514" y="9135"/>
                    <a:pt x="2514" y="9063"/>
                    <a:pt x="2467" y="9056"/>
                  </a:cubicBezTo>
                  <a:cubicBezTo>
                    <a:pt x="2040" y="9029"/>
                    <a:pt x="1613" y="8964"/>
                    <a:pt x="1199" y="8862"/>
                  </a:cubicBezTo>
                  <a:cubicBezTo>
                    <a:pt x="1121" y="8780"/>
                    <a:pt x="1046" y="8694"/>
                    <a:pt x="978" y="8602"/>
                  </a:cubicBezTo>
                  <a:lnTo>
                    <a:pt x="978" y="8602"/>
                  </a:lnTo>
                  <a:cubicBezTo>
                    <a:pt x="1288" y="8647"/>
                    <a:pt x="1599" y="8694"/>
                    <a:pt x="1910" y="8725"/>
                  </a:cubicBezTo>
                  <a:cubicBezTo>
                    <a:pt x="1911" y="8725"/>
                    <a:pt x="1912" y="8725"/>
                    <a:pt x="1913" y="8725"/>
                  </a:cubicBezTo>
                  <a:cubicBezTo>
                    <a:pt x="1955" y="8725"/>
                    <a:pt x="1960" y="8657"/>
                    <a:pt x="1920" y="8650"/>
                  </a:cubicBezTo>
                  <a:cubicBezTo>
                    <a:pt x="1589" y="8599"/>
                    <a:pt x="1254" y="8565"/>
                    <a:pt x="919" y="8524"/>
                  </a:cubicBezTo>
                  <a:cubicBezTo>
                    <a:pt x="841" y="8408"/>
                    <a:pt x="773" y="8288"/>
                    <a:pt x="711" y="8165"/>
                  </a:cubicBezTo>
                  <a:lnTo>
                    <a:pt x="711" y="8165"/>
                  </a:lnTo>
                  <a:cubicBezTo>
                    <a:pt x="849" y="8187"/>
                    <a:pt x="991" y="8199"/>
                    <a:pt x="1132" y="8199"/>
                  </a:cubicBezTo>
                  <a:cubicBezTo>
                    <a:pt x="1207" y="8199"/>
                    <a:pt x="1282" y="8196"/>
                    <a:pt x="1357" y="8189"/>
                  </a:cubicBezTo>
                  <a:cubicBezTo>
                    <a:pt x="1401" y="8186"/>
                    <a:pt x="1401" y="8124"/>
                    <a:pt x="1357" y="8124"/>
                  </a:cubicBezTo>
                  <a:cubicBezTo>
                    <a:pt x="1300" y="8126"/>
                    <a:pt x="1244" y="8127"/>
                    <a:pt x="1187" y="8127"/>
                  </a:cubicBezTo>
                  <a:cubicBezTo>
                    <a:pt x="1017" y="8127"/>
                    <a:pt x="846" y="8119"/>
                    <a:pt x="677" y="8104"/>
                  </a:cubicBezTo>
                  <a:cubicBezTo>
                    <a:pt x="626" y="7994"/>
                    <a:pt x="581" y="7885"/>
                    <a:pt x="544" y="7772"/>
                  </a:cubicBezTo>
                  <a:lnTo>
                    <a:pt x="544" y="7772"/>
                  </a:lnTo>
                  <a:cubicBezTo>
                    <a:pt x="721" y="7796"/>
                    <a:pt x="902" y="7824"/>
                    <a:pt x="1083" y="7841"/>
                  </a:cubicBezTo>
                  <a:cubicBezTo>
                    <a:pt x="1084" y="7841"/>
                    <a:pt x="1085" y="7841"/>
                    <a:pt x="1086" y="7841"/>
                  </a:cubicBezTo>
                  <a:cubicBezTo>
                    <a:pt x="1121" y="7841"/>
                    <a:pt x="1130" y="7779"/>
                    <a:pt x="1090" y="7772"/>
                  </a:cubicBezTo>
                  <a:cubicBezTo>
                    <a:pt x="906" y="7745"/>
                    <a:pt x="715" y="7725"/>
                    <a:pt x="527" y="7701"/>
                  </a:cubicBezTo>
                  <a:cubicBezTo>
                    <a:pt x="523" y="7701"/>
                    <a:pt x="523" y="7704"/>
                    <a:pt x="520" y="7704"/>
                  </a:cubicBezTo>
                  <a:cubicBezTo>
                    <a:pt x="462" y="7523"/>
                    <a:pt x="417" y="7335"/>
                    <a:pt x="387" y="7147"/>
                  </a:cubicBezTo>
                  <a:lnTo>
                    <a:pt x="390" y="7147"/>
                  </a:lnTo>
                  <a:cubicBezTo>
                    <a:pt x="528" y="7150"/>
                    <a:pt x="667" y="7152"/>
                    <a:pt x="806" y="7152"/>
                  </a:cubicBezTo>
                  <a:cubicBezTo>
                    <a:pt x="863" y="7152"/>
                    <a:pt x="920" y="7152"/>
                    <a:pt x="978" y="7151"/>
                  </a:cubicBezTo>
                  <a:cubicBezTo>
                    <a:pt x="1012" y="7144"/>
                    <a:pt x="1012" y="7093"/>
                    <a:pt x="978" y="7089"/>
                  </a:cubicBezTo>
                  <a:cubicBezTo>
                    <a:pt x="916" y="7087"/>
                    <a:pt x="855" y="7086"/>
                    <a:pt x="794" y="7086"/>
                  </a:cubicBezTo>
                  <a:cubicBezTo>
                    <a:pt x="659" y="7086"/>
                    <a:pt x="524" y="7090"/>
                    <a:pt x="390" y="7093"/>
                  </a:cubicBezTo>
                  <a:cubicBezTo>
                    <a:pt x="383" y="7093"/>
                    <a:pt x="383" y="7096"/>
                    <a:pt x="380" y="7096"/>
                  </a:cubicBezTo>
                  <a:cubicBezTo>
                    <a:pt x="335" y="6820"/>
                    <a:pt x="312" y="6539"/>
                    <a:pt x="301" y="6259"/>
                  </a:cubicBezTo>
                  <a:lnTo>
                    <a:pt x="301" y="6259"/>
                  </a:lnTo>
                  <a:cubicBezTo>
                    <a:pt x="305" y="6270"/>
                    <a:pt x="312" y="6273"/>
                    <a:pt x="318" y="6273"/>
                  </a:cubicBezTo>
                  <a:cubicBezTo>
                    <a:pt x="329" y="6273"/>
                    <a:pt x="340" y="6273"/>
                    <a:pt x="351" y="6273"/>
                  </a:cubicBezTo>
                  <a:cubicBezTo>
                    <a:pt x="514" y="6273"/>
                    <a:pt x="677" y="6297"/>
                    <a:pt x="831" y="6348"/>
                  </a:cubicBezTo>
                  <a:cubicBezTo>
                    <a:pt x="833" y="6349"/>
                    <a:pt x="835" y="6349"/>
                    <a:pt x="837" y="6349"/>
                  </a:cubicBezTo>
                  <a:cubicBezTo>
                    <a:pt x="863" y="6349"/>
                    <a:pt x="873" y="6310"/>
                    <a:pt x="844" y="6300"/>
                  </a:cubicBezTo>
                  <a:cubicBezTo>
                    <a:pt x="702" y="6255"/>
                    <a:pt x="554" y="6233"/>
                    <a:pt x="406" y="6233"/>
                  </a:cubicBezTo>
                  <a:cubicBezTo>
                    <a:pt x="377" y="6233"/>
                    <a:pt x="348" y="6234"/>
                    <a:pt x="318" y="6236"/>
                  </a:cubicBezTo>
                  <a:cubicBezTo>
                    <a:pt x="308" y="6236"/>
                    <a:pt x="301" y="6242"/>
                    <a:pt x="301" y="6253"/>
                  </a:cubicBezTo>
                  <a:cubicBezTo>
                    <a:pt x="298" y="6116"/>
                    <a:pt x="294" y="5976"/>
                    <a:pt x="294" y="5839"/>
                  </a:cubicBezTo>
                  <a:lnTo>
                    <a:pt x="294" y="5839"/>
                  </a:lnTo>
                  <a:cubicBezTo>
                    <a:pt x="475" y="5856"/>
                    <a:pt x="656" y="5867"/>
                    <a:pt x="837" y="5870"/>
                  </a:cubicBezTo>
                  <a:cubicBezTo>
                    <a:pt x="875" y="5870"/>
                    <a:pt x="875" y="5815"/>
                    <a:pt x="837" y="5809"/>
                  </a:cubicBezTo>
                  <a:cubicBezTo>
                    <a:pt x="656" y="5792"/>
                    <a:pt x="475" y="5781"/>
                    <a:pt x="294" y="5781"/>
                  </a:cubicBezTo>
                  <a:lnTo>
                    <a:pt x="294" y="5597"/>
                  </a:lnTo>
                  <a:cubicBezTo>
                    <a:pt x="294" y="5580"/>
                    <a:pt x="284" y="5559"/>
                    <a:pt x="267" y="5552"/>
                  </a:cubicBezTo>
                  <a:lnTo>
                    <a:pt x="267" y="5552"/>
                  </a:lnTo>
                  <a:cubicBezTo>
                    <a:pt x="469" y="5587"/>
                    <a:pt x="670" y="5614"/>
                    <a:pt x="872" y="5638"/>
                  </a:cubicBezTo>
                  <a:cubicBezTo>
                    <a:pt x="1011" y="5654"/>
                    <a:pt x="1154" y="5679"/>
                    <a:pt x="1294" y="5679"/>
                  </a:cubicBezTo>
                  <a:cubicBezTo>
                    <a:pt x="1355" y="5679"/>
                    <a:pt x="1416" y="5674"/>
                    <a:pt x="1476" y="5662"/>
                  </a:cubicBezTo>
                  <a:cubicBezTo>
                    <a:pt x="1480" y="5662"/>
                    <a:pt x="1480" y="5658"/>
                    <a:pt x="1483" y="5658"/>
                  </a:cubicBezTo>
                  <a:cubicBezTo>
                    <a:pt x="1184" y="6689"/>
                    <a:pt x="2128" y="7885"/>
                    <a:pt x="3141" y="7885"/>
                  </a:cubicBezTo>
                  <a:cubicBezTo>
                    <a:pt x="3410" y="7885"/>
                    <a:pt x="3685" y="7800"/>
                    <a:pt x="3942" y="7605"/>
                  </a:cubicBezTo>
                  <a:cubicBezTo>
                    <a:pt x="4488" y="7188"/>
                    <a:pt x="4584" y="6454"/>
                    <a:pt x="4294" y="5856"/>
                  </a:cubicBezTo>
                  <a:cubicBezTo>
                    <a:pt x="3945" y="5136"/>
                    <a:pt x="3163" y="4805"/>
                    <a:pt x="2405" y="4750"/>
                  </a:cubicBezTo>
                  <a:cubicBezTo>
                    <a:pt x="2408" y="4702"/>
                    <a:pt x="2412" y="4661"/>
                    <a:pt x="2412" y="4617"/>
                  </a:cubicBezTo>
                  <a:cubicBezTo>
                    <a:pt x="2574" y="4619"/>
                    <a:pt x="2739" y="4623"/>
                    <a:pt x="2902" y="4623"/>
                  </a:cubicBezTo>
                  <a:cubicBezTo>
                    <a:pt x="2976" y="4623"/>
                    <a:pt x="3049" y="4622"/>
                    <a:pt x="3122" y="4620"/>
                  </a:cubicBezTo>
                  <a:cubicBezTo>
                    <a:pt x="3156" y="4620"/>
                    <a:pt x="3156" y="4569"/>
                    <a:pt x="3122" y="4569"/>
                  </a:cubicBezTo>
                  <a:cubicBezTo>
                    <a:pt x="3049" y="4567"/>
                    <a:pt x="2976" y="4566"/>
                    <a:pt x="2903" y="4566"/>
                  </a:cubicBezTo>
                  <a:cubicBezTo>
                    <a:pt x="2740" y="4566"/>
                    <a:pt x="2578" y="4570"/>
                    <a:pt x="2415" y="4572"/>
                  </a:cubicBezTo>
                  <a:cubicBezTo>
                    <a:pt x="2419" y="4439"/>
                    <a:pt x="2429" y="4303"/>
                    <a:pt x="2453" y="4166"/>
                  </a:cubicBezTo>
                  <a:cubicBezTo>
                    <a:pt x="2685" y="4180"/>
                    <a:pt x="2921" y="4190"/>
                    <a:pt x="3156" y="4190"/>
                  </a:cubicBezTo>
                  <a:cubicBezTo>
                    <a:pt x="3187" y="4186"/>
                    <a:pt x="3187" y="4142"/>
                    <a:pt x="3156" y="4139"/>
                  </a:cubicBezTo>
                  <a:cubicBezTo>
                    <a:pt x="2924" y="4125"/>
                    <a:pt x="2695" y="4122"/>
                    <a:pt x="2463" y="4118"/>
                  </a:cubicBezTo>
                  <a:cubicBezTo>
                    <a:pt x="2501" y="3951"/>
                    <a:pt x="2579" y="3794"/>
                    <a:pt x="2692" y="3664"/>
                  </a:cubicBezTo>
                  <a:cubicBezTo>
                    <a:pt x="2856" y="3666"/>
                    <a:pt x="3018" y="3668"/>
                    <a:pt x="3180" y="3668"/>
                  </a:cubicBezTo>
                  <a:cubicBezTo>
                    <a:pt x="3299" y="3668"/>
                    <a:pt x="3417" y="3667"/>
                    <a:pt x="3535" y="3664"/>
                  </a:cubicBezTo>
                  <a:cubicBezTo>
                    <a:pt x="3583" y="3664"/>
                    <a:pt x="3583" y="3592"/>
                    <a:pt x="3535" y="3592"/>
                  </a:cubicBezTo>
                  <a:cubicBezTo>
                    <a:pt x="3385" y="3588"/>
                    <a:pt x="3234" y="3587"/>
                    <a:pt x="3083" y="3587"/>
                  </a:cubicBezTo>
                  <a:cubicBezTo>
                    <a:pt x="2975" y="3587"/>
                    <a:pt x="2868" y="3587"/>
                    <a:pt x="2760" y="3589"/>
                  </a:cubicBezTo>
                  <a:cubicBezTo>
                    <a:pt x="2777" y="3575"/>
                    <a:pt x="2788" y="3558"/>
                    <a:pt x="2805" y="3541"/>
                  </a:cubicBezTo>
                  <a:cubicBezTo>
                    <a:pt x="2965" y="3384"/>
                    <a:pt x="3211" y="3247"/>
                    <a:pt x="3409" y="3107"/>
                  </a:cubicBezTo>
                  <a:cubicBezTo>
                    <a:pt x="3600" y="3145"/>
                    <a:pt x="3795" y="3182"/>
                    <a:pt x="3986" y="3210"/>
                  </a:cubicBezTo>
                  <a:cubicBezTo>
                    <a:pt x="3987" y="3210"/>
                    <a:pt x="3988" y="3210"/>
                    <a:pt x="3989" y="3210"/>
                  </a:cubicBezTo>
                  <a:cubicBezTo>
                    <a:pt x="4024" y="3210"/>
                    <a:pt x="4033" y="3148"/>
                    <a:pt x="3997" y="3141"/>
                  </a:cubicBezTo>
                  <a:cubicBezTo>
                    <a:pt x="3829" y="3104"/>
                    <a:pt x="3665" y="3073"/>
                    <a:pt x="3498" y="3046"/>
                  </a:cubicBezTo>
                  <a:cubicBezTo>
                    <a:pt x="3635" y="2940"/>
                    <a:pt x="3768" y="2827"/>
                    <a:pt x="3901" y="2715"/>
                  </a:cubicBezTo>
                  <a:cubicBezTo>
                    <a:pt x="3931" y="2714"/>
                    <a:pt x="3962" y="2714"/>
                    <a:pt x="3992" y="2714"/>
                  </a:cubicBezTo>
                  <a:cubicBezTo>
                    <a:pt x="4139" y="2714"/>
                    <a:pt x="4287" y="2720"/>
                    <a:pt x="4434" y="2732"/>
                  </a:cubicBezTo>
                  <a:cubicBezTo>
                    <a:pt x="4435" y="2732"/>
                    <a:pt x="4436" y="2732"/>
                    <a:pt x="4437" y="2732"/>
                  </a:cubicBezTo>
                  <a:cubicBezTo>
                    <a:pt x="4475" y="2732"/>
                    <a:pt x="4481" y="2670"/>
                    <a:pt x="4444" y="2663"/>
                  </a:cubicBezTo>
                  <a:cubicBezTo>
                    <a:pt x="4320" y="2643"/>
                    <a:pt x="4192" y="2635"/>
                    <a:pt x="4067" y="2635"/>
                  </a:cubicBezTo>
                  <a:cubicBezTo>
                    <a:pt x="4043" y="2635"/>
                    <a:pt x="4020" y="2635"/>
                    <a:pt x="3997" y="2636"/>
                  </a:cubicBezTo>
                  <a:cubicBezTo>
                    <a:pt x="4089" y="2557"/>
                    <a:pt x="4181" y="2469"/>
                    <a:pt x="4273" y="2387"/>
                  </a:cubicBezTo>
                  <a:cubicBezTo>
                    <a:pt x="4304" y="2389"/>
                    <a:pt x="4335" y="2390"/>
                    <a:pt x="4366" y="2390"/>
                  </a:cubicBezTo>
                  <a:cubicBezTo>
                    <a:pt x="4463" y="2390"/>
                    <a:pt x="4559" y="2378"/>
                    <a:pt x="4652" y="2353"/>
                  </a:cubicBezTo>
                  <a:cubicBezTo>
                    <a:pt x="4699" y="2340"/>
                    <a:pt x="4686" y="2276"/>
                    <a:pt x="4644" y="2276"/>
                  </a:cubicBezTo>
                  <a:cubicBezTo>
                    <a:pt x="4640" y="2276"/>
                    <a:pt x="4636" y="2276"/>
                    <a:pt x="4632" y="2277"/>
                  </a:cubicBezTo>
                  <a:cubicBezTo>
                    <a:pt x="4543" y="2294"/>
                    <a:pt x="4451" y="2305"/>
                    <a:pt x="4359" y="2308"/>
                  </a:cubicBezTo>
                  <a:cubicBezTo>
                    <a:pt x="4430" y="2243"/>
                    <a:pt x="4502" y="2182"/>
                    <a:pt x="4570" y="2113"/>
                  </a:cubicBezTo>
                  <a:cubicBezTo>
                    <a:pt x="4615" y="2072"/>
                    <a:pt x="4598" y="1973"/>
                    <a:pt x="4533" y="1963"/>
                  </a:cubicBezTo>
                  <a:cubicBezTo>
                    <a:pt x="4355" y="1934"/>
                    <a:pt x="4174" y="1923"/>
                    <a:pt x="3992" y="1923"/>
                  </a:cubicBezTo>
                  <a:cubicBezTo>
                    <a:pt x="3556" y="1923"/>
                    <a:pt x="3114" y="1987"/>
                    <a:pt x="2685" y="2018"/>
                  </a:cubicBezTo>
                  <a:cubicBezTo>
                    <a:pt x="2510" y="2029"/>
                    <a:pt x="2259" y="2089"/>
                    <a:pt x="2032" y="2089"/>
                  </a:cubicBezTo>
                  <a:cubicBezTo>
                    <a:pt x="1848" y="2089"/>
                    <a:pt x="1680" y="2050"/>
                    <a:pt x="1582" y="1912"/>
                  </a:cubicBezTo>
                  <a:cubicBezTo>
                    <a:pt x="1548" y="1854"/>
                    <a:pt x="1534" y="1789"/>
                    <a:pt x="1531" y="1724"/>
                  </a:cubicBezTo>
                  <a:lnTo>
                    <a:pt x="1531" y="1724"/>
                  </a:lnTo>
                  <a:cubicBezTo>
                    <a:pt x="1655" y="1728"/>
                    <a:pt x="1779" y="1731"/>
                    <a:pt x="1903" y="1731"/>
                  </a:cubicBezTo>
                  <a:cubicBezTo>
                    <a:pt x="2170" y="1731"/>
                    <a:pt x="2436" y="1720"/>
                    <a:pt x="2702" y="1697"/>
                  </a:cubicBezTo>
                  <a:cubicBezTo>
                    <a:pt x="2752" y="1690"/>
                    <a:pt x="2753" y="1615"/>
                    <a:pt x="2705" y="1615"/>
                  </a:cubicBezTo>
                  <a:cubicBezTo>
                    <a:pt x="2704" y="1615"/>
                    <a:pt x="2703" y="1615"/>
                    <a:pt x="2702" y="1615"/>
                  </a:cubicBezTo>
                  <a:cubicBezTo>
                    <a:pt x="2313" y="1635"/>
                    <a:pt x="1920" y="1652"/>
                    <a:pt x="1531" y="1659"/>
                  </a:cubicBezTo>
                  <a:cubicBezTo>
                    <a:pt x="1527" y="1543"/>
                    <a:pt x="1534" y="1427"/>
                    <a:pt x="1548" y="1311"/>
                  </a:cubicBezTo>
                  <a:cubicBezTo>
                    <a:pt x="1944" y="1314"/>
                    <a:pt x="2340" y="1328"/>
                    <a:pt x="2736" y="1355"/>
                  </a:cubicBezTo>
                  <a:cubicBezTo>
                    <a:pt x="2737" y="1355"/>
                    <a:pt x="2738" y="1355"/>
                    <a:pt x="2740" y="1355"/>
                  </a:cubicBezTo>
                  <a:cubicBezTo>
                    <a:pt x="2794" y="1355"/>
                    <a:pt x="2793" y="1270"/>
                    <a:pt x="2736" y="1263"/>
                  </a:cubicBezTo>
                  <a:cubicBezTo>
                    <a:pt x="2469" y="1240"/>
                    <a:pt x="2201" y="1228"/>
                    <a:pt x="1933" y="1228"/>
                  </a:cubicBezTo>
                  <a:cubicBezTo>
                    <a:pt x="1807" y="1228"/>
                    <a:pt x="1681" y="1230"/>
                    <a:pt x="1555" y="1236"/>
                  </a:cubicBezTo>
                  <a:cubicBezTo>
                    <a:pt x="1575" y="1048"/>
                    <a:pt x="1602" y="877"/>
                    <a:pt x="1606" y="785"/>
                  </a:cubicBezTo>
                  <a:cubicBezTo>
                    <a:pt x="1606" y="778"/>
                    <a:pt x="1606" y="771"/>
                    <a:pt x="1602" y="761"/>
                  </a:cubicBezTo>
                  <a:close/>
                  <a:moveTo>
                    <a:pt x="5932" y="0"/>
                  </a:moveTo>
                  <a:cubicBezTo>
                    <a:pt x="4859" y="0"/>
                    <a:pt x="3794" y="146"/>
                    <a:pt x="2713" y="146"/>
                  </a:cubicBezTo>
                  <a:cubicBezTo>
                    <a:pt x="2515" y="146"/>
                    <a:pt x="2317" y="141"/>
                    <a:pt x="2118" y="129"/>
                  </a:cubicBezTo>
                  <a:cubicBezTo>
                    <a:pt x="2117" y="129"/>
                    <a:pt x="2116" y="129"/>
                    <a:pt x="2114" y="129"/>
                  </a:cubicBezTo>
                  <a:cubicBezTo>
                    <a:pt x="2057" y="129"/>
                    <a:pt x="2061" y="208"/>
                    <a:pt x="2111" y="221"/>
                  </a:cubicBezTo>
                  <a:cubicBezTo>
                    <a:pt x="1876" y="324"/>
                    <a:pt x="1647" y="498"/>
                    <a:pt x="1435" y="638"/>
                  </a:cubicBezTo>
                  <a:cubicBezTo>
                    <a:pt x="1398" y="662"/>
                    <a:pt x="1408" y="720"/>
                    <a:pt x="1449" y="730"/>
                  </a:cubicBezTo>
                  <a:cubicBezTo>
                    <a:pt x="1449" y="734"/>
                    <a:pt x="1449" y="737"/>
                    <a:pt x="1456" y="741"/>
                  </a:cubicBezTo>
                  <a:cubicBezTo>
                    <a:pt x="1445" y="751"/>
                    <a:pt x="1439" y="768"/>
                    <a:pt x="1439" y="782"/>
                  </a:cubicBezTo>
                  <a:cubicBezTo>
                    <a:pt x="1425" y="935"/>
                    <a:pt x="1421" y="1085"/>
                    <a:pt x="1415" y="1236"/>
                  </a:cubicBezTo>
                  <a:lnTo>
                    <a:pt x="1391" y="1236"/>
                  </a:lnTo>
                  <a:cubicBezTo>
                    <a:pt x="1350" y="1236"/>
                    <a:pt x="1350" y="1301"/>
                    <a:pt x="1391" y="1301"/>
                  </a:cubicBezTo>
                  <a:lnTo>
                    <a:pt x="1415" y="1301"/>
                  </a:lnTo>
                  <a:cubicBezTo>
                    <a:pt x="1404" y="1594"/>
                    <a:pt x="1401" y="1888"/>
                    <a:pt x="1408" y="2185"/>
                  </a:cubicBezTo>
                  <a:cubicBezTo>
                    <a:pt x="1408" y="2236"/>
                    <a:pt x="1449" y="2277"/>
                    <a:pt x="1500" y="2277"/>
                  </a:cubicBezTo>
                  <a:lnTo>
                    <a:pt x="3433" y="2141"/>
                  </a:lnTo>
                  <a:cubicBezTo>
                    <a:pt x="3524" y="2135"/>
                    <a:pt x="3770" y="2080"/>
                    <a:pt x="3970" y="2080"/>
                  </a:cubicBezTo>
                  <a:cubicBezTo>
                    <a:pt x="4099" y="2080"/>
                    <a:pt x="4208" y="2103"/>
                    <a:pt x="4246" y="2175"/>
                  </a:cubicBezTo>
                  <a:cubicBezTo>
                    <a:pt x="4266" y="2219"/>
                    <a:pt x="3641" y="2704"/>
                    <a:pt x="3607" y="2732"/>
                  </a:cubicBezTo>
                  <a:cubicBezTo>
                    <a:pt x="3296" y="2984"/>
                    <a:pt x="2525" y="3329"/>
                    <a:pt x="2327" y="3688"/>
                  </a:cubicBezTo>
                  <a:cubicBezTo>
                    <a:pt x="2169" y="3968"/>
                    <a:pt x="2279" y="4466"/>
                    <a:pt x="2292" y="4764"/>
                  </a:cubicBezTo>
                  <a:cubicBezTo>
                    <a:pt x="2292" y="4781"/>
                    <a:pt x="2303" y="4798"/>
                    <a:pt x="2316" y="4808"/>
                  </a:cubicBezTo>
                  <a:cubicBezTo>
                    <a:pt x="2299" y="4852"/>
                    <a:pt x="2327" y="4900"/>
                    <a:pt x="2374" y="4910"/>
                  </a:cubicBezTo>
                  <a:cubicBezTo>
                    <a:pt x="2917" y="4986"/>
                    <a:pt x="3467" y="5129"/>
                    <a:pt x="3856" y="5546"/>
                  </a:cubicBezTo>
                  <a:cubicBezTo>
                    <a:pt x="4290" y="6003"/>
                    <a:pt x="4434" y="6734"/>
                    <a:pt x="4024" y="7253"/>
                  </a:cubicBezTo>
                  <a:cubicBezTo>
                    <a:pt x="3789" y="7549"/>
                    <a:pt x="3471" y="7679"/>
                    <a:pt x="3145" y="7679"/>
                  </a:cubicBezTo>
                  <a:cubicBezTo>
                    <a:pt x="2797" y="7679"/>
                    <a:pt x="2439" y="7532"/>
                    <a:pt x="2159" y="7284"/>
                  </a:cubicBezTo>
                  <a:cubicBezTo>
                    <a:pt x="2145" y="7270"/>
                    <a:pt x="2135" y="7257"/>
                    <a:pt x="2122" y="7243"/>
                  </a:cubicBezTo>
                  <a:cubicBezTo>
                    <a:pt x="2122" y="7233"/>
                    <a:pt x="2122" y="7222"/>
                    <a:pt x="2122" y="7212"/>
                  </a:cubicBezTo>
                  <a:cubicBezTo>
                    <a:pt x="1930" y="6522"/>
                    <a:pt x="2036" y="5877"/>
                    <a:pt x="2333" y="5235"/>
                  </a:cubicBezTo>
                  <a:cubicBezTo>
                    <a:pt x="2341" y="5205"/>
                    <a:pt x="2316" y="5183"/>
                    <a:pt x="2290" y="5183"/>
                  </a:cubicBezTo>
                  <a:cubicBezTo>
                    <a:pt x="2280" y="5183"/>
                    <a:pt x="2270" y="5186"/>
                    <a:pt x="2262" y="5194"/>
                  </a:cubicBezTo>
                  <a:cubicBezTo>
                    <a:pt x="1896" y="5737"/>
                    <a:pt x="1811" y="6403"/>
                    <a:pt x="1937" y="7035"/>
                  </a:cubicBezTo>
                  <a:cubicBezTo>
                    <a:pt x="1626" y="6628"/>
                    <a:pt x="1524" y="6123"/>
                    <a:pt x="1606" y="5604"/>
                  </a:cubicBezTo>
                  <a:cubicBezTo>
                    <a:pt x="1615" y="5566"/>
                    <a:pt x="1585" y="5540"/>
                    <a:pt x="1556" y="5540"/>
                  </a:cubicBezTo>
                  <a:cubicBezTo>
                    <a:pt x="1539" y="5540"/>
                    <a:pt x="1523" y="5548"/>
                    <a:pt x="1514" y="5566"/>
                  </a:cubicBezTo>
                  <a:cubicBezTo>
                    <a:pt x="1507" y="5552"/>
                    <a:pt x="1493" y="5539"/>
                    <a:pt x="1480" y="5535"/>
                  </a:cubicBezTo>
                  <a:cubicBezTo>
                    <a:pt x="1302" y="5477"/>
                    <a:pt x="1104" y="5491"/>
                    <a:pt x="919" y="5481"/>
                  </a:cubicBezTo>
                  <a:cubicBezTo>
                    <a:pt x="752" y="5467"/>
                    <a:pt x="588" y="5450"/>
                    <a:pt x="424" y="5433"/>
                  </a:cubicBezTo>
                  <a:cubicBezTo>
                    <a:pt x="489" y="5406"/>
                    <a:pt x="551" y="5368"/>
                    <a:pt x="605" y="5344"/>
                  </a:cubicBezTo>
                  <a:cubicBezTo>
                    <a:pt x="725" y="5293"/>
                    <a:pt x="861" y="5259"/>
                    <a:pt x="971" y="5190"/>
                  </a:cubicBezTo>
                  <a:cubicBezTo>
                    <a:pt x="995" y="5170"/>
                    <a:pt x="998" y="5136"/>
                    <a:pt x="981" y="5112"/>
                  </a:cubicBezTo>
                  <a:lnTo>
                    <a:pt x="981" y="5112"/>
                  </a:lnTo>
                  <a:cubicBezTo>
                    <a:pt x="1276" y="5211"/>
                    <a:pt x="1641" y="5273"/>
                    <a:pt x="1967" y="5273"/>
                  </a:cubicBezTo>
                  <a:cubicBezTo>
                    <a:pt x="2044" y="5273"/>
                    <a:pt x="2119" y="5269"/>
                    <a:pt x="2190" y="5262"/>
                  </a:cubicBezTo>
                  <a:cubicBezTo>
                    <a:pt x="2241" y="5259"/>
                    <a:pt x="2262" y="5177"/>
                    <a:pt x="2204" y="5163"/>
                  </a:cubicBezTo>
                  <a:cubicBezTo>
                    <a:pt x="2002" y="5129"/>
                    <a:pt x="1797" y="5129"/>
                    <a:pt x="1596" y="5105"/>
                  </a:cubicBezTo>
                  <a:cubicBezTo>
                    <a:pt x="1367" y="5085"/>
                    <a:pt x="1141" y="5040"/>
                    <a:pt x="913" y="5030"/>
                  </a:cubicBezTo>
                  <a:cubicBezTo>
                    <a:pt x="882" y="5030"/>
                    <a:pt x="878" y="5074"/>
                    <a:pt x="906" y="5085"/>
                  </a:cubicBezTo>
                  <a:lnTo>
                    <a:pt x="937" y="5095"/>
                  </a:lnTo>
                  <a:cubicBezTo>
                    <a:pt x="807" y="5109"/>
                    <a:pt x="687" y="5170"/>
                    <a:pt x="575" y="5221"/>
                  </a:cubicBezTo>
                  <a:cubicBezTo>
                    <a:pt x="469" y="5272"/>
                    <a:pt x="312" y="5317"/>
                    <a:pt x="253" y="5423"/>
                  </a:cubicBezTo>
                  <a:lnTo>
                    <a:pt x="253" y="5430"/>
                  </a:lnTo>
                  <a:cubicBezTo>
                    <a:pt x="221" y="5454"/>
                    <a:pt x="214" y="5514"/>
                    <a:pt x="252" y="5538"/>
                  </a:cubicBezTo>
                  <a:lnTo>
                    <a:pt x="252" y="5538"/>
                  </a:lnTo>
                  <a:cubicBezTo>
                    <a:pt x="247" y="5537"/>
                    <a:pt x="242" y="5536"/>
                    <a:pt x="237" y="5536"/>
                  </a:cubicBezTo>
                  <a:cubicBezTo>
                    <a:pt x="207" y="5536"/>
                    <a:pt x="181" y="5558"/>
                    <a:pt x="178" y="5590"/>
                  </a:cubicBezTo>
                  <a:cubicBezTo>
                    <a:pt x="1" y="7188"/>
                    <a:pt x="404" y="8858"/>
                    <a:pt x="1944" y="9627"/>
                  </a:cubicBezTo>
                  <a:cubicBezTo>
                    <a:pt x="2378" y="9842"/>
                    <a:pt x="2851" y="9950"/>
                    <a:pt x="3325" y="9950"/>
                  </a:cubicBezTo>
                  <a:cubicBezTo>
                    <a:pt x="3694" y="9950"/>
                    <a:pt x="4064" y="9885"/>
                    <a:pt x="4417" y="9753"/>
                  </a:cubicBezTo>
                  <a:cubicBezTo>
                    <a:pt x="5762" y="9333"/>
                    <a:pt x="6821" y="8172"/>
                    <a:pt x="6978" y="6724"/>
                  </a:cubicBezTo>
                  <a:cubicBezTo>
                    <a:pt x="7125" y="5371"/>
                    <a:pt x="6332" y="4108"/>
                    <a:pt x="4960" y="3903"/>
                  </a:cubicBezTo>
                  <a:cubicBezTo>
                    <a:pt x="5516" y="3333"/>
                    <a:pt x="6288" y="2708"/>
                    <a:pt x="6708" y="2028"/>
                  </a:cubicBezTo>
                  <a:cubicBezTo>
                    <a:pt x="7029" y="1509"/>
                    <a:pt x="6804" y="683"/>
                    <a:pt x="6766" y="95"/>
                  </a:cubicBezTo>
                  <a:cubicBezTo>
                    <a:pt x="6763" y="53"/>
                    <a:pt x="6729" y="25"/>
                    <a:pt x="6691" y="25"/>
                  </a:cubicBezTo>
                  <a:cubicBezTo>
                    <a:pt x="6686" y="25"/>
                    <a:pt x="6680" y="25"/>
                    <a:pt x="6674" y="27"/>
                  </a:cubicBezTo>
                  <a:cubicBezTo>
                    <a:pt x="6426" y="8"/>
                    <a:pt x="6179" y="0"/>
                    <a:pt x="593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451;p55">
              <a:extLst>
                <a:ext uri="{FF2B5EF4-FFF2-40B4-BE49-F238E27FC236}">
                  <a16:creationId xmlns:a16="http://schemas.microsoft.com/office/drawing/2014/main" id="{C29CB053-1747-FACF-2E9D-2291269C6913}"/>
                </a:ext>
              </a:extLst>
            </p:cNvPr>
            <p:cNvSpPr/>
            <p:nvPr/>
          </p:nvSpPr>
          <p:spPr>
            <a:xfrm>
              <a:off x="1647232" y="3736362"/>
              <a:ext cx="10915" cy="3005"/>
            </a:xfrm>
            <a:custGeom>
              <a:avLst/>
              <a:gdLst/>
              <a:ahLst/>
              <a:cxnLst/>
              <a:rect l="l" t="t" r="r" b="b"/>
              <a:pathLst>
                <a:path w="425" h="117" extrusionOk="0">
                  <a:moveTo>
                    <a:pt x="40" y="0"/>
                  </a:moveTo>
                  <a:cubicBezTo>
                    <a:pt x="12" y="0"/>
                    <a:pt x="0" y="42"/>
                    <a:pt x="30" y="48"/>
                  </a:cubicBezTo>
                  <a:cubicBezTo>
                    <a:pt x="146" y="72"/>
                    <a:pt x="262" y="100"/>
                    <a:pt x="378" y="117"/>
                  </a:cubicBezTo>
                  <a:cubicBezTo>
                    <a:pt x="379" y="117"/>
                    <a:pt x="380" y="117"/>
                    <a:pt x="381" y="117"/>
                  </a:cubicBezTo>
                  <a:cubicBezTo>
                    <a:pt x="410" y="117"/>
                    <a:pt x="425" y="69"/>
                    <a:pt x="392" y="65"/>
                  </a:cubicBezTo>
                  <a:cubicBezTo>
                    <a:pt x="276" y="38"/>
                    <a:pt x="160" y="21"/>
                    <a:pt x="43" y="1"/>
                  </a:cubicBezTo>
                  <a:cubicBezTo>
                    <a:pt x="42" y="0"/>
                    <a:pt x="41" y="0"/>
                    <a:pt x="4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 name="Google Shape;2452;p55">
            <a:extLst>
              <a:ext uri="{FF2B5EF4-FFF2-40B4-BE49-F238E27FC236}">
                <a16:creationId xmlns:a16="http://schemas.microsoft.com/office/drawing/2014/main" id="{5644E87B-061F-3FAD-9FF0-B451E72AE4CB}"/>
              </a:ext>
            </a:extLst>
          </p:cNvPr>
          <p:cNvGrpSpPr/>
          <p:nvPr/>
        </p:nvGrpSpPr>
        <p:grpSpPr>
          <a:xfrm>
            <a:off x="1719728" y="1464822"/>
            <a:ext cx="136502" cy="297224"/>
            <a:chOff x="2933283" y="3546389"/>
            <a:chExt cx="136502" cy="297224"/>
          </a:xfrm>
        </p:grpSpPr>
        <p:sp>
          <p:nvSpPr>
            <p:cNvPr id="23" name="Google Shape;2453;p55">
              <a:extLst>
                <a:ext uri="{FF2B5EF4-FFF2-40B4-BE49-F238E27FC236}">
                  <a16:creationId xmlns:a16="http://schemas.microsoft.com/office/drawing/2014/main" id="{5FF330A0-FDE6-9A08-2AA7-55298C4DADBD}"/>
                </a:ext>
              </a:extLst>
            </p:cNvPr>
            <p:cNvSpPr/>
            <p:nvPr/>
          </p:nvSpPr>
          <p:spPr>
            <a:xfrm>
              <a:off x="2933283" y="3546389"/>
              <a:ext cx="136502" cy="297224"/>
            </a:xfrm>
            <a:custGeom>
              <a:avLst/>
              <a:gdLst/>
              <a:ahLst/>
              <a:cxnLst/>
              <a:rect l="l" t="t" r="r" b="b"/>
              <a:pathLst>
                <a:path w="5315" h="11573" extrusionOk="0">
                  <a:moveTo>
                    <a:pt x="4300" y="738"/>
                  </a:moveTo>
                  <a:cubicBezTo>
                    <a:pt x="4300" y="740"/>
                    <a:pt x="4299" y="740"/>
                    <a:pt x="4298" y="741"/>
                  </a:cubicBezTo>
                  <a:lnTo>
                    <a:pt x="4298" y="741"/>
                  </a:lnTo>
                  <a:cubicBezTo>
                    <a:pt x="4298" y="740"/>
                    <a:pt x="4299" y="739"/>
                    <a:pt x="4300" y="738"/>
                  </a:cubicBezTo>
                  <a:close/>
                  <a:moveTo>
                    <a:pt x="2466" y="4508"/>
                  </a:moveTo>
                  <a:lnTo>
                    <a:pt x="2466" y="4508"/>
                  </a:lnTo>
                  <a:cubicBezTo>
                    <a:pt x="2456" y="4846"/>
                    <a:pt x="2442" y="5185"/>
                    <a:pt x="2432" y="5523"/>
                  </a:cubicBezTo>
                  <a:cubicBezTo>
                    <a:pt x="2360" y="5632"/>
                    <a:pt x="2292" y="5741"/>
                    <a:pt x="2224" y="5851"/>
                  </a:cubicBezTo>
                  <a:cubicBezTo>
                    <a:pt x="2169" y="5936"/>
                    <a:pt x="2097" y="6028"/>
                    <a:pt x="2077" y="6131"/>
                  </a:cubicBezTo>
                  <a:cubicBezTo>
                    <a:pt x="2077" y="6131"/>
                    <a:pt x="2074" y="6131"/>
                    <a:pt x="2070" y="6127"/>
                  </a:cubicBezTo>
                  <a:cubicBezTo>
                    <a:pt x="2064" y="6127"/>
                    <a:pt x="2059" y="6127"/>
                    <a:pt x="2053" y="6127"/>
                  </a:cubicBezTo>
                  <a:cubicBezTo>
                    <a:pt x="1949" y="6127"/>
                    <a:pt x="1843" y="6183"/>
                    <a:pt x="1749" y="6213"/>
                  </a:cubicBezTo>
                  <a:cubicBezTo>
                    <a:pt x="1681" y="6236"/>
                    <a:pt x="1609" y="6264"/>
                    <a:pt x="1541" y="6288"/>
                  </a:cubicBezTo>
                  <a:cubicBezTo>
                    <a:pt x="1483" y="6312"/>
                    <a:pt x="1421" y="6332"/>
                    <a:pt x="1363" y="6356"/>
                  </a:cubicBezTo>
                  <a:cubicBezTo>
                    <a:pt x="1353" y="6359"/>
                    <a:pt x="1336" y="6363"/>
                    <a:pt x="1322" y="6370"/>
                  </a:cubicBezTo>
                  <a:cubicBezTo>
                    <a:pt x="1705" y="5765"/>
                    <a:pt x="2132" y="5147"/>
                    <a:pt x="2466" y="4508"/>
                  </a:cubicBezTo>
                  <a:close/>
                  <a:moveTo>
                    <a:pt x="5089" y="157"/>
                  </a:moveTo>
                  <a:lnTo>
                    <a:pt x="5089" y="157"/>
                  </a:lnTo>
                  <a:cubicBezTo>
                    <a:pt x="4795" y="3689"/>
                    <a:pt x="4918" y="7285"/>
                    <a:pt x="5079" y="10823"/>
                  </a:cubicBezTo>
                  <a:cubicBezTo>
                    <a:pt x="5079" y="10837"/>
                    <a:pt x="5082" y="10850"/>
                    <a:pt x="5089" y="10861"/>
                  </a:cubicBezTo>
                  <a:cubicBezTo>
                    <a:pt x="4877" y="11018"/>
                    <a:pt x="4679" y="11199"/>
                    <a:pt x="4505" y="11397"/>
                  </a:cubicBezTo>
                  <a:cubicBezTo>
                    <a:pt x="4375" y="7845"/>
                    <a:pt x="4478" y="4300"/>
                    <a:pt x="4423" y="752"/>
                  </a:cubicBezTo>
                  <a:cubicBezTo>
                    <a:pt x="4423" y="714"/>
                    <a:pt x="4394" y="692"/>
                    <a:pt x="4364" y="692"/>
                  </a:cubicBezTo>
                  <a:cubicBezTo>
                    <a:pt x="4345" y="692"/>
                    <a:pt x="4326" y="701"/>
                    <a:pt x="4314" y="721"/>
                  </a:cubicBezTo>
                  <a:cubicBezTo>
                    <a:pt x="4331" y="677"/>
                    <a:pt x="4297" y="625"/>
                    <a:pt x="4249" y="622"/>
                  </a:cubicBezTo>
                  <a:cubicBezTo>
                    <a:pt x="4220" y="622"/>
                    <a:pt x="4190" y="621"/>
                    <a:pt x="4161" y="621"/>
                  </a:cubicBezTo>
                  <a:cubicBezTo>
                    <a:pt x="3595" y="621"/>
                    <a:pt x="3017" y="682"/>
                    <a:pt x="2449" y="724"/>
                  </a:cubicBezTo>
                  <a:cubicBezTo>
                    <a:pt x="2541" y="677"/>
                    <a:pt x="2634" y="625"/>
                    <a:pt x="2722" y="571"/>
                  </a:cubicBezTo>
                  <a:cubicBezTo>
                    <a:pt x="2869" y="479"/>
                    <a:pt x="3026" y="390"/>
                    <a:pt x="3146" y="263"/>
                  </a:cubicBezTo>
                  <a:cubicBezTo>
                    <a:pt x="3153" y="253"/>
                    <a:pt x="3160" y="239"/>
                    <a:pt x="3160" y="226"/>
                  </a:cubicBezTo>
                  <a:cubicBezTo>
                    <a:pt x="3291" y="226"/>
                    <a:pt x="3424" y="226"/>
                    <a:pt x="3557" y="226"/>
                  </a:cubicBezTo>
                  <a:cubicBezTo>
                    <a:pt x="4069" y="226"/>
                    <a:pt x="4591" y="220"/>
                    <a:pt x="5089" y="157"/>
                  </a:cubicBezTo>
                  <a:close/>
                  <a:moveTo>
                    <a:pt x="4294" y="745"/>
                  </a:moveTo>
                  <a:lnTo>
                    <a:pt x="4294" y="745"/>
                  </a:lnTo>
                  <a:cubicBezTo>
                    <a:pt x="4294" y="746"/>
                    <a:pt x="4293" y="747"/>
                    <a:pt x="4293" y="748"/>
                  </a:cubicBezTo>
                  <a:cubicBezTo>
                    <a:pt x="4150" y="4297"/>
                    <a:pt x="4181" y="7876"/>
                    <a:pt x="4331" y="11424"/>
                  </a:cubicBezTo>
                  <a:cubicBezTo>
                    <a:pt x="4019" y="11366"/>
                    <a:pt x="3693" y="11340"/>
                    <a:pt x="3367" y="11340"/>
                  </a:cubicBezTo>
                  <a:cubicBezTo>
                    <a:pt x="3056" y="11340"/>
                    <a:pt x="2745" y="11364"/>
                    <a:pt x="2446" y="11407"/>
                  </a:cubicBezTo>
                  <a:cubicBezTo>
                    <a:pt x="2453" y="11274"/>
                    <a:pt x="2459" y="11137"/>
                    <a:pt x="2466" y="11004"/>
                  </a:cubicBezTo>
                  <a:cubicBezTo>
                    <a:pt x="2716" y="11038"/>
                    <a:pt x="2965" y="11072"/>
                    <a:pt x="3214" y="11103"/>
                  </a:cubicBezTo>
                  <a:cubicBezTo>
                    <a:pt x="3215" y="11103"/>
                    <a:pt x="3216" y="11103"/>
                    <a:pt x="3217" y="11103"/>
                  </a:cubicBezTo>
                  <a:cubicBezTo>
                    <a:pt x="3262" y="11103"/>
                    <a:pt x="3261" y="11031"/>
                    <a:pt x="3214" y="11024"/>
                  </a:cubicBezTo>
                  <a:cubicBezTo>
                    <a:pt x="2965" y="10994"/>
                    <a:pt x="2719" y="10966"/>
                    <a:pt x="2470" y="10943"/>
                  </a:cubicBezTo>
                  <a:cubicBezTo>
                    <a:pt x="2477" y="10789"/>
                    <a:pt x="2480" y="10635"/>
                    <a:pt x="2490" y="10481"/>
                  </a:cubicBezTo>
                  <a:cubicBezTo>
                    <a:pt x="2490" y="10499"/>
                    <a:pt x="2504" y="10512"/>
                    <a:pt x="2521" y="10512"/>
                  </a:cubicBezTo>
                  <a:cubicBezTo>
                    <a:pt x="2818" y="10529"/>
                    <a:pt x="3119" y="10550"/>
                    <a:pt x="3419" y="10553"/>
                  </a:cubicBezTo>
                  <a:cubicBezTo>
                    <a:pt x="3457" y="10540"/>
                    <a:pt x="3457" y="10485"/>
                    <a:pt x="3419" y="10471"/>
                  </a:cubicBezTo>
                  <a:cubicBezTo>
                    <a:pt x="3122" y="10451"/>
                    <a:pt x="2821" y="10451"/>
                    <a:pt x="2521" y="10444"/>
                  </a:cubicBezTo>
                  <a:cubicBezTo>
                    <a:pt x="2519" y="10444"/>
                    <a:pt x="2517" y="10443"/>
                    <a:pt x="2516" y="10443"/>
                  </a:cubicBezTo>
                  <a:cubicBezTo>
                    <a:pt x="2502" y="10443"/>
                    <a:pt x="2491" y="10454"/>
                    <a:pt x="2490" y="10466"/>
                  </a:cubicBezTo>
                  <a:lnTo>
                    <a:pt x="2490" y="10466"/>
                  </a:lnTo>
                  <a:cubicBezTo>
                    <a:pt x="2500" y="10251"/>
                    <a:pt x="2504" y="10033"/>
                    <a:pt x="2514" y="9819"/>
                  </a:cubicBezTo>
                  <a:cubicBezTo>
                    <a:pt x="2688" y="9839"/>
                    <a:pt x="2862" y="9850"/>
                    <a:pt x="3040" y="9853"/>
                  </a:cubicBezTo>
                  <a:cubicBezTo>
                    <a:pt x="3071" y="9853"/>
                    <a:pt x="3078" y="9802"/>
                    <a:pt x="3047" y="9795"/>
                  </a:cubicBezTo>
                  <a:cubicBezTo>
                    <a:pt x="2869" y="9775"/>
                    <a:pt x="2692" y="9764"/>
                    <a:pt x="2514" y="9761"/>
                  </a:cubicBezTo>
                  <a:cubicBezTo>
                    <a:pt x="2524" y="9559"/>
                    <a:pt x="2528" y="9361"/>
                    <a:pt x="2535" y="9163"/>
                  </a:cubicBezTo>
                  <a:cubicBezTo>
                    <a:pt x="2633" y="9170"/>
                    <a:pt x="2733" y="9176"/>
                    <a:pt x="2833" y="9176"/>
                  </a:cubicBezTo>
                  <a:cubicBezTo>
                    <a:pt x="2976" y="9176"/>
                    <a:pt x="3120" y="9165"/>
                    <a:pt x="3259" y="9132"/>
                  </a:cubicBezTo>
                  <a:cubicBezTo>
                    <a:pt x="3293" y="9119"/>
                    <a:pt x="3286" y="9064"/>
                    <a:pt x="3248" y="9064"/>
                  </a:cubicBezTo>
                  <a:cubicBezTo>
                    <a:pt x="3038" y="9073"/>
                    <a:pt x="2834" y="9093"/>
                    <a:pt x="2625" y="9093"/>
                  </a:cubicBezTo>
                  <a:cubicBezTo>
                    <a:pt x="2596" y="9093"/>
                    <a:pt x="2567" y="9092"/>
                    <a:pt x="2538" y="9092"/>
                  </a:cubicBezTo>
                  <a:cubicBezTo>
                    <a:pt x="2548" y="8770"/>
                    <a:pt x="2555" y="8453"/>
                    <a:pt x="2562" y="8128"/>
                  </a:cubicBezTo>
                  <a:cubicBezTo>
                    <a:pt x="2722" y="8160"/>
                    <a:pt x="2884" y="8175"/>
                    <a:pt x="3045" y="8175"/>
                  </a:cubicBezTo>
                  <a:cubicBezTo>
                    <a:pt x="3198" y="8175"/>
                    <a:pt x="3350" y="8162"/>
                    <a:pt x="3501" y="8135"/>
                  </a:cubicBezTo>
                  <a:cubicBezTo>
                    <a:pt x="3539" y="8118"/>
                    <a:pt x="3532" y="8064"/>
                    <a:pt x="3491" y="8057"/>
                  </a:cubicBezTo>
                  <a:cubicBezTo>
                    <a:pt x="3337" y="8070"/>
                    <a:pt x="3183" y="8077"/>
                    <a:pt x="3028" y="8077"/>
                  </a:cubicBezTo>
                  <a:cubicBezTo>
                    <a:pt x="2874" y="8077"/>
                    <a:pt x="2719" y="8070"/>
                    <a:pt x="2565" y="8057"/>
                  </a:cubicBezTo>
                  <a:cubicBezTo>
                    <a:pt x="2569" y="7903"/>
                    <a:pt x="2569" y="7749"/>
                    <a:pt x="2572" y="7596"/>
                  </a:cubicBezTo>
                  <a:cubicBezTo>
                    <a:pt x="2663" y="7602"/>
                    <a:pt x="2755" y="7605"/>
                    <a:pt x="2845" y="7605"/>
                  </a:cubicBezTo>
                  <a:cubicBezTo>
                    <a:pt x="2911" y="7605"/>
                    <a:pt x="2976" y="7603"/>
                    <a:pt x="3040" y="7599"/>
                  </a:cubicBezTo>
                  <a:cubicBezTo>
                    <a:pt x="3071" y="7596"/>
                    <a:pt x="3071" y="7548"/>
                    <a:pt x="3040" y="7544"/>
                  </a:cubicBezTo>
                  <a:cubicBezTo>
                    <a:pt x="2971" y="7541"/>
                    <a:pt x="2901" y="7540"/>
                    <a:pt x="2831" y="7540"/>
                  </a:cubicBezTo>
                  <a:cubicBezTo>
                    <a:pt x="2746" y="7540"/>
                    <a:pt x="2660" y="7542"/>
                    <a:pt x="2576" y="7548"/>
                  </a:cubicBezTo>
                  <a:cubicBezTo>
                    <a:pt x="2582" y="7220"/>
                    <a:pt x="2586" y="6892"/>
                    <a:pt x="2593" y="6564"/>
                  </a:cubicBezTo>
                  <a:cubicBezTo>
                    <a:pt x="2762" y="6552"/>
                    <a:pt x="2931" y="6543"/>
                    <a:pt x="3100" y="6543"/>
                  </a:cubicBezTo>
                  <a:cubicBezTo>
                    <a:pt x="3125" y="6543"/>
                    <a:pt x="3151" y="6543"/>
                    <a:pt x="3177" y="6544"/>
                  </a:cubicBezTo>
                  <a:cubicBezTo>
                    <a:pt x="3224" y="6544"/>
                    <a:pt x="3238" y="6465"/>
                    <a:pt x="3190" y="6458"/>
                  </a:cubicBezTo>
                  <a:cubicBezTo>
                    <a:pt x="3116" y="6451"/>
                    <a:pt x="3041" y="6447"/>
                    <a:pt x="2966" y="6447"/>
                  </a:cubicBezTo>
                  <a:cubicBezTo>
                    <a:pt x="2842" y="6447"/>
                    <a:pt x="2716" y="6458"/>
                    <a:pt x="2593" y="6479"/>
                  </a:cubicBezTo>
                  <a:cubicBezTo>
                    <a:pt x="2596" y="6271"/>
                    <a:pt x="2599" y="6062"/>
                    <a:pt x="2603" y="5851"/>
                  </a:cubicBezTo>
                  <a:cubicBezTo>
                    <a:pt x="2794" y="5847"/>
                    <a:pt x="2985" y="5844"/>
                    <a:pt x="3177" y="5820"/>
                  </a:cubicBezTo>
                  <a:cubicBezTo>
                    <a:pt x="3235" y="5820"/>
                    <a:pt x="3235" y="5734"/>
                    <a:pt x="3177" y="5734"/>
                  </a:cubicBezTo>
                  <a:cubicBezTo>
                    <a:pt x="3160" y="5734"/>
                    <a:pt x="3144" y="5734"/>
                    <a:pt x="3127" y="5734"/>
                  </a:cubicBezTo>
                  <a:cubicBezTo>
                    <a:pt x="2955" y="5734"/>
                    <a:pt x="2777" y="5749"/>
                    <a:pt x="2603" y="5762"/>
                  </a:cubicBezTo>
                  <a:cubicBezTo>
                    <a:pt x="2613" y="5246"/>
                    <a:pt x="2623" y="4730"/>
                    <a:pt x="2630" y="4215"/>
                  </a:cubicBezTo>
                  <a:cubicBezTo>
                    <a:pt x="2630" y="4165"/>
                    <a:pt x="2593" y="4140"/>
                    <a:pt x="2555" y="4140"/>
                  </a:cubicBezTo>
                  <a:cubicBezTo>
                    <a:pt x="2517" y="4140"/>
                    <a:pt x="2478" y="4165"/>
                    <a:pt x="2477" y="4215"/>
                  </a:cubicBezTo>
                  <a:lnTo>
                    <a:pt x="2477" y="4218"/>
                  </a:lnTo>
                  <a:cubicBezTo>
                    <a:pt x="2473" y="4222"/>
                    <a:pt x="2466" y="4225"/>
                    <a:pt x="2463" y="4232"/>
                  </a:cubicBezTo>
                  <a:cubicBezTo>
                    <a:pt x="1968" y="4846"/>
                    <a:pt x="1575" y="5601"/>
                    <a:pt x="1216" y="6308"/>
                  </a:cubicBezTo>
                  <a:cubicBezTo>
                    <a:pt x="1117" y="6168"/>
                    <a:pt x="1008" y="6035"/>
                    <a:pt x="888" y="5915"/>
                  </a:cubicBezTo>
                  <a:cubicBezTo>
                    <a:pt x="1023" y="5884"/>
                    <a:pt x="1159" y="5869"/>
                    <a:pt x="1296" y="5869"/>
                  </a:cubicBezTo>
                  <a:cubicBezTo>
                    <a:pt x="1323" y="5869"/>
                    <a:pt x="1350" y="5870"/>
                    <a:pt x="1377" y="5871"/>
                  </a:cubicBezTo>
                  <a:cubicBezTo>
                    <a:pt x="1411" y="5871"/>
                    <a:pt x="1421" y="5820"/>
                    <a:pt x="1387" y="5813"/>
                  </a:cubicBezTo>
                  <a:cubicBezTo>
                    <a:pt x="1339" y="5804"/>
                    <a:pt x="1289" y="5799"/>
                    <a:pt x="1240" y="5799"/>
                  </a:cubicBezTo>
                  <a:cubicBezTo>
                    <a:pt x="1107" y="5799"/>
                    <a:pt x="973" y="5830"/>
                    <a:pt x="851" y="5874"/>
                  </a:cubicBezTo>
                  <a:cubicBezTo>
                    <a:pt x="800" y="5820"/>
                    <a:pt x="752" y="5769"/>
                    <a:pt x="704" y="5717"/>
                  </a:cubicBezTo>
                  <a:cubicBezTo>
                    <a:pt x="639" y="5642"/>
                    <a:pt x="574" y="5560"/>
                    <a:pt x="506" y="5475"/>
                  </a:cubicBezTo>
                  <a:lnTo>
                    <a:pt x="506" y="5475"/>
                  </a:lnTo>
                  <a:cubicBezTo>
                    <a:pt x="712" y="5517"/>
                    <a:pt x="923" y="5536"/>
                    <a:pt x="1133" y="5536"/>
                  </a:cubicBezTo>
                  <a:cubicBezTo>
                    <a:pt x="1180" y="5536"/>
                    <a:pt x="1227" y="5535"/>
                    <a:pt x="1274" y="5533"/>
                  </a:cubicBezTo>
                  <a:cubicBezTo>
                    <a:pt x="1326" y="5533"/>
                    <a:pt x="1326" y="5458"/>
                    <a:pt x="1274" y="5458"/>
                  </a:cubicBezTo>
                  <a:cubicBezTo>
                    <a:pt x="994" y="5441"/>
                    <a:pt x="718" y="5434"/>
                    <a:pt x="438" y="5393"/>
                  </a:cubicBezTo>
                  <a:cubicBezTo>
                    <a:pt x="335" y="5263"/>
                    <a:pt x="212" y="5150"/>
                    <a:pt x="72" y="5058"/>
                  </a:cubicBezTo>
                  <a:cubicBezTo>
                    <a:pt x="106" y="5017"/>
                    <a:pt x="134" y="4976"/>
                    <a:pt x="164" y="4935"/>
                  </a:cubicBezTo>
                  <a:cubicBezTo>
                    <a:pt x="402" y="4951"/>
                    <a:pt x="639" y="4958"/>
                    <a:pt x="876" y="4958"/>
                  </a:cubicBezTo>
                  <a:cubicBezTo>
                    <a:pt x="1113" y="4958"/>
                    <a:pt x="1350" y="4951"/>
                    <a:pt x="1585" y="4935"/>
                  </a:cubicBezTo>
                  <a:cubicBezTo>
                    <a:pt x="1626" y="4932"/>
                    <a:pt x="1626" y="4874"/>
                    <a:pt x="1585" y="4870"/>
                  </a:cubicBezTo>
                  <a:cubicBezTo>
                    <a:pt x="1382" y="4858"/>
                    <a:pt x="1178" y="4852"/>
                    <a:pt x="973" y="4852"/>
                  </a:cubicBezTo>
                  <a:cubicBezTo>
                    <a:pt x="718" y="4852"/>
                    <a:pt x="462" y="4862"/>
                    <a:pt x="205" y="4881"/>
                  </a:cubicBezTo>
                  <a:cubicBezTo>
                    <a:pt x="390" y="4635"/>
                    <a:pt x="561" y="4379"/>
                    <a:pt x="728" y="4119"/>
                  </a:cubicBezTo>
                  <a:cubicBezTo>
                    <a:pt x="775" y="4118"/>
                    <a:pt x="823" y="4117"/>
                    <a:pt x="870" y="4117"/>
                  </a:cubicBezTo>
                  <a:cubicBezTo>
                    <a:pt x="1237" y="4117"/>
                    <a:pt x="1598" y="4150"/>
                    <a:pt x="1964" y="4181"/>
                  </a:cubicBezTo>
                  <a:cubicBezTo>
                    <a:pt x="2002" y="4181"/>
                    <a:pt x="2012" y="4126"/>
                    <a:pt x="1974" y="4116"/>
                  </a:cubicBezTo>
                  <a:cubicBezTo>
                    <a:pt x="1730" y="4061"/>
                    <a:pt x="1479" y="4040"/>
                    <a:pt x="1228" y="4040"/>
                  </a:cubicBezTo>
                  <a:cubicBezTo>
                    <a:pt x="1072" y="4040"/>
                    <a:pt x="916" y="4048"/>
                    <a:pt x="762" y="4061"/>
                  </a:cubicBezTo>
                  <a:cubicBezTo>
                    <a:pt x="899" y="3842"/>
                    <a:pt x="1028" y="3620"/>
                    <a:pt x="1151" y="3395"/>
                  </a:cubicBezTo>
                  <a:cubicBezTo>
                    <a:pt x="1293" y="3386"/>
                    <a:pt x="1435" y="3383"/>
                    <a:pt x="1577" y="3383"/>
                  </a:cubicBezTo>
                  <a:cubicBezTo>
                    <a:pt x="1649" y="3383"/>
                    <a:pt x="1719" y="3384"/>
                    <a:pt x="1790" y="3385"/>
                  </a:cubicBezTo>
                  <a:cubicBezTo>
                    <a:pt x="1838" y="3385"/>
                    <a:pt x="1834" y="3320"/>
                    <a:pt x="1790" y="3317"/>
                  </a:cubicBezTo>
                  <a:cubicBezTo>
                    <a:pt x="1698" y="3307"/>
                    <a:pt x="1605" y="3303"/>
                    <a:pt x="1513" y="3303"/>
                  </a:cubicBezTo>
                  <a:cubicBezTo>
                    <a:pt x="1404" y="3303"/>
                    <a:pt x="1296" y="3309"/>
                    <a:pt x="1189" y="3320"/>
                  </a:cubicBezTo>
                  <a:cubicBezTo>
                    <a:pt x="1274" y="3159"/>
                    <a:pt x="1360" y="2995"/>
                    <a:pt x="1442" y="2828"/>
                  </a:cubicBezTo>
                  <a:cubicBezTo>
                    <a:pt x="1595" y="2814"/>
                    <a:pt x="1749" y="2794"/>
                    <a:pt x="1903" y="2767"/>
                  </a:cubicBezTo>
                  <a:cubicBezTo>
                    <a:pt x="1937" y="2753"/>
                    <a:pt x="1930" y="2702"/>
                    <a:pt x="1896" y="2702"/>
                  </a:cubicBezTo>
                  <a:cubicBezTo>
                    <a:pt x="1756" y="2712"/>
                    <a:pt x="1616" y="2733"/>
                    <a:pt x="1476" y="2760"/>
                  </a:cubicBezTo>
                  <a:cubicBezTo>
                    <a:pt x="1582" y="2541"/>
                    <a:pt x="1681" y="2323"/>
                    <a:pt x="1776" y="2104"/>
                  </a:cubicBezTo>
                  <a:cubicBezTo>
                    <a:pt x="1828" y="2104"/>
                    <a:pt x="1879" y="2104"/>
                    <a:pt x="1931" y="2104"/>
                  </a:cubicBezTo>
                  <a:cubicBezTo>
                    <a:pt x="2137" y="2104"/>
                    <a:pt x="2347" y="2102"/>
                    <a:pt x="2552" y="2080"/>
                  </a:cubicBezTo>
                  <a:cubicBezTo>
                    <a:pt x="2603" y="2080"/>
                    <a:pt x="2603" y="2002"/>
                    <a:pt x="2552" y="2002"/>
                  </a:cubicBezTo>
                  <a:cubicBezTo>
                    <a:pt x="2537" y="2001"/>
                    <a:pt x="2523" y="2001"/>
                    <a:pt x="2509" y="2001"/>
                  </a:cubicBezTo>
                  <a:cubicBezTo>
                    <a:pt x="2273" y="2001"/>
                    <a:pt x="2035" y="2027"/>
                    <a:pt x="1800" y="2046"/>
                  </a:cubicBezTo>
                  <a:cubicBezTo>
                    <a:pt x="1899" y="1814"/>
                    <a:pt x="1995" y="1575"/>
                    <a:pt x="2087" y="1343"/>
                  </a:cubicBezTo>
                  <a:cubicBezTo>
                    <a:pt x="2164" y="1348"/>
                    <a:pt x="2242" y="1350"/>
                    <a:pt x="2319" y="1350"/>
                  </a:cubicBezTo>
                  <a:cubicBezTo>
                    <a:pt x="2397" y="1350"/>
                    <a:pt x="2475" y="1348"/>
                    <a:pt x="2552" y="1343"/>
                  </a:cubicBezTo>
                  <a:cubicBezTo>
                    <a:pt x="2603" y="1343"/>
                    <a:pt x="2603" y="1264"/>
                    <a:pt x="2552" y="1264"/>
                  </a:cubicBezTo>
                  <a:cubicBezTo>
                    <a:pt x="2478" y="1259"/>
                    <a:pt x="2406" y="1256"/>
                    <a:pt x="2333" y="1256"/>
                  </a:cubicBezTo>
                  <a:cubicBezTo>
                    <a:pt x="2260" y="1256"/>
                    <a:pt x="2188" y="1259"/>
                    <a:pt x="2114" y="1264"/>
                  </a:cubicBezTo>
                  <a:cubicBezTo>
                    <a:pt x="2142" y="1189"/>
                    <a:pt x="2169" y="1117"/>
                    <a:pt x="2196" y="1042"/>
                  </a:cubicBezTo>
                  <a:cubicBezTo>
                    <a:pt x="2249" y="1033"/>
                    <a:pt x="2302" y="1029"/>
                    <a:pt x="2356" y="1029"/>
                  </a:cubicBezTo>
                  <a:cubicBezTo>
                    <a:pt x="2430" y="1029"/>
                    <a:pt x="2505" y="1038"/>
                    <a:pt x="2579" y="1056"/>
                  </a:cubicBezTo>
                  <a:cubicBezTo>
                    <a:pt x="2581" y="1056"/>
                    <a:pt x="2584" y="1056"/>
                    <a:pt x="2586" y="1056"/>
                  </a:cubicBezTo>
                  <a:cubicBezTo>
                    <a:pt x="2625" y="1056"/>
                    <a:pt x="2638" y="1000"/>
                    <a:pt x="2599" y="984"/>
                  </a:cubicBezTo>
                  <a:cubicBezTo>
                    <a:pt x="2531" y="958"/>
                    <a:pt x="2458" y="945"/>
                    <a:pt x="2386" y="945"/>
                  </a:cubicBezTo>
                  <a:cubicBezTo>
                    <a:pt x="2333" y="945"/>
                    <a:pt x="2279" y="952"/>
                    <a:pt x="2227" y="967"/>
                  </a:cubicBezTo>
                  <a:cubicBezTo>
                    <a:pt x="2237" y="933"/>
                    <a:pt x="2251" y="902"/>
                    <a:pt x="2265" y="868"/>
                  </a:cubicBezTo>
                  <a:cubicBezTo>
                    <a:pt x="2265" y="864"/>
                    <a:pt x="2265" y="858"/>
                    <a:pt x="2265" y="854"/>
                  </a:cubicBezTo>
                  <a:cubicBezTo>
                    <a:pt x="2499" y="866"/>
                    <a:pt x="2740" y="875"/>
                    <a:pt x="2983" y="875"/>
                  </a:cubicBezTo>
                  <a:cubicBezTo>
                    <a:pt x="3416" y="875"/>
                    <a:pt x="3853" y="847"/>
                    <a:pt x="4263" y="762"/>
                  </a:cubicBezTo>
                  <a:cubicBezTo>
                    <a:pt x="4274" y="759"/>
                    <a:pt x="4285" y="754"/>
                    <a:pt x="4294" y="745"/>
                  </a:cubicBezTo>
                  <a:close/>
                  <a:moveTo>
                    <a:pt x="4615" y="0"/>
                  </a:moveTo>
                  <a:cubicBezTo>
                    <a:pt x="4096" y="0"/>
                    <a:pt x="3560" y="68"/>
                    <a:pt x="3060" y="140"/>
                  </a:cubicBezTo>
                  <a:cubicBezTo>
                    <a:pt x="3040" y="144"/>
                    <a:pt x="3026" y="168"/>
                    <a:pt x="3033" y="192"/>
                  </a:cubicBezTo>
                  <a:cubicBezTo>
                    <a:pt x="2900" y="267"/>
                    <a:pt x="2780" y="369"/>
                    <a:pt x="2654" y="458"/>
                  </a:cubicBezTo>
                  <a:cubicBezTo>
                    <a:pt x="2517" y="554"/>
                    <a:pt x="2371" y="636"/>
                    <a:pt x="2234" y="738"/>
                  </a:cubicBezTo>
                  <a:cubicBezTo>
                    <a:pt x="2234" y="738"/>
                    <a:pt x="2234" y="741"/>
                    <a:pt x="2231" y="741"/>
                  </a:cubicBezTo>
                  <a:lnTo>
                    <a:pt x="2210" y="741"/>
                  </a:lnTo>
                  <a:cubicBezTo>
                    <a:pt x="2179" y="741"/>
                    <a:pt x="2155" y="769"/>
                    <a:pt x="2155" y="796"/>
                  </a:cubicBezTo>
                  <a:cubicBezTo>
                    <a:pt x="2145" y="806"/>
                    <a:pt x="2135" y="817"/>
                    <a:pt x="2132" y="830"/>
                  </a:cubicBezTo>
                  <a:cubicBezTo>
                    <a:pt x="2077" y="981"/>
                    <a:pt x="2022" y="1127"/>
                    <a:pt x="1964" y="1271"/>
                  </a:cubicBezTo>
                  <a:cubicBezTo>
                    <a:pt x="1937" y="1274"/>
                    <a:pt x="1927" y="1308"/>
                    <a:pt x="1944" y="1325"/>
                  </a:cubicBezTo>
                  <a:cubicBezTo>
                    <a:pt x="1445" y="2582"/>
                    <a:pt x="800" y="3726"/>
                    <a:pt x="96" y="4884"/>
                  </a:cubicBezTo>
                  <a:lnTo>
                    <a:pt x="62" y="4887"/>
                  </a:lnTo>
                  <a:cubicBezTo>
                    <a:pt x="41" y="4891"/>
                    <a:pt x="41" y="4922"/>
                    <a:pt x="62" y="4925"/>
                  </a:cubicBezTo>
                  <a:lnTo>
                    <a:pt x="72" y="4925"/>
                  </a:lnTo>
                  <a:lnTo>
                    <a:pt x="7" y="5031"/>
                  </a:lnTo>
                  <a:cubicBezTo>
                    <a:pt x="1" y="5045"/>
                    <a:pt x="4" y="5062"/>
                    <a:pt x="18" y="5072"/>
                  </a:cubicBezTo>
                  <a:cubicBezTo>
                    <a:pt x="14" y="5082"/>
                    <a:pt x="14" y="5096"/>
                    <a:pt x="18" y="5106"/>
                  </a:cubicBezTo>
                  <a:cubicBezTo>
                    <a:pt x="134" y="5376"/>
                    <a:pt x="397" y="5608"/>
                    <a:pt x="591" y="5830"/>
                  </a:cubicBezTo>
                  <a:cubicBezTo>
                    <a:pt x="783" y="6052"/>
                    <a:pt x="970" y="6335"/>
                    <a:pt x="1220" y="6499"/>
                  </a:cubicBezTo>
                  <a:cubicBezTo>
                    <a:pt x="1227" y="6505"/>
                    <a:pt x="1235" y="6508"/>
                    <a:pt x="1243" y="6508"/>
                  </a:cubicBezTo>
                  <a:cubicBezTo>
                    <a:pt x="1259" y="6508"/>
                    <a:pt x="1276" y="6498"/>
                    <a:pt x="1285" y="6482"/>
                  </a:cubicBezTo>
                  <a:cubicBezTo>
                    <a:pt x="1294" y="6490"/>
                    <a:pt x="1306" y="6495"/>
                    <a:pt x="1318" y="6495"/>
                  </a:cubicBezTo>
                  <a:cubicBezTo>
                    <a:pt x="1323" y="6495"/>
                    <a:pt x="1328" y="6494"/>
                    <a:pt x="1332" y="6493"/>
                  </a:cubicBezTo>
                  <a:cubicBezTo>
                    <a:pt x="1438" y="6469"/>
                    <a:pt x="1537" y="6435"/>
                    <a:pt x="1636" y="6400"/>
                  </a:cubicBezTo>
                  <a:cubicBezTo>
                    <a:pt x="1787" y="6353"/>
                    <a:pt x="1988" y="6322"/>
                    <a:pt x="2111" y="6223"/>
                  </a:cubicBezTo>
                  <a:cubicBezTo>
                    <a:pt x="2125" y="6213"/>
                    <a:pt x="2128" y="6199"/>
                    <a:pt x="2128" y="6185"/>
                  </a:cubicBezTo>
                  <a:cubicBezTo>
                    <a:pt x="2224" y="6124"/>
                    <a:pt x="2282" y="6004"/>
                    <a:pt x="2343" y="5915"/>
                  </a:cubicBezTo>
                  <a:cubicBezTo>
                    <a:pt x="2371" y="5871"/>
                    <a:pt x="2395" y="5830"/>
                    <a:pt x="2422" y="5789"/>
                  </a:cubicBezTo>
                  <a:lnTo>
                    <a:pt x="2422" y="5789"/>
                  </a:lnTo>
                  <a:cubicBezTo>
                    <a:pt x="2364" y="7500"/>
                    <a:pt x="2309" y="9214"/>
                    <a:pt x="2316" y="10922"/>
                  </a:cubicBezTo>
                  <a:cubicBezTo>
                    <a:pt x="2315" y="10922"/>
                    <a:pt x="2314" y="10922"/>
                    <a:pt x="2313" y="10922"/>
                  </a:cubicBezTo>
                  <a:cubicBezTo>
                    <a:pt x="2285" y="10922"/>
                    <a:pt x="2279" y="10973"/>
                    <a:pt x="2309" y="10980"/>
                  </a:cubicBezTo>
                  <a:lnTo>
                    <a:pt x="2319" y="10980"/>
                  </a:lnTo>
                  <a:lnTo>
                    <a:pt x="2319" y="11407"/>
                  </a:lnTo>
                  <a:cubicBezTo>
                    <a:pt x="2319" y="11427"/>
                    <a:pt x="2330" y="11448"/>
                    <a:pt x="2354" y="11458"/>
                  </a:cubicBezTo>
                  <a:cubicBezTo>
                    <a:pt x="2340" y="11503"/>
                    <a:pt x="2374" y="11544"/>
                    <a:pt x="2418" y="11544"/>
                  </a:cubicBezTo>
                  <a:cubicBezTo>
                    <a:pt x="2660" y="11529"/>
                    <a:pt x="2897" y="11522"/>
                    <a:pt x="3132" y="11522"/>
                  </a:cubicBezTo>
                  <a:cubicBezTo>
                    <a:pt x="3551" y="11522"/>
                    <a:pt x="3966" y="11542"/>
                    <a:pt x="4392" y="11571"/>
                  </a:cubicBezTo>
                  <a:cubicBezTo>
                    <a:pt x="4396" y="11572"/>
                    <a:pt x="4399" y="11572"/>
                    <a:pt x="4403" y="11572"/>
                  </a:cubicBezTo>
                  <a:cubicBezTo>
                    <a:pt x="4412" y="11572"/>
                    <a:pt x="4420" y="11569"/>
                    <a:pt x="4430" y="11564"/>
                  </a:cubicBezTo>
                  <a:cubicBezTo>
                    <a:pt x="4447" y="11564"/>
                    <a:pt x="4461" y="11557"/>
                    <a:pt x="4474" y="11547"/>
                  </a:cubicBezTo>
                  <a:cubicBezTo>
                    <a:pt x="4478" y="11548"/>
                    <a:pt x="4481" y="11548"/>
                    <a:pt x="4483" y="11548"/>
                  </a:cubicBezTo>
                  <a:cubicBezTo>
                    <a:pt x="4496" y="11548"/>
                    <a:pt x="4508" y="11542"/>
                    <a:pt x="4519" y="11537"/>
                  </a:cubicBezTo>
                  <a:cubicBezTo>
                    <a:pt x="4771" y="11339"/>
                    <a:pt x="5011" y="11124"/>
                    <a:pt x="5263" y="10929"/>
                  </a:cubicBezTo>
                  <a:cubicBezTo>
                    <a:pt x="5315" y="10884"/>
                    <a:pt x="5301" y="10802"/>
                    <a:pt x="5239" y="10775"/>
                  </a:cubicBezTo>
                  <a:cubicBezTo>
                    <a:pt x="5062" y="7220"/>
                    <a:pt x="5168" y="3685"/>
                    <a:pt x="5168" y="130"/>
                  </a:cubicBezTo>
                  <a:cubicBezTo>
                    <a:pt x="5195" y="86"/>
                    <a:pt x="5168" y="31"/>
                    <a:pt x="5116" y="24"/>
                  </a:cubicBezTo>
                  <a:cubicBezTo>
                    <a:pt x="4952" y="7"/>
                    <a:pt x="4784" y="0"/>
                    <a:pt x="46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54;p55">
              <a:extLst>
                <a:ext uri="{FF2B5EF4-FFF2-40B4-BE49-F238E27FC236}">
                  <a16:creationId xmlns:a16="http://schemas.microsoft.com/office/drawing/2014/main" id="{01AFA44D-8171-B064-48B1-47994D798CF0}"/>
                </a:ext>
              </a:extLst>
            </p:cNvPr>
            <p:cNvSpPr/>
            <p:nvPr/>
          </p:nvSpPr>
          <p:spPr>
            <a:xfrm>
              <a:off x="3003088" y="3729094"/>
              <a:ext cx="12148" cy="2080"/>
            </a:xfrm>
            <a:custGeom>
              <a:avLst/>
              <a:gdLst/>
              <a:ahLst/>
              <a:cxnLst/>
              <a:rect l="l" t="t" r="r" b="b"/>
              <a:pathLst>
                <a:path w="473" h="81" extrusionOk="0">
                  <a:moveTo>
                    <a:pt x="266" y="1"/>
                  </a:moveTo>
                  <a:cubicBezTo>
                    <a:pt x="192" y="1"/>
                    <a:pt x="119" y="4"/>
                    <a:pt x="45" y="10"/>
                  </a:cubicBezTo>
                  <a:cubicBezTo>
                    <a:pt x="1" y="10"/>
                    <a:pt x="1" y="72"/>
                    <a:pt x="45" y="72"/>
                  </a:cubicBezTo>
                  <a:cubicBezTo>
                    <a:pt x="115" y="78"/>
                    <a:pt x="185" y="80"/>
                    <a:pt x="254" y="80"/>
                  </a:cubicBezTo>
                  <a:cubicBezTo>
                    <a:pt x="311" y="80"/>
                    <a:pt x="368" y="78"/>
                    <a:pt x="424" y="75"/>
                  </a:cubicBezTo>
                  <a:cubicBezTo>
                    <a:pt x="471" y="75"/>
                    <a:pt x="472" y="7"/>
                    <a:pt x="428" y="7"/>
                  </a:cubicBezTo>
                  <a:cubicBezTo>
                    <a:pt x="427" y="7"/>
                    <a:pt x="426" y="7"/>
                    <a:pt x="424" y="7"/>
                  </a:cubicBezTo>
                  <a:cubicBezTo>
                    <a:pt x="372" y="3"/>
                    <a:pt x="319" y="1"/>
                    <a:pt x="26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455;p55">
              <a:extLst>
                <a:ext uri="{FF2B5EF4-FFF2-40B4-BE49-F238E27FC236}">
                  <a16:creationId xmlns:a16="http://schemas.microsoft.com/office/drawing/2014/main" id="{806B4D4B-252E-4302-83B1-24921A6A3FF6}"/>
                </a:ext>
              </a:extLst>
            </p:cNvPr>
            <p:cNvSpPr/>
            <p:nvPr/>
          </p:nvSpPr>
          <p:spPr>
            <a:xfrm>
              <a:off x="3000725" y="3683199"/>
              <a:ext cx="12533" cy="2466"/>
            </a:xfrm>
            <a:custGeom>
              <a:avLst/>
              <a:gdLst/>
              <a:ahLst/>
              <a:cxnLst/>
              <a:rect l="l" t="t" r="r" b="b"/>
              <a:pathLst>
                <a:path w="488" h="96" extrusionOk="0">
                  <a:moveTo>
                    <a:pt x="448" y="0"/>
                  </a:moveTo>
                  <a:cubicBezTo>
                    <a:pt x="446" y="0"/>
                    <a:pt x="444" y="1"/>
                    <a:pt x="441" y="1"/>
                  </a:cubicBezTo>
                  <a:cubicBezTo>
                    <a:pt x="331" y="24"/>
                    <a:pt x="218" y="37"/>
                    <a:pt x="105" y="37"/>
                  </a:cubicBezTo>
                  <a:cubicBezTo>
                    <a:pt x="82" y="37"/>
                    <a:pt x="58" y="36"/>
                    <a:pt x="35" y="35"/>
                  </a:cubicBezTo>
                  <a:cubicBezTo>
                    <a:pt x="1" y="35"/>
                    <a:pt x="4" y="83"/>
                    <a:pt x="35" y="86"/>
                  </a:cubicBezTo>
                  <a:cubicBezTo>
                    <a:pt x="82" y="92"/>
                    <a:pt x="129" y="95"/>
                    <a:pt x="176" y="95"/>
                  </a:cubicBezTo>
                  <a:cubicBezTo>
                    <a:pt x="270" y="95"/>
                    <a:pt x="365" y="83"/>
                    <a:pt x="458" y="56"/>
                  </a:cubicBezTo>
                  <a:cubicBezTo>
                    <a:pt x="487" y="43"/>
                    <a:pt x="477" y="0"/>
                    <a:pt x="44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456;p55">
              <a:extLst>
                <a:ext uri="{FF2B5EF4-FFF2-40B4-BE49-F238E27FC236}">
                  <a16:creationId xmlns:a16="http://schemas.microsoft.com/office/drawing/2014/main" id="{7DB22E12-8800-0224-95F3-842937231D90}"/>
                </a:ext>
              </a:extLst>
            </p:cNvPr>
            <p:cNvSpPr/>
            <p:nvPr/>
          </p:nvSpPr>
          <p:spPr>
            <a:xfrm>
              <a:off x="3000289" y="3668483"/>
              <a:ext cx="13458" cy="2825"/>
            </a:xfrm>
            <a:custGeom>
              <a:avLst/>
              <a:gdLst/>
              <a:ahLst/>
              <a:cxnLst/>
              <a:rect l="l" t="t" r="r" b="b"/>
              <a:pathLst>
                <a:path w="524" h="110" extrusionOk="0">
                  <a:moveTo>
                    <a:pt x="465" y="0"/>
                  </a:moveTo>
                  <a:cubicBezTo>
                    <a:pt x="325" y="4"/>
                    <a:pt x="189" y="14"/>
                    <a:pt x="49" y="34"/>
                  </a:cubicBezTo>
                  <a:cubicBezTo>
                    <a:pt x="5" y="38"/>
                    <a:pt x="1" y="110"/>
                    <a:pt x="45" y="110"/>
                  </a:cubicBezTo>
                  <a:cubicBezTo>
                    <a:pt x="46" y="110"/>
                    <a:pt x="47" y="110"/>
                    <a:pt x="49" y="110"/>
                  </a:cubicBezTo>
                  <a:cubicBezTo>
                    <a:pt x="192" y="110"/>
                    <a:pt x="335" y="99"/>
                    <a:pt x="475" y="79"/>
                  </a:cubicBezTo>
                  <a:cubicBezTo>
                    <a:pt x="523" y="69"/>
                    <a:pt x="510" y="0"/>
                    <a:pt x="46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 name="文本框 26">
            <a:extLst>
              <a:ext uri="{FF2B5EF4-FFF2-40B4-BE49-F238E27FC236}">
                <a16:creationId xmlns:a16="http://schemas.microsoft.com/office/drawing/2014/main" id="{BBE6B451-0E35-F275-5B46-CECA1FAABAF3}"/>
              </a:ext>
            </a:extLst>
          </p:cNvPr>
          <p:cNvSpPr txBox="1"/>
          <p:nvPr/>
        </p:nvSpPr>
        <p:spPr>
          <a:xfrm>
            <a:off x="1325222" y="2159250"/>
            <a:ext cx="1021433" cy="307777"/>
          </a:xfrm>
          <a:prstGeom prst="rect">
            <a:avLst/>
          </a:prstGeom>
          <a:noFill/>
        </p:spPr>
        <p:txBody>
          <a:bodyPr wrap="none" rtlCol="0">
            <a:spAutoFit/>
          </a:bodyPr>
          <a:lstStyle/>
          <a:p>
            <a:r>
              <a:rPr lang="en-US" altLang="zh-CN" dirty="0">
                <a:solidFill>
                  <a:schemeClr val="bg1"/>
                </a:solidFill>
                <a:latin typeface="仿宋" panose="02010609060101010101" pitchFamily="49" charset="-122"/>
                <a:ea typeface="仿宋" panose="02010609060101010101" pitchFamily="49" charset="-122"/>
              </a:rPr>
              <a:t>Lua</a:t>
            </a:r>
            <a:r>
              <a:rPr lang="zh-CN" altLang="en-US" dirty="0">
                <a:solidFill>
                  <a:schemeClr val="bg1"/>
                </a:solidFill>
                <a:latin typeface="仿宋" panose="02010609060101010101" pitchFamily="49" charset="-122"/>
                <a:ea typeface="仿宋" panose="02010609060101010101" pitchFamily="49" charset="-122"/>
              </a:rPr>
              <a:t>不熟悉</a:t>
            </a:r>
          </a:p>
        </p:txBody>
      </p:sp>
      <p:sp>
        <p:nvSpPr>
          <p:cNvPr id="28" name="文本框 27">
            <a:extLst>
              <a:ext uri="{FF2B5EF4-FFF2-40B4-BE49-F238E27FC236}">
                <a16:creationId xmlns:a16="http://schemas.microsoft.com/office/drawing/2014/main" id="{0D1EEACC-C567-8ED3-AE39-57C0E5E93926}"/>
              </a:ext>
            </a:extLst>
          </p:cNvPr>
          <p:cNvSpPr txBox="1"/>
          <p:nvPr/>
        </p:nvSpPr>
        <p:spPr>
          <a:xfrm>
            <a:off x="1249880" y="2918900"/>
            <a:ext cx="1172116" cy="307777"/>
          </a:xfrm>
          <a:prstGeom prst="rect">
            <a:avLst/>
          </a:prstGeom>
          <a:noFill/>
        </p:spPr>
        <p:txBody>
          <a:bodyPr wrap="none" rtlCol="0">
            <a:spAutoFit/>
          </a:bodyPr>
          <a:lstStyle/>
          <a:p>
            <a:r>
              <a:rPr lang="en-US" altLang="zh-CN" dirty="0">
                <a:solidFill>
                  <a:schemeClr val="bg1"/>
                </a:solidFill>
                <a:latin typeface="仿宋" panose="02010609060101010101" pitchFamily="49" charset="-122"/>
                <a:ea typeface="仿宋" panose="02010609060101010101" pitchFamily="49" charset="-122"/>
              </a:rPr>
              <a:t>Dice!</a:t>
            </a:r>
            <a:r>
              <a:rPr lang="zh-CN" altLang="en-US" dirty="0">
                <a:solidFill>
                  <a:schemeClr val="bg1"/>
                </a:solidFill>
                <a:latin typeface="仿宋" panose="02010609060101010101" pitchFamily="49" charset="-122"/>
                <a:ea typeface="仿宋" panose="02010609060101010101" pitchFamily="49" charset="-122"/>
              </a:rPr>
              <a:t>不熟悉</a:t>
            </a:r>
          </a:p>
        </p:txBody>
      </p:sp>
      <p:sp>
        <p:nvSpPr>
          <p:cNvPr id="29" name="文本框 28">
            <a:extLst>
              <a:ext uri="{FF2B5EF4-FFF2-40B4-BE49-F238E27FC236}">
                <a16:creationId xmlns:a16="http://schemas.microsoft.com/office/drawing/2014/main" id="{980EA509-BD7F-CE10-1188-F81E88BF973F}"/>
              </a:ext>
            </a:extLst>
          </p:cNvPr>
          <p:cNvSpPr txBox="1"/>
          <p:nvPr/>
        </p:nvSpPr>
        <p:spPr>
          <a:xfrm>
            <a:off x="1521566" y="3846397"/>
            <a:ext cx="543739" cy="307777"/>
          </a:xfrm>
          <a:prstGeom prst="rect">
            <a:avLst/>
          </a:prstGeom>
          <a:noFill/>
        </p:spPr>
        <p:txBody>
          <a:bodyPr wrap="none" rtlCol="0">
            <a:spAutoFit/>
          </a:bodyPr>
          <a:lstStyle/>
          <a:p>
            <a:r>
              <a:rPr lang="zh-CN" altLang="en-US" dirty="0">
                <a:solidFill>
                  <a:schemeClr val="bg1"/>
                </a:solidFill>
                <a:latin typeface="仿宋" panose="02010609060101010101" pitchFamily="49" charset="-122"/>
                <a:ea typeface="仿宋" panose="02010609060101010101" pitchFamily="49" charset="-122"/>
              </a:rPr>
              <a:t>基础</a:t>
            </a:r>
          </a:p>
        </p:txBody>
      </p:sp>
      <p:sp>
        <p:nvSpPr>
          <p:cNvPr id="30" name="文本框 29">
            <a:extLst>
              <a:ext uri="{FF2B5EF4-FFF2-40B4-BE49-F238E27FC236}">
                <a16:creationId xmlns:a16="http://schemas.microsoft.com/office/drawing/2014/main" id="{F1CA069C-0AF7-D031-9972-F176C117EDD1}"/>
              </a:ext>
            </a:extLst>
          </p:cNvPr>
          <p:cNvSpPr txBox="1"/>
          <p:nvPr/>
        </p:nvSpPr>
        <p:spPr>
          <a:xfrm>
            <a:off x="6307567" y="3963089"/>
            <a:ext cx="543739" cy="307777"/>
          </a:xfrm>
          <a:prstGeom prst="rect">
            <a:avLst/>
          </a:prstGeom>
          <a:noFill/>
        </p:spPr>
        <p:txBody>
          <a:bodyPr wrap="none" rtlCol="0">
            <a:spAutoFit/>
          </a:bodyPr>
          <a:lstStyle/>
          <a:p>
            <a:r>
              <a:rPr lang="zh-CN" altLang="en-US" dirty="0">
                <a:solidFill>
                  <a:schemeClr val="bg1"/>
                </a:solidFill>
                <a:latin typeface="仿宋" panose="02010609060101010101" pitchFamily="49" charset="-122"/>
                <a:ea typeface="仿宋" panose="02010609060101010101" pitchFamily="49" charset="-122"/>
              </a:rPr>
              <a:t>算法</a:t>
            </a:r>
          </a:p>
        </p:txBody>
      </p:sp>
      <p:sp>
        <p:nvSpPr>
          <p:cNvPr id="31" name="文本框 30">
            <a:extLst>
              <a:ext uri="{FF2B5EF4-FFF2-40B4-BE49-F238E27FC236}">
                <a16:creationId xmlns:a16="http://schemas.microsoft.com/office/drawing/2014/main" id="{6AB57C65-6CE7-BE95-0664-35A3D136ECE5}"/>
              </a:ext>
            </a:extLst>
          </p:cNvPr>
          <p:cNvSpPr txBox="1"/>
          <p:nvPr/>
        </p:nvSpPr>
        <p:spPr>
          <a:xfrm>
            <a:off x="6130016" y="2315808"/>
            <a:ext cx="902811" cy="307777"/>
          </a:xfrm>
          <a:prstGeom prst="rect">
            <a:avLst/>
          </a:prstGeom>
          <a:noFill/>
        </p:spPr>
        <p:txBody>
          <a:bodyPr wrap="none" rtlCol="0">
            <a:spAutoFit/>
          </a:bodyPr>
          <a:lstStyle/>
          <a:p>
            <a:r>
              <a:rPr lang="zh-CN" altLang="en-US" dirty="0">
                <a:solidFill>
                  <a:schemeClr val="bg1"/>
                </a:solidFill>
                <a:latin typeface="仿宋" panose="02010609060101010101" pitchFamily="49" charset="-122"/>
                <a:ea typeface="仿宋" panose="02010609060101010101" pitchFamily="49" charset="-122"/>
              </a:rPr>
              <a:t>触发问题</a:t>
            </a:r>
          </a:p>
        </p:txBody>
      </p:sp>
      <p:sp>
        <p:nvSpPr>
          <p:cNvPr id="32" name="文本框 31">
            <a:extLst>
              <a:ext uri="{FF2B5EF4-FFF2-40B4-BE49-F238E27FC236}">
                <a16:creationId xmlns:a16="http://schemas.microsoft.com/office/drawing/2014/main" id="{3EF7BCEC-A9CF-3BEE-66FF-857A9273D7DF}"/>
              </a:ext>
            </a:extLst>
          </p:cNvPr>
          <p:cNvSpPr txBox="1"/>
          <p:nvPr/>
        </p:nvSpPr>
        <p:spPr>
          <a:xfrm>
            <a:off x="6113107" y="3059212"/>
            <a:ext cx="902811" cy="307777"/>
          </a:xfrm>
          <a:prstGeom prst="rect">
            <a:avLst/>
          </a:prstGeom>
          <a:noFill/>
        </p:spPr>
        <p:txBody>
          <a:bodyPr wrap="none" rtlCol="0">
            <a:spAutoFit/>
          </a:bodyPr>
          <a:lstStyle/>
          <a:p>
            <a:r>
              <a:rPr lang="zh-CN" altLang="en-US" dirty="0">
                <a:solidFill>
                  <a:schemeClr val="bg1"/>
                </a:solidFill>
                <a:latin typeface="仿宋" panose="02010609060101010101" pitchFamily="49" charset="-122"/>
                <a:ea typeface="仿宋" panose="02010609060101010101" pitchFamily="49" charset="-122"/>
              </a:rPr>
              <a:t>交互问题</a:t>
            </a:r>
          </a:p>
        </p:txBody>
      </p:sp>
      <p:sp>
        <p:nvSpPr>
          <p:cNvPr id="33" name="文本框 32">
            <a:extLst>
              <a:ext uri="{FF2B5EF4-FFF2-40B4-BE49-F238E27FC236}">
                <a16:creationId xmlns:a16="http://schemas.microsoft.com/office/drawing/2014/main" id="{614BEFAC-B29E-2CF5-AF01-5CBDE1949F5B}"/>
              </a:ext>
            </a:extLst>
          </p:cNvPr>
          <p:cNvSpPr txBox="1"/>
          <p:nvPr/>
        </p:nvSpPr>
        <p:spPr>
          <a:xfrm>
            <a:off x="3999840" y="3254739"/>
            <a:ext cx="543739" cy="307777"/>
          </a:xfrm>
          <a:prstGeom prst="rect">
            <a:avLst/>
          </a:prstGeom>
          <a:noFill/>
        </p:spPr>
        <p:txBody>
          <a:bodyPr wrap="none" rtlCol="0">
            <a:spAutoFit/>
          </a:bodyPr>
          <a:lstStyle/>
          <a:p>
            <a:r>
              <a:rPr lang="zh-CN" altLang="en-US" dirty="0">
                <a:solidFill>
                  <a:schemeClr val="bg1"/>
                </a:solidFill>
                <a:latin typeface="仿宋" panose="02010609060101010101" pitchFamily="49" charset="-122"/>
                <a:ea typeface="仿宋" panose="02010609060101010101" pitchFamily="49" charset="-122"/>
              </a:rPr>
              <a:t>数据</a:t>
            </a:r>
          </a:p>
        </p:txBody>
      </p:sp>
      <p:sp>
        <p:nvSpPr>
          <p:cNvPr id="34" name="文本框 33">
            <a:extLst>
              <a:ext uri="{FF2B5EF4-FFF2-40B4-BE49-F238E27FC236}">
                <a16:creationId xmlns:a16="http://schemas.microsoft.com/office/drawing/2014/main" id="{253F1CE2-F079-A235-99CA-50E9A884C145}"/>
              </a:ext>
            </a:extLst>
          </p:cNvPr>
          <p:cNvSpPr txBox="1"/>
          <p:nvPr/>
        </p:nvSpPr>
        <p:spPr>
          <a:xfrm>
            <a:off x="3760773" y="2248263"/>
            <a:ext cx="1082348" cy="307777"/>
          </a:xfrm>
          <a:prstGeom prst="rect">
            <a:avLst/>
          </a:prstGeom>
          <a:noFill/>
        </p:spPr>
        <p:txBody>
          <a:bodyPr wrap="none" rtlCol="0">
            <a:spAutoFit/>
          </a:bodyPr>
          <a:lstStyle/>
          <a:p>
            <a:r>
              <a:rPr lang="zh-CN" altLang="en-US" dirty="0">
                <a:solidFill>
                  <a:schemeClr val="bg1"/>
                </a:solidFill>
                <a:latin typeface="仿宋" panose="02010609060101010101" pitchFamily="49" charset="-122"/>
                <a:ea typeface="仿宋" panose="02010609060101010101" pitchFamily="49" charset="-122"/>
              </a:rPr>
              <a:t>数据不合规</a:t>
            </a:r>
          </a:p>
        </p:txBody>
      </p:sp>
      <p:sp>
        <p:nvSpPr>
          <p:cNvPr id="35" name="文本框 34">
            <a:extLst>
              <a:ext uri="{FF2B5EF4-FFF2-40B4-BE49-F238E27FC236}">
                <a16:creationId xmlns:a16="http://schemas.microsoft.com/office/drawing/2014/main" id="{70AC2BFE-18AB-D76B-93F9-B526CEA79618}"/>
              </a:ext>
            </a:extLst>
          </p:cNvPr>
          <p:cNvSpPr txBox="1"/>
          <p:nvPr/>
        </p:nvSpPr>
        <p:spPr>
          <a:xfrm>
            <a:off x="3550999" y="2772486"/>
            <a:ext cx="1441420" cy="307777"/>
          </a:xfrm>
          <a:prstGeom prst="rect">
            <a:avLst/>
          </a:prstGeom>
          <a:noFill/>
        </p:spPr>
        <p:txBody>
          <a:bodyPr wrap="none" rtlCol="0">
            <a:spAutoFit/>
          </a:bodyPr>
          <a:lstStyle/>
          <a:p>
            <a:r>
              <a:rPr lang="zh-CN" altLang="en-US" dirty="0">
                <a:solidFill>
                  <a:schemeClr val="bg1"/>
                </a:solidFill>
                <a:latin typeface="仿宋" panose="02010609060101010101" pitchFamily="49" charset="-122"/>
                <a:ea typeface="仿宋" panose="02010609060101010101" pitchFamily="49" charset="-122"/>
              </a:rPr>
              <a:t>与需求格式不符</a:t>
            </a:r>
          </a:p>
        </p:txBody>
      </p:sp>
    </p:spTree>
    <p:extLst>
      <p:ext uri="{BB962C8B-B14F-4D97-AF65-F5344CB8AC3E}">
        <p14:creationId xmlns:p14="http://schemas.microsoft.com/office/powerpoint/2010/main" val="286043960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300">
        <p159:morph option="byObject"/>
      </p:transition>
    </mc:Choice>
    <mc:Fallback>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5" name="Google Shape;245;p28"/>
          <p:cNvSpPr txBox="1">
            <a:spLocks noGrp="1"/>
          </p:cNvSpPr>
          <p:nvPr>
            <p:ph type="title"/>
          </p:nvPr>
        </p:nvSpPr>
        <p:spPr>
          <a:xfrm>
            <a:off x="831055" y="1807252"/>
            <a:ext cx="7610770" cy="9099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zh-CN" altLang="en-US" sz="4800" b="1" dirty="0">
                <a:solidFill>
                  <a:srgbClr val="EA9999"/>
                </a:solidFill>
                <a:latin typeface="仿宋" panose="02010609060101010101" pitchFamily="49" charset="-122"/>
                <a:ea typeface="仿宋" panose="02010609060101010101" pitchFamily="49" charset="-122"/>
              </a:rPr>
              <a:t>实际架构</a:t>
            </a:r>
            <a:endParaRPr lang="en-US" altLang="zh-CN" sz="4800" b="1" dirty="0">
              <a:solidFill>
                <a:srgbClr val="EA9999"/>
              </a:solidFill>
              <a:latin typeface="仿宋" panose="02010609060101010101" pitchFamily="49" charset="-122"/>
              <a:ea typeface="仿宋" panose="02010609060101010101" pitchFamily="49" charset="-122"/>
            </a:endParaRPr>
          </a:p>
        </p:txBody>
      </p:sp>
      <p:grpSp>
        <p:nvGrpSpPr>
          <p:cNvPr id="246" name="Google Shape;246;p28"/>
          <p:cNvGrpSpPr/>
          <p:nvPr/>
        </p:nvGrpSpPr>
        <p:grpSpPr>
          <a:xfrm>
            <a:off x="561845" y="496497"/>
            <a:ext cx="8330700" cy="4015650"/>
            <a:chOff x="561845" y="496497"/>
            <a:chExt cx="8330700" cy="4015650"/>
          </a:xfrm>
        </p:grpSpPr>
        <p:grpSp>
          <p:nvGrpSpPr>
            <p:cNvPr id="247" name="Google Shape;247;p28"/>
            <p:cNvGrpSpPr/>
            <p:nvPr/>
          </p:nvGrpSpPr>
          <p:grpSpPr>
            <a:xfrm>
              <a:off x="6548464" y="589964"/>
              <a:ext cx="1102270" cy="1241171"/>
              <a:chOff x="6548464" y="589964"/>
              <a:chExt cx="1102270" cy="1241171"/>
            </a:xfrm>
          </p:grpSpPr>
          <p:sp>
            <p:nvSpPr>
              <p:cNvPr id="248" name="Google Shape;248;p28"/>
              <p:cNvSpPr/>
              <p:nvPr/>
            </p:nvSpPr>
            <p:spPr>
              <a:xfrm>
                <a:off x="6817747" y="1054489"/>
                <a:ext cx="594063" cy="612759"/>
              </a:xfrm>
              <a:custGeom>
                <a:avLst/>
                <a:gdLst/>
                <a:ahLst/>
                <a:cxnLst/>
                <a:rect l="l" t="t" r="r" b="b"/>
                <a:pathLst>
                  <a:path w="19379" h="19408" extrusionOk="0">
                    <a:moveTo>
                      <a:pt x="8356" y="1"/>
                    </a:moveTo>
                    <a:cubicBezTo>
                      <a:pt x="8333" y="1"/>
                      <a:pt x="8316" y="12"/>
                      <a:pt x="8298" y="25"/>
                    </a:cubicBezTo>
                    <a:cubicBezTo>
                      <a:pt x="8209" y="94"/>
                      <a:pt x="8209" y="94"/>
                      <a:pt x="8898" y="1113"/>
                    </a:cubicBezTo>
                    <a:cubicBezTo>
                      <a:pt x="12498" y="6432"/>
                      <a:pt x="15023" y="10170"/>
                      <a:pt x="16458" y="12302"/>
                    </a:cubicBezTo>
                    <a:cubicBezTo>
                      <a:pt x="14674" y="9973"/>
                      <a:pt x="11788" y="6096"/>
                      <a:pt x="9961" y="3646"/>
                    </a:cubicBezTo>
                    <a:cubicBezTo>
                      <a:pt x="9296" y="2752"/>
                      <a:pt x="8724" y="1986"/>
                      <a:pt x="8319" y="1442"/>
                    </a:cubicBezTo>
                    <a:cubicBezTo>
                      <a:pt x="7756" y="688"/>
                      <a:pt x="7637" y="531"/>
                      <a:pt x="7561" y="531"/>
                    </a:cubicBezTo>
                    <a:cubicBezTo>
                      <a:pt x="7541" y="531"/>
                      <a:pt x="7524" y="542"/>
                      <a:pt x="7502" y="556"/>
                    </a:cubicBezTo>
                    <a:cubicBezTo>
                      <a:pt x="7473" y="573"/>
                      <a:pt x="7456" y="604"/>
                      <a:pt x="7449" y="635"/>
                    </a:cubicBezTo>
                    <a:cubicBezTo>
                      <a:pt x="7449" y="646"/>
                      <a:pt x="7446" y="656"/>
                      <a:pt x="7491" y="739"/>
                    </a:cubicBezTo>
                    <a:lnTo>
                      <a:pt x="7484" y="743"/>
                    </a:lnTo>
                    <a:cubicBezTo>
                      <a:pt x="7491" y="746"/>
                      <a:pt x="7498" y="756"/>
                      <a:pt x="7508" y="770"/>
                    </a:cubicBezTo>
                    <a:cubicBezTo>
                      <a:pt x="7764" y="1214"/>
                      <a:pt x="9061" y="3203"/>
                      <a:pt x="15564" y="12748"/>
                    </a:cubicBezTo>
                    <a:cubicBezTo>
                      <a:pt x="14483" y="11304"/>
                      <a:pt x="13076" y="9374"/>
                      <a:pt x="11832" y="7669"/>
                    </a:cubicBezTo>
                    <a:cubicBezTo>
                      <a:pt x="7359" y="1535"/>
                      <a:pt x="6798" y="830"/>
                      <a:pt x="6607" y="830"/>
                    </a:cubicBezTo>
                    <a:cubicBezTo>
                      <a:pt x="6581" y="830"/>
                      <a:pt x="6562" y="843"/>
                      <a:pt x="6541" y="857"/>
                    </a:cubicBezTo>
                    <a:cubicBezTo>
                      <a:pt x="6514" y="874"/>
                      <a:pt x="6496" y="902"/>
                      <a:pt x="6490" y="933"/>
                    </a:cubicBezTo>
                    <a:cubicBezTo>
                      <a:pt x="6483" y="967"/>
                      <a:pt x="6490" y="999"/>
                      <a:pt x="6507" y="1027"/>
                    </a:cubicBezTo>
                    <a:lnTo>
                      <a:pt x="13281" y="11068"/>
                    </a:lnTo>
                    <a:cubicBezTo>
                      <a:pt x="12637" y="10198"/>
                      <a:pt x="11946" y="9273"/>
                      <a:pt x="11257" y="8348"/>
                    </a:cubicBezTo>
                    <a:cubicBezTo>
                      <a:pt x="7238" y="2963"/>
                      <a:pt x="6171" y="1612"/>
                      <a:pt x="5831" y="1314"/>
                    </a:cubicBezTo>
                    <a:lnTo>
                      <a:pt x="5814" y="1290"/>
                    </a:lnTo>
                    <a:lnTo>
                      <a:pt x="5807" y="1293"/>
                    </a:lnTo>
                    <a:cubicBezTo>
                      <a:pt x="5755" y="1251"/>
                      <a:pt x="5722" y="1237"/>
                      <a:pt x="5698" y="1237"/>
                    </a:cubicBezTo>
                    <a:cubicBezTo>
                      <a:pt x="5677" y="1237"/>
                      <a:pt x="5662" y="1247"/>
                      <a:pt x="5647" y="1259"/>
                    </a:cubicBezTo>
                    <a:cubicBezTo>
                      <a:pt x="5592" y="1293"/>
                      <a:pt x="5578" y="1370"/>
                      <a:pt x="5613" y="1425"/>
                    </a:cubicBezTo>
                    <a:lnTo>
                      <a:pt x="13118" y="12551"/>
                    </a:lnTo>
                    <a:cubicBezTo>
                      <a:pt x="12293" y="11453"/>
                      <a:pt x="11368" y="10215"/>
                      <a:pt x="10440" y="8982"/>
                    </a:cubicBezTo>
                    <a:cubicBezTo>
                      <a:pt x="9040" y="7114"/>
                      <a:pt x="7640" y="5250"/>
                      <a:pt x="6587" y="3854"/>
                    </a:cubicBezTo>
                    <a:cubicBezTo>
                      <a:pt x="5460" y="2365"/>
                      <a:pt x="5031" y="1792"/>
                      <a:pt x="4837" y="1588"/>
                    </a:cubicBezTo>
                    <a:cubicBezTo>
                      <a:pt x="4837" y="1585"/>
                      <a:pt x="4833" y="1581"/>
                      <a:pt x="4833" y="1578"/>
                    </a:cubicBezTo>
                    <a:lnTo>
                      <a:pt x="4830" y="1578"/>
                    </a:lnTo>
                    <a:cubicBezTo>
                      <a:pt x="4763" y="1509"/>
                      <a:pt x="4727" y="1488"/>
                      <a:pt x="4699" y="1488"/>
                    </a:cubicBezTo>
                    <a:cubicBezTo>
                      <a:pt x="4681" y="1488"/>
                      <a:pt x="4666" y="1497"/>
                      <a:pt x="4649" y="1508"/>
                    </a:cubicBezTo>
                    <a:cubicBezTo>
                      <a:pt x="4625" y="1525"/>
                      <a:pt x="4605" y="1554"/>
                      <a:pt x="4598" y="1585"/>
                    </a:cubicBezTo>
                    <a:cubicBezTo>
                      <a:pt x="4598" y="1599"/>
                      <a:pt x="4595" y="1609"/>
                      <a:pt x="4639" y="1692"/>
                    </a:cubicBezTo>
                    <a:lnTo>
                      <a:pt x="4636" y="1695"/>
                    </a:lnTo>
                    <a:cubicBezTo>
                      <a:pt x="4639" y="1695"/>
                      <a:pt x="4639" y="1699"/>
                      <a:pt x="4643" y="1703"/>
                    </a:cubicBezTo>
                    <a:cubicBezTo>
                      <a:pt x="4862" y="2111"/>
                      <a:pt x="6101" y="4055"/>
                      <a:pt x="13000" y="14148"/>
                    </a:cubicBezTo>
                    <a:cubicBezTo>
                      <a:pt x="10308" y="10579"/>
                      <a:pt x="6036" y="4810"/>
                      <a:pt x="3995" y="2042"/>
                    </a:cubicBezTo>
                    <a:cubicBezTo>
                      <a:pt x="3972" y="2010"/>
                      <a:pt x="3936" y="1994"/>
                      <a:pt x="3899" y="1994"/>
                    </a:cubicBezTo>
                    <a:cubicBezTo>
                      <a:pt x="3875" y="1994"/>
                      <a:pt x="3850" y="2001"/>
                      <a:pt x="3829" y="2014"/>
                    </a:cubicBezTo>
                    <a:cubicBezTo>
                      <a:pt x="3776" y="2053"/>
                      <a:pt x="3749" y="2069"/>
                      <a:pt x="3808" y="2181"/>
                    </a:cubicBezTo>
                    <a:lnTo>
                      <a:pt x="3801" y="2187"/>
                    </a:lnTo>
                    <a:cubicBezTo>
                      <a:pt x="3801" y="2187"/>
                      <a:pt x="3815" y="2205"/>
                      <a:pt x="3835" y="2232"/>
                    </a:cubicBezTo>
                    <a:cubicBezTo>
                      <a:pt x="3901" y="2347"/>
                      <a:pt x="4026" y="2534"/>
                      <a:pt x="4238" y="2856"/>
                    </a:cubicBezTo>
                    <a:cubicBezTo>
                      <a:pt x="4521" y="3283"/>
                      <a:pt x="4931" y="3889"/>
                      <a:pt x="5423" y="4616"/>
                    </a:cubicBezTo>
                    <a:cubicBezTo>
                      <a:pt x="6403" y="6075"/>
                      <a:pt x="7713" y="8015"/>
                      <a:pt x="9026" y="9956"/>
                    </a:cubicBezTo>
                    <a:cubicBezTo>
                      <a:pt x="9934" y="11300"/>
                      <a:pt x="10841" y="12641"/>
                      <a:pt x="11639" y="13823"/>
                    </a:cubicBezTo>
                    <a:lnTo>
                      <a:pt x="3479" y="3005"/>
                    </a:lnTo>
                    <a:cubicBezTo>
                      <a:pt x="3455" y="2973"/>
                      <a:pt x="3419" y="2956"/>
                      <a:pt x="3382" y="2956"/>
                    </a:cubicBezTo>
                    <a:cubicBezTo>
                      <a:pt x="3359" y="2956"/>
                      <a:pt x="3336" y="2963"/>
                      <a:pt x="3316" y="2977"/>
                    </a:cubicBezTo>
                    <a:cubicBezTo>
                      <a:pt x="3288" y="2995"/>
                      <a:pt x="3267" y="3022"/>
                      <a:pt x="3264" y="3054"/>
                    </a:cubicBezTo>
                    <a:cubicBezTo>
                      <a:pt x="3261" y="3075"/>
                      <a:pt x="3257" y="3088"/>
                      <a:pt x="3285" y="3150"/>
                    </a:cubicBezTo>
                    <a:lnTo>
                      <a:pt x="3288" y="3150"/>
                    </a:lnTo>
                    <a:cubicBezTo>
                      <a:pt x="3413" y="3400"/>
                      <a:pt x="4075" y="4381"/>
                      <a:pt x="7356" y="9166"/>
                    </a:cubicBezTo>
                    <a:cubicBezTo>
                      <a:pt x="8936" y="11466"/>
                      <a:pt x="10755" y="14117"/>
                      <a:pt x="11940" y="15881"/>
                    </a:cubicBezTo>
                    <a:cubicBezTo>
                      <a:pt x="9542" y="12738"/>
                      <a:pt x="4812" y="6411"/>
                      <a:pt x="2675" y="3539"/>
                    </a:cubicBezTo>
                    <a:cubicBezTo>
                      <a:pt x="2652" y="3507"/>
                      <a:pt x="2615" y="3489"/>
                      <a:pt x="2578" y="3489"/>
                    </a:cubicBezTo>
                    <a:cubicBezTo>
                      <a:pt x="2554" y="3489"/>
                      <a:pt x="2530" y="3496"/>
                      <a:pt x="2508" y="3511"/>
                    </a:cubicBezTo>
                    <a:cubicBezTo>
                      <a:pt x="2484" y="3529"/>
                      <a:pt x="2460" y="3563"/>
                      <a:pt x="2453" y="3598"/>
                    </a:cubicBezTo>
                    <a:cubicBezTo>
                      <a:pt x="2388" y="3951"/>
                      <a:pt x="7300" y="11075"/>
                      <a:pt x="10637" y="15860"/>
                    </a:cubicBezTo>
                    <a:cubicBezTo>
                      <a:pt x="8437" y="13001"/>
                      <a:pt x="4695" y="7943"/>
                      <a:pt x="1951" y="4194"/>
                    </a:cubicBezTo>
                    <a:cubicBezTo>
                      <a:pt x="1927" y="4160"/>
                      <a:pt x="1891" y="4142"/>
                      <a:pt x="1854" y="4142"/>
                    </a:cubicBezTo>
                    <a:cubicBezTo>
                      <a:pt x="1831" y="4142"/>
                      <a:pt x="1808" y="4149"/>
                      <a:pt x="1788" y="4162"/>
                    </a:cubicBezTo>
                    <a:cubicBezTo>
                      <a:pt x="1760" y="4183"/>
                      <a:pt x="1736" y="4218"/>
                      <a:pt x="1732" y="4249"/>
                    </a:cubicBezTo>
                    <a:cubicBezTo>
                      <a:pt x="1670" y="4585"/>
                      <a:pt x="5914" y="10770"/>
                      <a:pt x="9206" y="15503"/>
                    </a:cubicBezTo>
                    <a:cubicBezTo>
                      <a:pt x="6819" y="12371"/>
                      <a:pt x="3406" y="7825"/>
                      <a:pt x="1718" y="5569"/>
                    </a:cubicBezTo>
                    <a:cubicBezTo>
                      <a:pt x="1694" y="5538"/>
                      <a:pt x="1658" y="5522"/>
                      <a:pt x="1622" y="5522"/>
                    </a:cubicBezTo>
                    <a:cubicBezTo>
                      <a:pt x="1597" y="5522"/>
                      <a:pt x="1571" y="5530"/>
                      <a:pt x="1549" y="5545"/>
                    </a:cubicBezTo>
                    <a:cubicBezTo>
                      <a:pt x="1497" y="5583"/>
                      <a:pt x="1483" y="5656"/>
                      <a:pt x="1521" y="5712"/>
                    </a:cubicBezTo>
                    <a:cubicBezTo>
                      <a:pt x="3496" y="8625"/>
                      <a:pt x="6604" y="13220"/>
                      <a:pt x="8641" y="16241"/>
                    </a:cubicBezTo>
                    <a:cubicBezTo>
                      <a:pt x="6413" y="13324"/>
                      <a:pt x="3021" y="8864"/>
                      <a:pt x="866" y="6033"/>
                    </a:cubicBezTo>
                    <a:cubicBezTo>
                      <a:pt x="844" y="6003"/>
                      <a:pt x="808" y="5985"/>
                      <a:pt x="770" y="5985"/>
                    </a:cubicBezTo>
                    <a:cubicBezTo>
                      <a:pt x="760" y="5985"/>
                      <a:pt x="751" y="5986"/>
                      <a:pt x="741" y="5988"/>
                    </a:cubicBezTo>
                    <a:cubicBezTo>
                      <a:pt x="696" y="6003"/>
                      <a:pt x="662" y="6037"/>
                      <a:pt x="651" y="6086"/>
                    </a:cubicBezTo>
                    <a:cubicBezTo>
                      <a:pt x="648" y="6102"/>
                      <a:pt x="645" y="6116"/>
                      <a:pt x="679" y="6179"/>
                    </a:cubicBezTo>
                    <a:lnTo>
                      <a:pt x="672" y="6179"/>
                    </a:lnTo>
                    <a:cubicBezTo>
                      <a:pt x="672" y="6179"/>
                      <a:pt x="683" y="6190"/>
                      <a:pt x="696" y="6210"/>
                    </a:cubicBezTo>
                    <a:cubicBezTo>
                      <a:pt x="838" y="6460"/>
                      <a:pt x="1417" y="7305"/>
                      <a:pt x="3627" y="10538"/>
                    </a:cubicBezTo>
                    <a:cubicBezTo>
                      <a:pt x="4886" y="12377"/>
                      <a:pt x="6400" y="14595"/>
                      <a:pt x="7523" y="16255"/>
                    </a:cubicBezTo>
                    <a:lnTo>
                      <a:pt x="482" y="7191"/>
                    </a:lnTo>
                    <a:cubicBezTo>
                      <a:pt x="461" y="7162"/>
                      <a:pt x="427" y="7144"/>
                      <a:pt x="392" y="7144"/>
                    </a:cubicBezTo>
                    <a:cubicBezTo>
                      <a:pt x="381" y="7144"/>
                      <a:pt x="371" y="7146"/>
                      <a:pt x="360" y="7149"/>
                    </a:cubicBezTo>
                    <a:cubicBezTo>
                      <a:pt x="312" y="7159"/>
                      <a:pt x="277" y="7194"/>
                      <a:pt x="267" y="7242"/>
                    </a:cubicBezTo>
                    <a:cubicBezTo>
                      <a:pt x="267" y="7257"/>
                      <a:pt x="263" y="7267"/>
                      <a:pt x="301" y="7333"/>
                    </a:cubicBezTo>
                    <a:lnTo>
                      <a:pt x="291" y="7340"/>
                    </a:lnTo>
                    <a:lnTo>
                      <a:pt x="354" y="7420"/>
                    </a:lnTo>
                    <a:cubicBezTo>
                      <a:pt x="562" y="7749"/>
                      <a:pt x="1237" y="8750"/>
                      <a:pt x="3420" y="11972"/>
                    </a:cubicBezTo>
                    <a:cubicBezTo>
                      <a:pt x="4470" y="13524"/>
                      <a:pt x="5647" y="15264"/>
                      <a:pt x="6594" y="16663"/>
                    </a:cubicBezTo>
                    <a:lnTo>
                      <a:pt x="232" y="8545"/>
                    </a:lnTo>
                    <a:cubicBezTo>
                      <a:pt x="208" y="8514"/>
                      <a:pt x="172" y="8498"/>
                      <a:pt x="136" y="8498"/>
                    </a:cubicBezTo>
                    <a:cubicBezTo>
                      <a:pt x="111" y="8498"/>
                      <a:pt x="87" y="8506"/>
                      <a:pt x="66" y="8521"/>
                    </a:cubicBezTo>
                    <a:cubicBezTo>
                      <a:pt x="14" y="8560"/>
                      <a:pt x="0" y="8632"/>
                      <a:pt x="34" y="8684"/>
                    </a:cubicBezTo>
                    <a:lnTo>
                      <a:pt x="5634" y="16982"/>
                    </a:lnTo>
                    <a:cubicBezTo>
                      <a:pt x="4633" y="15769"/>
                      <a:pt x="3257" y="14061"/>
                      <a:pt x="2276" y="12845"/>
                    </a:cubicBezTo>
                    <a:cubicBezTo>
                      <a:pt x="1771" y="12222"/>
                      <a:pt x="1327" y="11667"/>
                      <a:pt x="1005" y="11275"/>
                    </a:cubicBezTo>
                    <a:cubicBezTo>
                      <a:pt x="738" y="10946"/>
                      <a:pt x="592" y="10767"/>
                      <a:pt x="506" y="10676"/>
                    </a:cubicBezTo>
                    <a:cubicBezTo>
                      <a:pt x="499" y="10669"/>
                      <a:pt x="496" y="10663"/>
                      <a:pt x="488" y="10652"/>
                    </a:cubicBezTo>
                    <a:lnTo>
                      <a:pt x="485" y="10655"/>
                    </a:lnTo>
                    <a:cubicBezTo>
                      <a:pt x="438" y="10610"/>
                      <a:pt x="409" y="10593"/>
                      <a:pt x="385" y="10593"/>
                    </a:cubicBezTo>
                    <a:cubicBezTo>
                      <a:pt x="364" y="10593"/>
                      <a:pt x="346" y="10605"/>
                      <a:pt x="322" y="10621"/>
                    </a:cubicBezTo>
                    <a:cubicBezTo>
                      <a:pt x="295" y="10639"/>
                      <a:pt x="277" y="10666"/>
                      <a:pt x="270" y="10701"/>
                    </a:cubicBezTo>
                    <a:cubicBezTo>
                      <a:pt x="267" y="10732"/>
                      <a:pt x="274" y="10763"/>
                      <a:pt x="291" y="10791"/>
                    </a:cubicBezTo>
                    <a:cubicBezTo>
                      <a:pt x="1625" y="12734"/>
                      <a:pt x="3437" y="15385"/>
                      <a:pt x="4435" y="16879"/>
                    </a:cubicBezTo>
                    <a:cubicBezTo>
                      <a:pt x="2359" y="14630"/>
                      <a:pt x="1681" y="13951"/>
                      <a:pt x="1427" y="13767"/>
                    </a:cubicBezTo>
                    <a:cubicBezTo>
                      <a:pt x="1424" y="13764"/>
                      <a:pt x="1421" y="13760"/>
                      <a:pt x="1417" y="13757"/>
                    </a:cubicBezTo>
                    <a:lnTo>
                      <a:pt x="1414" y="13760"/>
                    </a:lnTo>
                    <a:cubicBezTo>
                      <a:pt x="1357" y="13720"/>
                      <a:pt x="1323" y="13707"/>
                      <a:pt x="1298" y="13707"/>
                    </a:cubicBezTo>
                    <a:cubicBezTo>
                      <a:pt x="1278" y="13707"/>
                      <a:pt x="1265" y="13716"/>
                      <a:pt x="1251" y="13725"/>
                    </a:cubicBezTo>
                    <a:cubicBezTo>
                      <a:pt x="1227" y="13743"/>
                      <a:pt x="1206" y="13770"/>
                      <a:pt x="1203" y="13802"/>
                    </a:cubicBezTo>
                    <a:cubicBezTo>
                      <a:pt x="1195" y="13833"/>
                      <a:pt x="1203" y="13867"/>
                      <a:pt x="1219" y="13895"/>
                    </a:cubicBezTo>
                    <a:cubicBezTo>
                      <a:pt x="1653" y="14519"/>
                      <a:pt x="2353" y="15541"/>
                      <a:pt x="2425" y="15673"/>
                    </a:cubicBezTo>
                    <a:cubicBezTo>
                      <a:pt x="2429" y="15683"/>
                      <a:pt x="2436" y="15694"/>
                      <a:pt x="2443" y="15704"/>
                    </a:cubicBezTo>
                    <a:cubicBezTo>
                      <a:pt x="2467" y="15739"/>
                      <a:pt x="2505" y="15757"/>
                      <a:pt x="2544" y="15757"/>
                    </a:cubicBezTo>
                    <a:cubicBezTo>
                      <a:pt x="2566" y="15757"/>
                      <a:pt x="2589" y="15751"/>
                      <a:pt x="2609" y="15738"/>
                    </a:cubicBezTo>
                    <a:cubicBezTo>
                      <a:pt x="2637" y="15718"/>
                      <a:pt x="2654" y="15690"/>
                      <a:pt x="2661" y="15659"/>
                    </a:cubicBezTo>
                    <a:cubicBezTo>
                      <a:pt x="2671" y="15610"/>
                      <a:pt x="2675" y="15586"/>
                      <a:pt x="2100" y="14744"/>
                    </a:cubicBezTo>
                    <a:lnTo>
                      <a:pt x="2100" y="14744"/>
                    </a:lnTo>
                    <a:cubicBezTo>
                      <a:pt x="2938" y="15617"/>
                      <a:pt x="4238" y="17017"/>
                      <a:pt x="5197" y="18063"/>
                    </a:cubicBezTo>
                    <a:cubicBezTo>
                      <a:pt x="5222" y="18088"/>
                      <a:pt x="5255" y="18102"/>
                      <a:pt x="5288" y="18102"/>
                    </a:cubicBezTo>
                    <a:cubicBezTo>
                      <a:pt x="5310" y="18102"/>
                      <a:pt x="5333" y="18095"/>
                      <a:pt x="5353" y="18081"/>
                    </a:cubicBezTo>
                    <a:cubicBezTo>
                      <a:pt x="5381" y="18063"/>
                      <a:pt x="5398" y="18035"/>
                      <a:pt x="5405" y="18001"/>
                    </a:cubicBezTo>
                    <a:cubicBezTo>
                      <a:pt x="5409" y="17990"/>
                      <a:pt x="5412" y="17977"/>
                      <a:pt x="5374" y="17901"/>
                    </a:cubicBezTo>
                    <a:cubicBezTo>
                      <a:pt x="5374" y="17897"/>
                      <a:pt x="5370" y="17894"/>
                      <a:pt x="5367" y="17890"/>
                    </a:cubicBezTo>
                    <a:cubicBezTo>
                      <a:pt x="5225" y="17627"/>
                      <a:pt x="4625" y="16695"/>
                      <a:pt x="2151" y="13077"/>
                    </a:cubicBezTo>
                    <a:lnTo>
                      <a:pt x="2151" y="13077"/>
                    </a:lnTo>
                    <a:cubicBezTo>
                      <a:pt x="5530" y="17266"/>
                      <a:pt x="6445" y="18379"/>
                      <a:pt x="6746" y="18635"/>
                    </a:cubicBezTo>
                    <a:lnTo>
                      <a:pt x="6757" y="18652"/>
                    </a:lnTo>
                    <a:lnTo>
                      <a:pt x="6763" y="18649"/>
                    </a:lnTo>
                    <a:cubicBezTo>
                      <a:pt x="6815" y="18692"/>
                      <a:pt x="6847" y="18706"/>
                      <a:pt x="6872" y="18706"/>
                    </a:cubicBezTo>
                    <a:cubicBezTo>
                      <a:pt x="6893" y="18706"/>
                      <a:pt x="6908" y="18695"/>
                      <a:pt x="6926" y="18684"/>
                    </a:cubicBezTo>
                    <a:cubicBezTo>
                      <a:pt x="6950" y="18666"/>
                      <a:pt x="6968" y="18638"/>
                      <a:pt x="6975" y="18607"/>
                    </a:cubicBezTo>
                    <a:cubicBezTo>
                      <a:pt x="6982" y="18576"/>
                      <a:pt x="6975" y="18542"/>
                      <a:pt x="6957" y="18518"/>
                    </a:cubicBezTo>
                    <a:lnTo>
                      <a:pt x="2127" y="11355"/>
                    </a:lnTo>
                    <a:lnTo>
                      <a:pt x="8399" y="19359"/>
                    </a:lnTo>
                    <a:cubicBezTo>
                      <a:pt x="8423" y="19391"/>
                      <a:pt x="8458" y="19407"/>
                      <a:pt x="8495" y="19407"/>
                    </a:cubicBezTo>
                    <a:cubicBezTo>
                      <a:pt x="8506" y="19407"/>
                      <a:pt x="8513" y="19404"/>
                      <a:pt x="8524" y="19404"/>
                    </a:cubicBezTo>
                    <a:cubicBezTo>
                      <a:pt x="8569" y="19394"/>
                      <a:pt x="8604" y="19356"/>
                      <a:pt x="8614" y="19311"/>
                    </a:cubicBezTo>
                    <a:cubicBezTo>
                      <a:pt x="8617" y="19293"/>
                      <a:pt x="8620" y="19283"/>
                      <a:pt x="8583" y="19217"/>
                    </a:cubicBezTo>
                    <a:lnTo>
                      <a:pt x="8589" y="19214"/>
                    </a:lnTo>
                    <a:lnTo>
                      <a:pt x="8548" y="19158"/>
                    </a:lnTo>
                    <a:cubicBezTo>
                      <a:pt x="8326" y="18791"/>
                      <a:pt x="7398" y="17419"/>
                      <a:pt x="3618" y="11837"/>
                    </a:cubicBezTo>
                    <a:cubicBezTo>
                      <a:pt x="3233" y="11266"/>
                      <a:pt x="2852" y="10701"/>
                      <a:pt x="2495" y="10177"/>
                    </a:cubicBezTo>
                    <a:lnTo>
                      <a:pt x="2495" y="10177"/>
                    </a:lnTo>
                    <a:lnTo>
                      <a:pt x="9144" y="18735"/>
                    </a:lnTo>
                    <a:cubicBezTo>
                      <a:pt x="9167" y="18767"/>
                      <a:pt x="9203" y="18783"/>
                      <a:pt x="9239" y="18783"/>
                    </a:cubicBezTo>
                    <a:cubicBezTo>
                      <a:pt x="9262" y="18783"/>
                      <a:pt x="9286" y="18777"/>
                      <a:pt x="9306" y="18763"/>
                    </a:cubicBezTo>
                    <a:cubicBezTo>
                      <a:pt x="9334" y="18746"/>
                      <a:pt x="9352" y="18715"/>
                      <a:pt x="9359" y="18684"/>
                    </a:cubicBezTo>
                    <a:cubicBezTo>
                      <a:pt x="9376" y="18583"/>
                      <a:pt x="9386" y="18538"/>
                      <a:pt x="3825" y="10402"/>
                    </a:cubicBezTo>
                    <a:cubicBezTo>
                      <a:pt x="3645" y="10140"/>
                      <a:pt x="3469" y="9879"/>
                      <a:pt x="3295" y="9623"/>
                    </a:cubicBezTo>
                    <a:lnTo>
                      <a:pt x="3295" y="9623"/>
                    </a:lnTo>
                    <a:cubicBezTo>
                      <a:pt x="4026" y="10586"/>
                      <a:pt x="4847" y="11664"/>
                      <a:pt x="5672" y="12745"/>
                    </a:cubicBezTo>
                    <a:cubicBezTo>
                      <a:pt x="6923" y="14384"/>
                      <a:pt x="8174" y="16026"/>
                      <a:pt x="9112" y="17256"/>
                    </a:cubicBezTo>
                    <a:cubicBezTo>
                      <a:pt x="9581" y="17869"/>
                      <a:pt x="9976" y="18382"/>
                      <a:pt x="10249" y="18739"/>
                    </a:cubicBezTo>
                    <a:cubicBezTo>
                      <a:pt x="10464" y="19020"/>
                      <a:pt x="10588" y="19179"/>
                      <a:pt x="10665" y="19266"/>
                    </a:cubicBezTo>
                    <a:cubicBezTo>
                      <a:pt x="10668" y="19269"/>
                      <a:pt x="10672" y="19276"/>
                      <a:pt x="10675" y="19276"/>
                    </a:cubicBezTo>
                    <a:cubicBezTo>
                      <a:pt x="10729" y="19332"/>
                      <a:pt x="10761" y="19352"/>
                      <a:pt x="10787" y="19352"/>
                    </a:cubicBezTo>
                    <a:cubicBezTo>
                      <a:pt x="10808" y="19352"/>
                      <a:pt x="10826" y="19340"/>
                      <a:pt x="10849" y="19324"/>
                    </a:cubicBezTo>
                    <a:cubicBezTo>
                      <a:pt x="10876" y="19307"/>
                      <a:pt x="10894" y="19279"/>
                      <a:pt x="10900" y="19248"/>
                    </a:cubicBezTo>
                    <a:cubicBezTo>
                      <a:pt x="10904" y="19234"/>
                      <a:pt x="10904" y="19224"/>
                      <a:pt x="10859" y="19148"/>
                    </a:cubicBezTo>
                    <a:lnTo>
                      <a:pt x="10870" y="19141"/>
                    </a:lnTo>
                    <a:cubicBezTo>
                      <a:pt x="10862" y="19134"/>
                      <a:pt x="10845" y="19116"/>
                      <a:pt x="10824" y="19085"/>
                    </a:cubicBezTo>
                    <a:cubicBezTo>
                      <a:pt x="10558" y="18649"/>
                      <a:pt x="9403" y="16923"/>
                      <a:pt x="4501" y="9678"/>
                    </a:cubicBezTo>
                    <a:lnTo>
                      <a:pt x="4501" y="9678"/>
                    </a:lnTo>
                    <a:cubicBezTo>
                      <a:pt x="5142" y="10535"/>
                      <a:pt x="5839" y="11459"/>
                      <a:pt x="6535" y="12377"/>
                    </a:cubicBezTo>
                    <a:cubicBezTo>
                      <a:pt x="10204" y="17235"/>
                      <a:pt x="11247" y="18583"/>
                      <a:pt x="11593" y="18922"/>
                    </a:cubicBezTo>
                    <a:cubicBezTo>
                      <a:pt x="11607" y="18940"/>
                      <a:pt x="11621" y="18957"/>
                      <a:pt x="11631" y="18975"/>
                    </a:cubicBezTo>
                    <a:lnTo>
                      <a:pt x="11645" y="18967"/>
                    </a:lnTo>
                    <a:cubicBezTo>
                      <a:pt x="11697" y="19011"/>
                      <a:pt x="11728" y="19026"/>
                      <a:pt x="11752" y="19026"/>
                    </a:cubicBezTo>
                    <a:cubicBezTo>
                      <a:pt x="11770" y="19026"/>
                      <a:pt x="11784" y="19016"/>
                      <a:pt x="11798" y="19006"/>
                    </a:cubicBezTo>
                    <a:cubicBezTo>
                      <a:pt x="11826" y="18988"/>
                      <a:pt x="11842" y="18961"/>
                      <a:pt x="11850" y="18929"/>
                    </a:cubicBezTo>
                    <a:cubicBezTo>
                      <a:pt x="11857" y="18898"/>
                      <a:pt x="11850" y="18863"/>
                      <a:pt x="11829" y="18836"/>
                    </a:cubicBezTo>
                    <a:cubicBezTo>
                      <a:pt x="9071" y="14900"/>
                      <a:pt x="5340" y="9512"/>
                      <a:pt x="3351" y="6508"/>
                    </a:cubicBezTo>
                    <a:lnTo>
                      <a:pt x="3351" y="6508"/>
                    </a:lnTo>
                    <a:cubicBezTo>
                      <a:pt x="4324" y="7832"/>
                      <a:pt x="5631" y="9599"/>
                      <a:pt x="6936" y="11352"/>
                    </a:cubicBezTo>
                    <a:cubicBezTo>
                      <a:pt x="11608" y="17629"/>
                      <a:pt x="12228" y="18294"/>
                      <a:pt x="12410" y="18294"/>
                    </a:cubicBezTo>
                    <a:cubicBezTo>
                      <a:pt x="12433" y="18294"/>
                      <a:pt x="12450" y="18283"/>
                      <a:pt x="12466" y="18271"/>
                    </a:cubicBezTo>
                    <a:cubicBezTo>
                      <a:pt x="12494" y="18254"/>
                      <a:pt x="12512" y="18226"/>
                      <a:pt x="12518" y="18195"/>
                    </a:cubicBezTo>
                    <a:cubicBezTo>
                      <a:pt x="12525" y="18160"/>
                      <a:pt x="12515" y="18129"/>
                      <a:pt x="12498" y="18102"/>
                    </a:cubicBezTo>
                    <a:cubicBezTo>
                      <a:pt x="9680" y="14079"/>
                      <a:pt x="5845" y="8535"/>
                      <a:pt x="3912" y="5600"/>
                    </a:cubicBezTo>
                    <a:lnTo>
                      <a:pt x="3912" y="5600"/>
                    </a:lnTo>
                    <a:cubicBezTo>
                      <a:pt x="4934" y="6969"/>
                      <a:pt x="6375" y="8899"/>
                      <a:pt x="7809" y="10811"/>
                    </a:cubicBezTo>
                    <a:cubicBezTo>
                      <a:pt x="9362" y="12880"/>
                      <a:pt x="10606" y="14522"/>
                      <a:pt x="11500" y="15700"/>
                    </a:cubicBezTo>
                    <a:cubicBezTo>
                      <a:pt x="12971" y="17627"/>
                      <a:pt x="13213" y="17940"/>
                      <a:pt x="13328" y="17940"/>
                    </a:cubicBezTo>
                    <a:cubicBezTo>
                      <a:pt x="13350" y="17940"/>
                      <a:pt x="13368" y="17929"/>
                      <a:pt x="13388" y="17915"/>
                    </a:cubicBezTo>
                    <a:cubicBezTo>
                      <a:pt x="13416" y="17897"/>
                      <a:pt x="13437" y="17866"/>
                      <a:pt x="13440" y="17835"/>
                    </a:cubicBezTo>
                    <a:cubicBezTo>
                      <a:pt x="13468" y="17699"/>
                      <a:pt x="12990" y="16948"/>
                      <a:pt x="7557" y="9027"/>
                    </a:cubicBezTo>
                    <a:cubicBezTo>
                      <a:pt x="6999" y="8216"/>
                      <a:pt x="6434" y="7395"/>
                      <a:pt x="5914" y="6633"/>
                    </a:cubicBezTo>
                    <a:lnTo>
                      <a:pt x="5914" y="6633"/>
                    </a:lnTo>
                    <a:lnTo>
                      <a:pt x="14279" y="17720"/>
                    </a:lnTo>
                    <a:cubicBezTo>
                      <a:pt x="14301" y="17751"/>
                      <a:pt x="14337" y="17767"/>
                      <a:pt x="14374" y="17767"/>
                    </a:cubicBezTo>
                    <a:cubicBezTo>
                      <a:pt x="14399" y="17767"/>
                      <a:pt x="14424" y="17760"/>
                      <a:pt x="14445" y="17744"/>
                    </a:cubicBezTo>
                    <a:cubicBezTo>
                      <a:pt x="14497" y="17707"/>
                      <a:pt x="14511" y="17634"/>
                      <a:pt x="14473" y="17582"/>
                    </a:cubicBezTo>
                    <a:cubicBezTo>
                      <a:pt x="12383" y="14491"/>
                      <a:pt x="9186" y="9765"/>
                      <a:pt x="6874" y="6339"/>
                    </a:cubicBezTo>
                    <a:lnTo>
                      <a:pt x="6874" y="6339"/>
                    </a:lnTo>
                    <a:cubicBezTo>
                      <a:pt x="7675" y="7423"/>
                      <a:pt x="8565" y="8622"/>
                      <a:pt x="9456" y="9814"/>
                    </a:cubicBezTo>
                    <a:cubicBezTo>
                      <a:pt x="13630" y="15420"/>
                      <a:pt x="14788" y="16938"/>
                      <a:pt x="15162" y="17308"/>
                    </a:cubicBezTo>
                    <a:cubicBezTo>
                      <a:pt x="15176" y="17328"/>
                      <a:pt x="15189" y="17349"/>
                      <a:pt x="15204" y="17370"/>
                    </a:cubicBezTo>
                    <a:lnTo>
                      <a:pt x="15218" y="17360"/>
                    </a:lnTo>
                    <a:cubicBezTo>
                      <a:pt x="15269" y="17406"/>
                      <a:pt x="15301" y="17420"/>
                      <a:pt x="15325" y="17420"/>
                    </a:cubicBezTo>
                    <a:cubicBezTo>
                      <a:pt x="15344" y="17420"/>
                      <a:pt x="15358" y="17411"/>
                      <a:pt x="15373" y="17402"/>
                    </a:cubicBezTo>
                    <a:cubicBezTo>
                      <a:pt x="15397" y="17384"/>
                      <a:pt x="15418" y="17357"/>
                      <a:pt x="15422" y="17325"/>
                    </a:cubicBezTo>
                    <a:cubicBezTo>
                      <a:pt x="15429" y="17294"/>
                      <a:pt x="15422" y="17259"/>
                      <a:pt x="15405" y="17235"/>
                    </a:cubicBezTo>
                    <a:cubicBezTo>
                      <a:pt x="13353" y="14238"/>
                      <a:pt x="8953" y="7797"/>
                      <a:pt x="6525" y="4173"/>
                    </a:cubicBezTo>
                    <a:lnTo>
                      <a:pt x="6525" y="4173"/>
                    </a:lnTo>
                    <a:cubicBezTo>
                      <a:pt x="8970" y="7420"/>
                      <a:pt x="13229" y="13098"/>
                      <a:pt x="15845" y="16591"/>
                    </a:cubicBezTo>
                    <a:cubicBezTo>
                      <a:pt x="15868" y="16622"/>
                      <a:pt x="15904" y="16640"/>
                      <a:pt x="15942" y="16640"/>
                    </a:cubicBezTo>
                    <a:cubicBezTo>
                      <a:pt x="15965" y="16640"/>
                      <a:pt x="15990" y="16633"/>
                      <a:pt x="16011" y="16618"/>
                    </a:cubicBezTo>
                    <a:cubicBezTo>
                      <a:pt x="16063" y="16580"/>
                      <a:pt x="16077" y="16508"/>
                      <a:pt x="16042" y="16452"/>
                    </a:cubicBezTo>
                    <a:lnTo>
                      <a:pt x="7339" y="3549"/>
                    </a:lnTo>
                    <a:lnTo>
                      <a:pt x="7339" y="3549"/>
                    </a:lnTo>
                    <a:cubicBezTo>
                      <a:pt x="9552" y="6439"/>
                      <a:pt x="13492" y="11740"/>
                      <a:pt x="16371" y="15649"/>
                    </a:cubicBezTo>
                    <a:cubicBezTo>
                      <a:pt x="16396" y="15682"/>
                      <a:pt x="16433" y="15699"/>
                      <a:pt x="16469" y="15699"/>
                    </a:cubicBezTo>
                    <a:cubicBezTo>
                      <a:pt x="16493" y="15699"/>
                      <a:pt x="16517" y="15691"/>
                      <a:pt x="16537" y="15676"/>
                    </a:cubicBezTo>
                    <a:cubicBezTo>
                      <a:pt x="16593" y="15638"/>
                      <a:pt x="16607" y="15565"/>
                      <a:pt x="16569" y="15510"/>
                    </a:cubicBezTo>
                    <a:lnTo>
                      <a:pt x="8381" y="3369"/>
                    </a:lnTo>
                    <a:lnTo>
                      <a:pt x="8381" y="3369"/>
                    </a:lnTo>
                    <a:cubicBezTo>
                      <a:pt x="9331" y="4644"/>
                      <a:pt x="10519" y="6279"/>
                      <a:pt x="11639" y="7811"/>
                    </a:cubicBezTo>
                    <a:cubicBezTo>
                      <a:pt x="16474" y="14448"/>
                      <a:pt x="17084" y="15194"/>
                      <a:pt x="17287" y="15194"/>
                    </a:cubicBezTo>
                    <a:cubicBezTo>
                      <a:pt x="17314" y="15194"/>
                      <a:pt x="17334" y="15181"/>
                      <a:pt x="17356" y="15166"/>
                    </a:cubicBezTo>
                    <a:cubicBezTo>
                      <a:pt x="17383" y="15150"/>
                      <a:pt x="17401" y="15121"/>
                      <a:pt x="17407" y="15087"/>
                    </a:cubicBezTo>
                    <a:cubicBezTo>
                      <a:pt x="17414" y="15056"/>
                      <a:pt x="17407" y="15025"/>
                      <a:pt x="17386" y="14997"/>
                    </a:cubicBezTo>
                    <a:cubicBezTo>
                      <a:pt x="15318" y="11962"/>
                      <a:pt x="12068" y="7180"/>
                      <a:pt x="9906" y="3972"/>
                    </a:cubicBezTo>
                    <a:lnTo>
                      <a:pt x="9906" y="3972"/>
                    </a:lnTo>
                    <a:cubicBezTo>
                      <a:pt x="16070" y="12249"/>
                      <a:pt x="17470" y="14058"/>
                      <a:pt x="17861" y="14405"/>
                    </a:cubicBezTo>
                    <a:cubicBezTo>
                      <a:pt x="17865" y="14405"/>
                      <a:pt x="17865" y="14408"/>
                      <a:pt x="17865" y="14408"/>
                    </a:cubicBezTo>
                    <a:lnTo>
                      <a:pt x="17868" y="14408"/>
                    </a:lnTo>
                    <a:cubicBezTo>
                      <a:pt x="17928" y="14460"/>
                      <a:pt x="17965" y="14477"/>
                      <a:pt x="17991" y="14477"/>
                    </a:cubicBezTo>
                    <a:cubicBezTo>
                      <a:pt x="18012" y="14477"/>
                      <a:pt x="18026" y="14467"/>
                      <a:pt x="18042" y="14456"/>
                    </a:cubicBezTo>
                    <a:cubicBezTo>
                      <a:pt x="18069" y="14439"/>
                      <a:pt x="18087" y="14411"/>
                      <a:pt x="18093" y="14381"/>
                    </a:cubicBezTo>
                    <a:cubicBezTo>
                      <a:pt x="18107" y="14307"/>
                      <a:pt x="18107" y="14290"/>
                      <a:pt x="9729" y="1910"/>
                    </a:cubicBezTo>
                    <a:lnTo>
                      <a:pt x="9729" y="1910"/>
                    </a:lnTo>
                    <a:cubicBezTo>
                      <a:pt x="11770" y="4527"/>
                      <a:pt x="15589" y="9654"/>
                      <a:pt x="18346" y="13399"/>
                    </a:cubicBezTo>
                    <a:cubicBezTo>
                      <a:pt x="18370" y="13432"/>
                      <a:pt x="18409" y="13450"/>
                      <a:pt x="18451" y="13450"/>
                    </a:cubicBezTo>
                    <a:cubicBezTo>
                      <a:pt x="18457" y="13450"/>
                      <a:pt x="18464" y="13449"/>
                      <a:pt x="18471" y="13448"/>
                    </a:cubicBezTo>
                    <a:cubicBezTo>
                      <a:pt x="18516" y="13438"/>
                      <a:pt x="18554" y="13399"/>
                      <a:pt x="18565" y="13351"/>
                    </a:cubicBezTo>
                    <a:cubicBezTo>
                      <a:pt x="18568" y="13330"/>
                      <a:pt x="18568" y="13320"/>
                      <a:pt x="18536" y="13261"/>
                    </a:cubicBezTo>
                    <a:lnTo>
                      <a:pt x="18541" y="13258"/>
                    </a:lnTo>
                    <a:cubicBezTo>
                      <a:pt x="18541" y="13254"/>
                      <a:pt x="18523" y="13230"/>
                      <a:pt x="18488" y="13185"/>
                    </a:cubicBezTo>
                    <a:cubicBezTo>
                      <a:pt x="18419" y="13081"/>
                      <a:pt x="18294" y="12897"/>
                      <a:pt x="18062" y="12564"/>
                    </a:cubicBezTo>
                    <a:cubicBezTo>
                      <a:pt x="13596" y="6117"/>
                      <a:pt x="11479" y="2988"/>
                      <a:pt x="10558" y="1564"/>
                    </a:cubicBezTo>
                    <a:lnTo>
                      <a:pt x="10558" y="1564"/>
                    </a:lnTo>
                    <a:cubicBezTo>
                      <a:pt x="11881" y="3227"/>
                      <a:pt x="14535" y="6737"/>
                      <a:pt x="16295" y="9062"/>
                    </a:cubicBezTo>
                    <a:cubicBezTo>
                      <a:pt x="16991" y="9983"/>
                      <a:pt x="17605" y="10794"/>
                      <a:pt x="18045" y="11373"/>
                    </a:cubicBezTo>
                    <a:cubicBezTo>
                      <a:pt x="18661" y="12181"/>
                      <a:pt x="18790" y="12348"/>
                      <a:pt x="18869" y="12348"/>
                    </a:cubicBezTo>
                    <a:cubicBezTo>
                      <a:pt x="18889" y="12348"/>
                      <a:pt x="18907" y="12337"/>
                      <a:pt x="18928" y="12322"/>
                    </a:cubicBezTo>
                    <a:cubicBezTo>
                      <a:pt x="18956" y="12305"/>
                      <a:pt x="18977" y="12273"/>
                      <a:pt x="18981" y="12243"/>
                    </a:cubicBezTo>
                    <a:cubicBezTo>
                      <a:pt x="18990" y="12190"/>
                      <a:pt x="19019" y="12041"/>
                      <a:pt x="13689" y="4263"/>
                    </a:cubicBezTo>
                    <a:lnTo>
                      <a:pt x="13689" y="4263"/>
                    </a:lnTo>
                    <a:cubicBezTo>
                      <a:pt x="18445" y="10499"/>
                      <a:pt x="19055" y="11160"/>
                      <a:pt x="19236" y="11160"/>
                    </a:cubicBezTo>
                    <a:cubicBezTo>
                      <a:pt x="19259" y="11160"/>
                      <a:pt x="19275" y="11149"/>
                      <a:pt x="19292" y="11137"/>
                    </a:cubicBezTo>
                    <a:cubicBezTo>
                      <a:pt x="19320" y="11117"/>
                      <a:pt x="19341" y="11088"/>
                      <a:pt x="19344" y="11058"/>
                    </a:cubicBezTo>
                    <a:cubicBezTo>
                      <a:pt x="19355" y="11002"/>
                      <a:pt x="19379" y="10877"/>
                      <a:pt x="14251" y="3390"/>
                    </a:cubicBezTo>
                    <a:lnTo>
                      <a:pt x="14251" y="3390"/>
                    </a:lnTo>
                    <a:cubicBezTo>
                      <a:pt x="14646" y="3889"/>
                      <a:pt x="15065" y="4415"/>
                      <a:pt x="15480" y="4938"/>
                    </a:cubicBezTo>
                    <a:cubicBezTo>
                      <a:pt x="18024" y="8126"/>
                      <a:pt x="18769" y="9024"/>
                      <a:pt x="19035" y="9241"/>
                    </a:cubicBezTo>
                    <a:lnTo>
                      <a:pt x="19043" y="9252"/>
                    </a:lnTo>
                    <a:lnTo>
                      <a:pt x="19043" y="9249"/>
                    </a:lnTo>
                    <a:cubicBezTo>
                      <a:pt x="19096" y="9292"/>
                      <a:pt x="19129" y="9305"/>
                      <a:pt x="19154" y="9305"/>
                    </a:cubicBezTo>
                    <a:cubicBezTo>
                      <a:pt x="19176" y="9305"/>
                      <a:pt x="19191" y="9295"/>
                      <a:pt x="19209" y="9283"/>
                    </a:cubicBezTo>
                    <a:cubicBezTo>
                      <a:pt x="19264" y="9246"/>
                      <a:pt x="19278" y="9172"/>
                      <a:pt x="19240" y="9117"/>
                    </a:cubicBezTo>
                    <a:lnTo>
                      <a:pt x="15031" y="2870"/>
                    </a:lnTo>
                    <a:lnTo>
                      <a:pt x="18523" y="6754"/>
                    </a:lnTo>
                    <a:cubicBezTo>
                      <a:pt x="18546" y="6781"/>
                      <a:pt x="18579" y="6795"/>
                      <a:pt x="18612" y="6795"/>
                    </a:cubicBezTo>
                    <a:cubicBezTo>
                      <a:pt x="18638" y="6795"/>
                      <a:pt x="18664" y="6786"/>
                      <a:pt x="18686" y="6768"/>
                    </a:cubicBezTo>
                    <a:cubicBezTo>
                      <a:pt x="18738" y="6730"/>
                      <a:pt x="18749" y="6660"/>
                      <a:pt x="18710" y="6605"/>
                    </a:cubicBezTo>
                    <a:cubicBezTo>
                      <a:pt x="17612" y="5001"/>
                      <a:pt x="15955" y="2572"/>
                      <a:pt x="15841" y="2360"/>
                    </a:cubicBezTo>
                    <a:cubicBezTo>
                      <a:pt x="15838" y="2347"/>
                      <a:pt x="15831" y="2336"/>
                      <a:pt x="15824" y="2326"/>
                    </a:cubicBezTo>
                    <a:cubicBezTo>
                      <a:pt x="15802" y="2292"/>
                      <a:pt x="15765" y="2273"/>
                      <a:pt x="15726" y="2273"/>
                    </a:cubicBezTo>
                    <a:cubicBezTo>
                      <a:pt x="15703" y="2273"/>
                      <a:pt x="15679" y="2280"/>
                      <a:pt x="15658" y="2295"/>
                    </a:cubicBezTo>
                    <a:cubicBezTo>
                      <a:pt x="15630" y="2312"/>
                      <a:pt x="15613" y="2340"/>
                      <a:pt x="15605" y="2374"/>
                    </a:cubicBezTo>
                    <a:cubicBezTo>
                      <a:pt x="15595" y="2430"/>
                      <a:pt x="15589" y="2468"/>
                      <a:pt x="17484" y="5240"/>
                    </a:cubicBezTo>
                    <a:lnTo>
                      <a:pt x="14050" y="1425"/>
                    </a:lnTo>
                    <a:cubicBezTo>
                      <a:pt x="14027" y="1397"/>
                      <a:pt x="13993" y="1384"/>
                      <a:pt x="13959" y="1384"/>
                    </a:cubicBezTo>
                    <a:cubicBezTo>
                      <a:pt x="13934" y="1384"/>
                      <a:pt x="13908" y="1392"/>
                      <a:pt x="13887" y="1408"/>
                    </a:cubicBezTo>
                    <a:cubicBezTo>
                      <a:pt x="13838" y="1450"/>
                      <a:pt x="13825" y="1519"/>
                      <a:pt x="13863" y="1570"/>
                    </a:cubicBezTo>
                    <a:lnTo>
                      <a:pt x="17906" y="7568"/>
                    </a:lnTo>
                    <a:cubicBezTo>
                      <a:pt x="16427" y="5756"/>
                      <a:pt x="13995" y="2690"/>
                      <a:pt x="12203" y="406"/>
                    </a:cubicBezTo>
                    <a:cubicBezTo>
                      <a:pt x="12179" y="376"/>
                      <a:pt x="12144" y="360"/>
                      <a:pt x="12109" y="360"/>
                    </a:cubicBezTo>
                    <a:cubicBezTo>
                      <a:pt x="12084" y="360"/>
                      <a:pt x="12058" y="368"/>
                      <a:pt x="12037" y="385"/>
                    </a:cubicBezTo>
                    <a:cubicBezTo>
                      <a:pt x="11985" y="424"/>
                      <a:pt x="11971" y="497"/>
                      <a:pt x="12009" y="548"/>
                    </a:cubicBezTo>
                    <a:cubicBezTo>
                      <a:pt x="14123" y="3625"/>
                      <a:pt x="17050" y="7908"/>
                      <a:pt x="18391" y="9932"/>
                    </a:cubicBezTo>
                    <a:cubicBezTo>
                      <a:pt x="16853" y="8036"/>
                      <a:pt x="13734" y="3927"/>
                      <a:pt x="12200" y="1903"/>
                    </a:cubicBezTo>
                    <a:cubicBezTo>
                      <a:pt x="11815" y="1397"/>
                      <a:pt x="11493" y="975"/>
                      <a:pt x="11268" y="681"/>
                    </a:cubicBezTo>
                    <a:cubicBezTo>
                      <a:pt x="11105" y="465"/>
                      <a:pt x="11004" y="334"/>
                      <a:pt x="10939" y="257"/>
                    </a:cubicBezTo>
                    <a:cubicBezTo>
                      <a:pt x="10928" y="247"/>
                      <a:pt x="10921" y="233"/>
                      <a:pt x="10914" y="223"/>
                    </a:cubicBezTo>
                    <a:lnTo>
                      <a:pt x="10911" y="227"/>
                    </a:lnTo>
                    <a:cubicBezTo>
                      <a:pt x="10864" y="179"/>
                      <a:pt x="10836" y="162"/>
                      <a:pt x="10811" y="162"/>
                    </a:cubicBezTo>
                    <a:cubicBezTo>
                      <a:pt x="10791" y="162"/>
                      <a:pt x="10773" y="174"/>
                      <a:pt x="10748" y="192"/>
                    </a:cubicBezTo>
                    <a:cubicBezTo>
                      <a:pt x="10720" y="209"/>
                      <a:pt x="10703" y="237"/>
                      <a:pt x="10696" y="268"/>
                    </a:cubicBezTo>
                    <a:cubicBezTo>
                      <a:pt x="10689" y="302"/>
                      <a:pt x="10696" y="334"/>
                      <a:pt x="10717" y="361"/>
                    </a:cubicBezTo>
                    <a:cubicBezTo>
                      <a:pt x="12771" y="3345"/>
                      <a:pt x="15501" y="7329"/>
                      <a:pt x="17189" y="9844"/>
                    </a:cubicBezTo>
                    <a:cubicBezTo>
                      <a:pt x="16967" y="9550"/>
                      <a:pt x="16728" y="9238"/>
                      <a:pt x="16486" y="8916"/>
                    </a:cubicBezTo>
                    <a:cubicBezTo>
                      <a:pt x="10626" y="1166"/>
                      <a:pt x="9982" y="403"/>
                      <a:pt x="9796" y="403"/>
                    </a:cubicBezTo>
                    <a:cubicBezTo>
                      <a:pt x="9774" y="403"/>
                      <a:pt x="9759" y="413"/>
                      <a:pt x="9743" y="424"/>
                    </a:cubicBezTo>
                    <a:cubicBezTo>
                      <a:pt x="9715" y="444"/>
                      <a:pt x="9695" y="476"/>
                      <a:pt x="9688" y="507"/>
                    </a:cubicBezTo>
                    <a:cubicBezTo>
                      <a:pt x="9670" y="604"/>
                      <a:pt x="9643" y="753"/>
                      <a:pt x="14330" y="7586"/>
                    </a:cubicBezTo>
                    <a:cubicBezTo>
                      <a:pt x="14088" y="7257"/>
                      <a:pt x="13838" y="6924"/>
                      <a:pt x="13593" y="6595"/>
                    </a:cubicBezTo>
                    <a:cubicBezTo>
                      <a:pt x="9784" y="1515"/>
                      <a:pt x="8794" y="302"/>
                      <a:pt x="8475" y="57"/>
                    </a:cubicBezTo>
                    <a:cubicBezTo>
                      <a:pt x="8471" y="57"/>
                      <a:pt x="8471" y="53"/>
                      <a:pt x="8471" y="53"/>
                    </a:cubicBezTo>
                    <a:lnTo>
                      <a:pt x="8471" y="57"/>
                    </a:lnTo>
                    <a:cubicBezTo>
                      <a:pt x="8417" y="15"/>
                      <a:pt x="8382" y="1"/>
                      <a:pt x="8356" y="1"/>
                    </a:cubicBezTo>
                    <a:close/>
                  </a:path>
                </a:pathLst>
              </a:custGeom>
              <a:solidFill>
                <a:srgbClr val="F9CB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9" name="Google Shape;249;p28"/>
              <p:cNvGrpSpPr/>
              <p:nvPr/>
            </p:nvGrpSpPr>
            <p:grpSpPr>
              <a:xfrm rot="-463497">
                <a:off x="6619536" y="649401"/>
                <a:ext cx="960126" cy="1122298"/>
                <a:chOff x="6246600" y="3562450"/>
                <a:chExt cx="840768" cy="982780"/>
              </a:xfrm>
            </p:grpSpPr>
            <p:sp>
              <p:nvSpPr>
                <p:cNvPr id="250" name="Google Shape;250;p28"/>
                <p:cNvSpPr/>
                <p:nvPr/>
              </p:nvSpPr>
              <p:spPr>
                <a:xfrm>
                  <a:off x="6357979" y="3901087"/>
                  <a:ext cx="597582" cy="562038"/>
                </a:xfrm>
                <a:custGeom>
                  <a:avLst/>
                  <a:gdLst/>
                  <a:ahLst/>
                  <a:cxnLst/>
                  <a:rect l="l" t="t" r="r" b="b"/>
                  <a:pathLst>
                    <a:path w="7431" h="6989" extrusionOk="0">
                      <a:moveTo>
                        <a:pt x="4045" y="164"/>
                      </a:moveTo>
                      <a:cubicBezTo>
                        <a:pt x="4855" y="164"/>
                        <a:pt x="5844" y="566"/>
                        <a:pt x="6401" y="1126"/>
                      </a:cubicBezTo>
                      <a:cubicBezTo>
                        <a:pt x="7160" y="1895"/>
                        <a:pt x="7288" y="2821"/>
                        <a:pt x="7205" y="3843"/>
                      </a:cubicBezTo>
                      <a:cubicBezTo>
                        <a:pt x="7135" y="4689"/>
                        <a:pt x="7048" y="5354"/>
                        <a:pt x="6445" y="5970"/>
                      </a:cubicBezTo>
                      <a:cubicBezTo>
                        <a:pt x="5881" y="6549"/>
                        <a:pt x="5325" y="6822"/>
                        <a:pt x="4514" y="6822"/>
                      </a:cubicBezTo>
                      <a:cubicBezTo>
                        <a:pt x="4469" y="6822"/>
                        <a:pt x="4424" y="6821"/>
                        <a:pt x="4377" y="6819"/>
                      </a:cubicBezTo>
                      <a:cubicBezTo>
                        <a:pt x="3559" y="6792"/>
                        <a:pt x="2353" y="6629"/>
                        <a:pt x="1688" y="6119"/>
                      </a:cubicBezTo>
                      <a:cubicBezTo>
                        <a:pt x="885" y="5506"/>
                        <a:pt x="507" y="4331"/>
                        <a:pt x="479" y="3354"/>
                      </a:cubicBezTo>
                      <a:cubicBezTo>
                        <a:pt x="448" y="2298"/>
                        <a:pt x="808" y="1223"/>
                        <a:pt x="1789" y="690"/>
                      </a:cubicBezTo>
                      <a:cubicBezTo>
                        <a:pt x="2420" y="344"/>
                        <a:pt x="3231" y="243"/>
                        <a:pt x="3937" y="167"/>
                      </a:cubicBezTo>
                      <a:cubicBezTo>
                        <a:pt x="3973" y="165"/>
                        <a:pt x="4009" y="164"/>
                        <a:pt x="4045" y="164"/>
                      </a:cubicBezTo>
                      <a:close/>
                      <a:moveTo>
                        <a:pt x="4068" y="1"/>
                      </a:moveTo>
                      <a:cubicBezTo>
                        <a:pt x="4030" y="1"/>
                        <a:pt x="3991" y="1"/>
                        <a:pt x="3953" y="3"/>
                      </a:cubicBezTo>
                      <a:lnTo>
                        <a:pt x="3953" y="3"/>
                      </a:lnTo>
                      <a:cubicBezTo>
                        <a:pt x="3952" y="3"/>
                        <a:pt x="3951" y="3"/>
                        <a:pt x="3949" y="3"/>
                      </a:cubicBezTo>
                      <a:cubicBezTo>
                        <a:pt x="3946" y="3"/>
                        <a:pt x="3942" y="3"/>
                        <a:pt x="3937" y="4"/>
                      </a:cubicBezTo>
                      <a:cubicBezTo>
                        <a:pt x="3937" y="4"/>
                        <a:pt x="3937" y="4"/>
                        <a:pt x="3937" y="4"/>
                      </a:cubicBezTo>
                      <a:lnTo>
                        <a:pt x="3937" y="4"/>
                      </a:lnTo>
                      <a:cubicBezTo>
                        <a:pt x="3932" y="4"/>
                        <a:pt x="3928" y="4"/>
                        <a:pt x="3923" y="5"/>
                      </a:cubicBezTo>
                      <a:lnTo>
                        <a:pt x="3923" y="5"/>
                      </a:lnTo>
                      <a:cubicBezTo>
                        <a:pt x="2589" y="151"/>
                        <a:pt x="1112" y="453"/>
                        <a:pt x="559" y="1844"/>
                      </a:cubicBezTo>
                      <a:cubicBezTo>
                        <a:pt x="1" y="3247"/>
                        <a:pt x="362" y="5423"/>
                        <a:pt x="1671" y="6320"/>
                      </a:cubicBezTo>
                      <a:cubicBezTo>
                        <a:pt x="2295" y="6750"/>
                        <a:pt x="3210" y="6864"/>
                        <a:pt x="3944" y="6950"/>
                      </a:cubicBezTo>
                      <a:cubicBezTo>
                        <a:pt x="4142" y="6973"/>
                        <a:pt x="4352" y="6988"/>
                        <a:pt x="4564" y="6988"/>
                      </a:cubicBezTo>
                      <a:cubicBezTo>
                        <a:pt x="5071" y="6988"/>
                        <a:pt x="5591" y="6901"/>
                        <a:pt x="5999" y="6614"/>
                      </a:cubicBezTo>
                      <a:cubicBezTo>
                        <a:pt x="7218" y="5762"/>
                        <a:pt x="7426" y="4484"/>
                        <a:pt x="7430" y="3070"/>
                      </a:cubicBezTo>
                      <a:cubicBezTo>
                        <a:pt x="7430" y="1369"/>
                        <a:pt x="5701" y="1"/>
                        <a:pt x="406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8"/>
                <p:cNvSpPr/>
                <p:nvPr/>
              </p:nvSpPr>
              <p:spPr>
                <a:xfrm>
                  <a:off x="6276676" y="3845840"/>
                  <a:ext cx="754316" cy="677759"/>
                </a:xfrm>
                <a:custGeom>
                  <a:avLst/>
                  <a:gdLst/>
                  <a:ahLst/>
                  <a:cxnLst/>
                  <a:rect l="l" t="t" r="r" b="b"/>
                  <a:pathLst>
                    <a:path w="9380" h="8428" extrusionOk="0">
                      <a:moveTo>
                        <a:pt x="4917" y="164"/>
                      </a:moveTo>
                      <a:cubicBezTo>
                        <a:pt x="6119" y="202"/>
                        <a:pt x="7304" y="646"/>
                        <a:pt x="8163" y="1505"/>
                      </a:cubicBezTo>
                      <a:cubicBezTo>
                        <a:pt x="8832" y="2177"/>
                        <a:pt x="9106" y="3393"/>
                        <a:pt x="9092" y="4332"/>
                      </a:cubicBezTo>
                      <a:cubicBezTo>
                        <a:pt x="9078" y="5147"/>
                        <a:pt x="8774" y="6047"/>
                        <a:pt x="8344" y="6730"/>
                      </a:cubicBezTo>
                      <a:cubicBezTo>
                        <a:pt x="7668" y="7808"/>
                        <a:pt x="6524" y="8182"/>
                        <a:pt x="5309" y="8254"/>
                      </a:cubicBezTo>
                      <a:cubicBezTo>
                        <a:pt x="5108" y="8266"/>
                        <a:pt x="4905" y="8273"/>
                        <a:pt x="4702" y="8273"/>
                      </a:cubicBezTo>
                      <a:cubicBezTo>
                        <a:pt x="3662" y="8273"/>
                        <a:pt x="2613" y="8091"/>
                        <a:pt x="1813" y="7375"/>
                      </a:cubicBezTo>
                      <a:cubicBezTo>
                        <a:pt x="901" y="6553"/>
                        <a:pt x="475" y="5347"/>
                        <a:pt x="489" y="4138"/>
                      </a:cubicBezTo>
                      <a:cubicBezTo>
                        <a:pt x="496" y="3535"/>
                        <a:pt x="589" y="2923"/>
                        <a:pt x="783" y="2354"/>
                      </a:cubicBezTo>
                      <a:cubicBezTo>
                        <a:pt x="1023" y="1658"/>
                        <a:pt x="1567" y="1193"/>
                        <a:pt x="2152" y="781"/>
                      </a:cubicBezTo>
                      <a:cubicBezTo>
                        <a:pt x="2974" y="206"/>
                        <a:pt x="3961" y="268"/>
                        <a:pt x="4917" y="164"/>
                      </a:cubicBezTo>
                      <a:close/>
                      <a:moveTo>
                        <a:pt x="4929" y="0"/>
                      </a:moveTo>
                      <a:cubicBezTo>
                        <a:pt x="4925" y="0"/>
                        <a:pt x="4921" y="1"/>
                        <a:pt x="4917" y="1"/>
                      </a:cubicBezTo>
                      <a:cubicBezTo>
                        <a:pt x="4916" y="1"/>
                        <a:pt x="4915" y="1"/>
                        <a:pt x="4914" y="1"/>
                      </a:cubicBezTo>
                      <a:cubicBezTo>
                        <a:pt x="4906" y="1"/>
                        <a:pt x="4899" y="2"/>
                        <a:pt x="4893" y="4"/>
                      </a:cubicBezTo>
                      <a:lnTo>
                        <a:pt x="4893" y="4"/>
                      </a:lnTo>
                      <a:cubicBezTo>
                        <a:pt x="4125" y="83"/>
                        <a:pt x="3232" y="22"/>
                        <a:pt x="2526" y="365"/>
                      </a:cubicBezTo>
                      <a:cubicBezTo>
                        <a:pt x="1722" y="750"/>
                        <a:pt x="915" y="1453"/>
                        <a:pt x="624" y="2309"/>
                      </a:cubicBezTo>
                      <a:cubicBezTo>
                        <a:pt x="1" y="4162"/>
                        <a:pt x="308" y="6467"/>
                        <a:pt x="1951" y="7693"/>
                      </a:cubicBezTo>
                      <a:cubicBezTo>
                        <a:pt x="2775" y="8309"/>
                        <a:pt x="3776" y="8428"/>
                        <a:pt x="4777" y="8428"/>
                      </a:cubicBezTo>
                      <a:cubicBezTo>
                        <a:pt x="4795" y="8428"/>
                        <a:pt x="4813" y="8427"/>
                        <a:pt x="4830" y="8427"/>
                      </a:cubicBezTo>
                      <a:cubicBezTo>
                        <a:pt x="5752" y="8424"/>
                        <a:pt x="6819" y="8317"/>
                        <a:pt x="7599" y="7776"/>
                      </a:cubicBezTo>
                      <a:cubicBezTo>
                        <a:pt x="8680" y="7025"/>
                        <a:pt x="9380" y="5320"/>
                        <a:pt x="9244" y="4010"/>
                      </a:cubicBezTo>
                      <a:cubicBezTo>
                        <a:pt x="9130" y="2888"/>
                        <a:pt x="8873" y="1851"/>
                        <a:pt x="7976" y="1117"/>
                      </a:cubicBezTo>
                      <a:cubicBezTo>
                        <a:pt x="7114" y="409"/>
                        <a:pt x="6051" y="42"/>
                        <a:pt x="4946" y="2"/>
                      </a:cubicBezTo>
                      <a:lnTo>
                        <a:pt x="4946" y="2"/>
                      </a:lnTo>
                      <a:cubicBezTo>
                        <a:pt x="4940" y="1"/>
                        <a:pt x="4935" y="0"/>
                        <a:pt x="492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8"/>
                <p:cNvSpPr/>
                <p:nvPr/>
              </p:nvSpPr>
              <p:spPr>
                <a:xfrm>
                  <a:off x="6297987" y="3804345"/>
                  <a:ext cx="228547" cy="163167"/>
                </a:xfrm>
                <a:custGeom>
                  <a:avLst/>
                  <a:gdLst/>
                  <a:ahLst/>
                  <a:cxnLst/>
                  <a:rect l="l" t="t" r="r" b="b"/>
                  <a:pathLst>
                    <a:path w="2842" h="2029" extrusionOk="0">
                      <a:moveTo>
                        <a:pt x="2733" y="0"/>
                      </a:moveTo>
                      <a:cubicBezTo>
                        <a:pt x="2726" y="0"/>
                        <a:pt x="2717" y="1"/>
                        <a:pt x="2709" y="4"/>
                      </a:cubicBezTo>
                      <a:cubicBezTo>
                        <a:pt x="1741" y="295"/>
                        <a:pt x="571" y="1013"/>
                        <a:pt x="37" y="1907"/>
                      </a:cubicBezTo>
                      <a:cubicBezTo>
                        <a:pt x="1" y="1969"/>
                        <a:pt x="57" y="2029"/>
                        <a:pt x="113" y="2029"/>
                      </a:cubicBezTo>
                      <a:cubicBezTo>
                        <a:pt x="137" y="2029"/>
                        <a:pt x="162" y="2017"/>
                        <a:pt x="179" y="1990"/>
                      </a:cubicBezTo>
                      <a:cubicBezTo>
                        <a:pt x="688" y="1134"/>
                        <a:pt x="1831" y="441"/>
                        <a:pt x="2750" y="161"/>
                      </a:cubicBezTo>
                      <a:cubicBezTo>
                        <a:pt x="2841" y="135"/>
                        <a:pt x="2815" y="0"/>
                        <a:pt x="273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8"/>
                <p:cNvSpPr/>
                <p:nvPr/>
              </p:nvSpPr>
              <p:spPr>
                <a:xfrm>
                  <a:off x="6246600" y="3738564"/>
                  <a:ext cx="278968" cy="228949"/>
                </a:xfrm>
                <a:custGeom>
                  <a:avLst/>
                  <a:gdLst/>
                  <a:ahLst/>
                  <a:cxnLst/>
                  <a:rect l="l" t="t" r="r" b="b"/>
                  <a:pathLst>
                    <a:path w="3469" h="2847" extrusionOk="0">
                      <a:moveTo>
                        <a:pt x="1999" y="1"/>
                      </a:moveTo>
                      <a:cubicBezTo>
                        <a:pt x="1606" y="1"/>
                        <a:pt x="1205" y="117"/>
                        <a:pt x="877" y="331"/>
                      </a:cubicBezTo>
                      <a:cubicBezTo>
                        <a:pt x="66" y="857"/>
                        <a:pt x="1" y="2146"/>
                        <a:pt x="690" y="2822"/>
                      </a:cubicBezTo>
                      <a:cubicBezTo>
                        <a:pt x="707" y="2839"/>
                        <a:pt x="726" y="2847"/>
                        <a:pt x="745" y="2847"/>
                      </a:cubicBezTo>
                      <a:cubicBezTo>
                        <a:pt x="808" y="2847"/>
                        <a:pt x="863" y="2764"/>
                        <a:pt x="804" y="2707"/>
                      </a:cubicBezTo>
                      <a:cubicBezTo>
                        <a:pt x="121" y="2032"/>
                        <a:pt x="298" y="822"/>
                        <a:pt x="1116" y="379"/>
                      </a:cubicBezTo>
                      <a:cubicBezTo>
                        <a:pt x="1379" y="237"/>
                        <a:pt x="1683" y="162"/>
                        <a:pt x="1983" y="162"/>
                      </a:cubicBezTo>
                      <a:cubicBezTo>
                        <a:pt x="2524" y="162"/>
                        <a:pt x="3051" y="406"/>
                        <a:pt x="3298" y="944"/>
                      </a:cubicBezTo>
                      <a:cubicBezTo>
                        <a:pt x="3311" y="973"/>
                        <a:pt x="3334" y="985"/>
                        <a:pt x="3358" y="985"/>
                      </a:cubicBezTo>
                      <a:cubicBezTo>
                        <a:pt x="3410" y="985"/>
                        <a:pt x="3468" y="925"/>
                        <a:pt x="3437" y="860"/>
                      </a:cubicBezTo>
                      <a:cubicBezTo>
                        <a:pt x="3166" y="266"/>
                        <a:pt x="2592" y="1"/>
                        <a:pt x="19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8"/>
                <p:cNvSpPr/>
                <p:nvPr/>
              </p:nvSpPr>
              <p:spPr>
                <a:xfrm>
                  <a:off x="6394810" y="4443341"/>
                  <a:ext cx="98431" cy="101889"/>
                </a:xfrm>
                <a:custGeom>
                  <a:avLst/>
                  <a:gdLst/>
                  <a:ahLst/>
                  <a:cxnLst/>
                  <a:rect l="l" t="t" r="r" b="b"/>
                  <a:pathLst>
                    <a:path w="1224" h="1267" extrusionOk="0">
                      <a:moveTo>
                        <a:pt x="326" y="0"/>
                      </a:moveTo>
                      <a:cubicBezTo>
                        <a:pt x="302" y="0"/>
                        <a:pt x="279" y="12"/>
                        <a:pt x="264" y="41"/>
                      </a:cubicBezTo>
                      <a:cubicBezTo>
                        <a:pt x="153" y="270"/>
                        <a:pt x="80" y="506"/>
                        <a:pt x="56" y="755"/>
                      </a:cubicBezTo>
                      <a:cubicBezTo>
                        <a:pt x="42" y="893"/>
                        <a:pt x="0" y="1147"/>
                        <a:pt x="142" y="1234"/>
                      </a:cubicBezTo>
                      <a:cubicBezTo>
                        <a:pt x="182" y="1257"/>
                        <a:pt x="229" y="1267"/>
                        <a:pt x="278" y="1267"/>
                      </a:cubicBezTo>
                      <a:cubicBezTo>
                        <a:pt x="400" y="1267"/>
                        <a:pt x="539" y="1207"/>
                        <a:pt x="631" y="1160"/>
                      </a:cubicBezTo>
                      <a:cubicBezTo>
                        <a:pt x="843" y="1050"/>
                        <a:pt x="1009" y="873"/>
                        <a:pt x="1168" y="700"/>
                      </a:cubicBezTo>
                      <a:cubicBezTo>
                        <a:pt x="1224" y="641"/>
                        <a:pt x="1168" y="559"/>
                        <a:pt x="1108" y="559"/>
                      </a:cubicBezTo>
                      <a:cubicBezTo>
                        <a:pt x="1089" y="559"/>
                        <a:pt x="1070" y="567"/>
                        <a:pt x="1054" y="586"/>
                      </a:cubicBezTo>
                      <a:cubicBezTo>
                        <a:pt x="896" y="753"/>
                        <a:pt x="615" y="1093"/>
                        <a:pt x="353" y="1093"/>
                      </a:cubicBezTo>
                      <a:cubicBezTo>
                        <a:pt x="344" y="1093"/>
                        <a:pt x="335" y="1092"/>
                        <a:pt x="326" y="1091"/>
                      </a:cubicBezTo>
                      <a:cubicBezTo>
                        <a:pt x="310" y="1098"/>
                        <a:pt x="296" y="1101"/>
                        <a:pt x="283" y="1101"/>
                      </a:cubicBezTo>
                      <a:cubicBezTo>
                        <a:pt x="241" y="1101"/>
                        <a:pt x="217" y="1065"/>
                        <a:pt x="211" y="991"/>
                      </a:cubicBezTo>
                      <a:lnTo>
                        <a:pt x="211" y="914"/>
                      </a:lnTo>
                      <a:cubicBezTo>
                        <a:pt x="205" y="824"/>
                        <a:pt x="222" y="711"/>
                        <a:pt x="240" y="623"/>
                      </a:cubicBezTo>
                      <a:cubicBezTo>
                        <a:pt x="271" y="450"/>
                        <a:pt x="330" y="284"/>
                        <a:pt x="406" y="124"/>
                      </a:cubicBezTo>
                      <a:cubicBezTo>
                        <a:pt x="437" y="60"/>
                        <a:pt x="380" y="0"/>
                        <a:pt x="32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8"/>
                <p:cNvSpPr/>
                <p:nvPr/>
              </p:nvSpPr>
              <p:spPr>
                <a:xfrm>
                  <a:off x="6846356" y="4432484"/>
                  <a:ext cx="98270" cy="101889"/>
                </a:xfrm>
                <a:custGeom>
                  <a:avLst/>
                  <a:gdLst/>
                  <a:ahLst/>
                  <a:cxnLst/>
                  <a:rect l="l" t="t" r="r" b="b"/>
                  <a:pathLst>
                    <a:path w="1222" h="1267" extrusionOk="0">
                      <a:moveTo>
                        <a:pt x="897" y="0"/>
                      </a:moveTo>
                      <a:cubicBezTo>
                        <a:pt x="843" y="0"/>
                        <a:pt x="786" y="60"/>
                        <a:pt x="820" y="125"/>
                      </a:cubicBezTo>
                      <a:cubicBezTo>
                        <a:pt x="896" y="284"/>
                        <a:pt x="955" y="446"/>
                        <a:pt x="986" y="624"/>
                      </a:cubicBezTo>
                      <a:cubicBezTo>
                        <a:pt x="999" y="703"/>
                        <a:pt x="1007" y="790"/>
                        <a:pt x="1010" y="873"/>
                      </a:cubicBezTo>
                      <a:cubicBezTo>
                        <a:pt x="1014" y="911"/>
                        <a:pt x="1014" y="949"/>
                        <a:pt x="1010" y="991"/>
                      </a:cubicBezTo>
                      <a:cubicBezTo>
                        <a:pt x="1005" y="1063"/>
                        <a:pt x="981" y="1100"/>
                        <a:pt x="938" y="1100"/>
                      </a:cubicBezTo>
                      <a:cubicBezTo>
                        <a:pt x="925" y="1100"/>
                        <a:pt x="911" y="1097"/>
                        <a:pt x="896" y="1091"/>
                      </a:cubicBezTo>
                      <a:cubicBezTo>
                        <a:pt x="888" y="1091"/>
                        <a:pt x="880" y="1092"/>
                        <a:pt x="872" y="1092"/>
                      </a:cubicBezTo>
                      <a:cubicBezTo>
                        <a:pt x="609" y="1092"/>
                        <a:pt x="330" y="753"/>
                        <a:pt x="172" y="582"/>
                      </a:cubicBezTo>
                      <a:cubicBezTo>
                        <a:pt x="155" y="564"/>
                        <a:pt x="136" y="557"/>
                        <a:pt x="117" y="557"/>
                      </a:cubicBezTo>
                      <a:cubicBezTo>
                        <a:pt x="56" y="557"/>
                        <a:pt x="1" y="639"/>
                        <a:pt x="54" y="700"/>
                      </a:cubicBezTo>
                      <a:cubicBezTo>
                        <a:pt x="217" y="870"/>
                        <a:pt x="383" y="1046"/>
                        <a:pt x="594" y="1157"/>
                      </a:cubicBezTo>
                      <a:cubicBezTo>
                        <a:pt x="684" y="1207"/>
                        <a:pt x="824" y="1266"/>
                        <a:pt x="946" y="1266"/>
                      </a:cubicBezTo>
                      <a:cubicBezTo>
                        <a:pt x="995" y="1266"/>
                        <a:pt x="1041" y="1257"/>
                        <a:pt x="1079" y="1233"/>
                      </a:cubicBezTo>
                      <a:cubicBezTo>
                        <a:pt x="1221" y="1143"/>
                        <a:pt x="1180" y="897"/>
                        <a:pt x="1166" y="755"/>
                      </a:cubicBezTo>
                      <a:cubicBezTo>
                        <a:pt x="1145" y="505"/>
                        <a:pt x="1069" y="267"/>
                        <a:pt x="958" y="41"/>
                      </a:cubicBezTo>
                      <a:cubicBezTo>
                        <a:pt x="944" y="12"/>
                        <a:pt x="921" y="0"/>
                        <a:pt x="89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8"/>
                <p:cNvSpPr/>
                <p:nvPr/>
              </p:nvSpPr>
              <p:spPr>
                <a:xfrm>
                  <a:off x="6637672" y="3990994"/>
                  <a:ext cx="21632" cy="222998"/>
                </a:xfrm>
                <a:custGeom>
                  <a:avLst/>
                  <a:gdLst/>
                  <a:ahLst/>
                  <a:cxnLst/>
                  <a:rect l="l" t="t" r="r" b="b"/>
                  <a:pathLst>
                    <a:path w="269" h="2773" extrusionOk="0">
                      <a:moveTo>
                        <a:pt x="80" y="1"/>
                      </a:moveTo>
                      <a:cubicBezTo>
                        <a:pt x="40" y="1"/>
                        <a:pt x="0" y="28"/>
                        <a:pt x="2" y="81"/>
                      </a:cubicBezTo>
                      <a:cubicBezTo>
                        <a:pt x="23" y="951"/>
                        <a:pt x="68" y="1824"/>
                        <a:pt x="102" y="2693"/>
                      </a:cubicBezTo>
                      <a:cubicBezTo>
                        <a:pt x="104" y="2746"/>
                        <a:pt x="147" y="2773"/>
                        <a:pt x="189" y="2773"/>
                      </a:cubicBezTo>
                      <a:cubicBezTo>
                        <a:pt x="230" y="2773"/>
                        <a:pt x="269" y="2747"/>
                        <a:pt x="265" y="2693"/>
                      </a:cubicBezTo>
                      <a:cubicBezTo>
                        <a:pt x="231" y="1824"/>
                        <a:pt x="185" y="951"/>
                        <a:pt x="164" y="81"/>
                      </a:cubicBezTo>
                      <a:cubicBezTo>
                        <a:pt x="163" y="28"/>
                        <a:pt x="121" y="1"/>
                        <a:pt x="8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8"/>
                <p:cNvSpPr/>
                <p:nvPr/>
              </p:nvSpPr>
              <p:spPr>
                <a:xfrm>
                  <a:off x="6566582" y="4216805"/>
                  <a:ext cx="93043" cy="108242"/>
                </a:xfrm>
                <a:custGeom>
                  <a:avLst/>
                  <a:gdLst/>
                  <a:ahLst/>
                  <a:cxnLst/>
                  <a:rect l="l" t="t" r="r" b="b"/>
                  <a:pathLst>
                    <a:path w="1157" h="1346" extrusionOk="0">
                      <a:moveTo>
                        <a:pt x="1042" y="1"/>
                      </a:moveTo>
                      <a:cubicBezTo>
                        <a:pt x="1024" y="1"/>
                        <a:pt x="1005" y="9"/>
                        <a:pt x="990" y="28"/>
                      </a:cubicBezTo>
                      <a:cubicBezTo>
                        <a:pt x="661" y="416"/>
                        <a:pt x="297" y="787"/>
                        <a:pt x="37" y="1223"/>
                      </a:cubicBezTo>
                      <a:cubicBezTo>
                        <a:pt x="1" y="1288"/>
                        <a:pt x="58" y="1346"/>
                        <a:pt x="114" y="1346"/>
                      </a:cubicBezTo>
                      <a:cubicBezTo>
                        <a:pt x="138" y="1346"/>
                        <a:pt x="163" y="1334"/>
                        <a:pt x="179" y="1306"/>
                      </a:cubicBezTo>
                      <a:cubicBezTo>
                        <a:pt x="432" y="880"/>
                        <a:pt x="786" y="520"/>
                        <a:pt x="1104" y="146"/>
                      </a:cubicBezTo>
                      <a:cubicBezTo>
                        <a:pt x="1157" y="84"/>
                        <a:pt x="1101" y="1"/>
                        <a:pt x="104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8"/>
                <p:cNvSpPr/>
                <p:nvPr/>
              </p:nvSpPr>
              <p:spPr>
                <a:xfrm>
                  <a:off x="6278365" y="3728029"/>
                  <a:ext cx="78487" cy="64897"/>
                </a:xfrm>
                <a:custGeom>
                  <a:avLst/>
                  <a:gdLst/>
                  <a:ahLst/>
                  <a:cxnLst/>
                  <a:rect l="l" t="t" r="r" b="b"/>
                  <a:pathLst>
                    <a:path w="976" h="807" extrusionOk="0">
                      <a:moveTo>
                        <a:pt x="316" y="0"/>
                      </a:moveTo>
                      <a:cubicBezTo>
                        <a:pt x="267" y="0"/>
                        <a:pt x="221" y="14"/>
                        <a:pt x="180" y="49"/>
                      </a:cubicBezTo>
                      <a:cubicBezTo>
                        <a:pt x="1" y="209"/>
                        <a:pt x="215" y="545"/>
                        <a:pt x="236" y="729"/>
                      </a:cubicBezTo>
                      <a:cubicBezTo>
                        <a:pt x="241" y="781"/>
                        <a:pt x="284" y="807"/>
                        <a:pt x="325" y="807"/>
                      </a:cubicBezTo>
                      <a:cubicBezTo>
                        <a:pt x="366" y="807"/>
                        <a:pt x="404" y="781"/>
                        <a:pt x="399" y="729"/>
                      </a:cubicBezTo>
                      <a:cubicBezTo>
                        <a:pt x="388" y="645"/>
                        <a:pt x="367" y="566"/>
                        <a:pt x="343" y="489"/>
                      </a:cubicBezTo>
                      <a:cubicBezTo>
                        <a:pt x="319" y="417"/>
                        <a:pt x="277" y="330"/>
                        <a:pt x="281" y="257"/>
                      </a:cubicBezTo>
                      <a:cubicBezTo>
                        <a:pt x="283" y="199"/>
                        <a:pt x="309" y="180"/>
                        <a:pt x="344" y="180"/>
                      </a:cubicBezTo>
                      <a:cubicBezTo>
                        <a:pt x="403" y="180"/>
                        <a:pt x="490" y="238"/>
                        <a:pt x="534" y="264"/>
                      </a:cubicBezTo>
                      <a:cubicBezTo>
                        <a:pt x="624" y="320"/>
                        <a:pt x="711" y="382"/>
                        <a:pt x="811" y="427"/>
                      </a:cubicBezTo>
                      <a:cubicBezTo>
                        <a:pt x="823" y="432"/>
                        <a:pt x="834" y="434"/>
                        <a:pt x="845" y="434"/>
                      </a:cubicBezTo>
                      <a:cubicBezTo>
                        <a:pt x="922" y="434"/>
                        <a:pt x="975" y="321"/>
                        <a:pt x="890" y="285"/>
                      </a:cubicBezTo>
                      <a:cubicBezTo>
                        <a:pt x="752" y="224"/>
                        <a:pt x="510" y="0"/>
                        <a:pt x="31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28"/>
                <p:cNvSpPr/>
                <p:nvPr/>
              </p:nvSpPr>
              <p:spPr>
                <a:xfrm>
                  <a:off x="6710530" y="3804345"/>
                  <a:ext cx="251144" cy="124084"/>
                </a:xfrm>
                <a:custGeom>
                  <a:avLst/>
                  <a:gdLst/>
                  <a:ahLst/>
                  <a:cxnLst/>
                  <a:rect l="l" t="t" r="r" b="b"/>
                  <a:pathLst>
                    <a:path w="3123" h="1543" extrusionOk="0">
                      <a:moveTo>
                        <a:pt x="92" y="0"/>
                      </a:moveTo>
                      <a:cubicBezTo>
                        <a:pt x="0" y="0"/>
                        <a:pt x="4" y="154"/>
                        <a:pt x="104" y="164"/>
                      </a:cubicBezTo>
                      <a:cubicBezTo>
                        <a:pt x="1060" y="282"/>
                        <a:pt x="2301" y="763"/>
                        <a:pt x="2955" y="1515"/>
                      </a:cubicBezTo>
                      <a:cubicBezTo>
                        <a:pt x="2971" y="1534"/>
                        <a:pt x="2990" y="1542"/>
                        <a:pt x="3008" y="1542"/>
                      </a:cubicBezTo>
                      <a:cubicBezTo>
                        <a:pt x="3067" y="1542"/>
                        <a:pt x="3123" y="1461"/>
                        <a:pt x="3070" y="1401"/>
                      </a:cubicBezTo>
                      <a:cubicBezTo>
                        <a:pt x="2384" y="611"/>
                        <a:pt x="1108" y="126"/>
                        <a:pt x="104" y="1"/>
                      </a:cubicBezTo>
                      <a:cubicBezTo>
                        <a:pt x="100" y="0"/>
                        <a:pt x="96" y="0"/>
                        <a:pt x="9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8"/>
                <p:cNvSpPr/>
                <p:nvPr/>
              </p:nvSpPr>
              <p:spPr>
                <a:xfrm>
                  <a:off x="6711254" y="3717816"/>
                  <a:ext cx="289905" cy="210131"/>
                </a:xfrm>
                <a:custGeom>
                  <a:avLst/>
                  <a:gdLst/>
                  <a:ahLst/>
                  <a:cxnLst/>
                  <a:rect l="l" t="t" r="r" b="b"/>
                  <a:pathLst>
                    <a:path w="3605" h="2613" extrusionOk="0">
                      <a:moveTo>
                        <a:pt x="1644" y="0"/>
                      </a:moveTo>
                      <a:cubicBezTo>
                        <a:pt x="923" y="0"/>
                        <a:pt x="218" y="373"/>
                        <a:pt x="15" y="1136"/>
                      </a:cubicBezTo>
                      <a:cubicBezTo>
                        <a:pt x="1" y="1198"/>
                        <a:pt x="51" y="1238"/>
                        <a:pt x="100" y="1238"/>
                      </a:cubicBezTo>
                      <a:cubicBezTo>
                        <a:pt x="132" y="1238"/>
                        <a:pt x="164" y="1221"/>
                        <a:pt x="175" y="1181"/>
                      </a:cubicBezTo>
                      <a:cubicBezTo>
                        <a:pt x="357" y="496"/>
                        <a:pt x="998" y="162"/>
                        <a:pt x="1649" y="162"/>
                      </a:cubicBezTo>
                      <a:cubicBezTo>
                        <a:pt x="1876" y="162"/>
                        <a:pt x="2105" y="203"/>
                        <a:pt x="2316" y="284"/>
                      </a:cubicBezTo>
                      <a:cubicBezTo>
                        <a:pt x="3151" y="599"/>
                        <a:pt x="3449" y="1763"/>
                        <a:pt x="2933" y="2494"/>
                      </a:cubicBezTo>
                      <a:cubicBezTo>
                        <a:pt x="2889" y="2555"/>
                        <a:pt x="2946" y="2612"/>
                        <a:pt x="3005" y="2612"/>
                      </a:cubicBezTo>
                      <a:cubicBezTo>
                        <a:pt x="3030" y="2612"/>
                        <a:pt x="3056" y="2602"/>
                        <a:pt x="3074" y="2577"/>
                      </a:cubicBezTo>
                      <a:cubicBezTo>
                        <a:pt x="3605" y="1825"/>
                        <a:pt x="3359" y="589"/>
                        <a:pt x="2521" y="194"/>
                      </a:cubicBezTo>
                      <a:cubicBezTo>
                        <a:pt x="2249" y="65"/>
                        <a:pt x="1945" y="0"/>
                        <a:pt x="164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28"/>
                <p:cNvSpPr/>
                <p:nvPr/>
              </p:nvSpPr>
              <p:spPr>
                <a:xfrm>
                  <a:off x="6868230" y="3691439"/>
                  <a:ext cx="73904" cy="64414"/>
                </a:xfrm>
                <a:custGeom>
                  <a:avLst/>
                  <a:gdLst/>
                  <a:ahLst/>
                  <a:cxnLst/>
                  <a:rect l="l" t="t" r="r" b="b"/>
                  <a:pathLst>
                    <a:path w="919" h="801" extrusionOk="0">
                      <a:moveTo>
                        <a:pt x="623" y="1"/>
                      </a:moveTo>
                      <a:cubicBezTo>
                        <a:pt x="425" y="1"/>
                        <a:pt x="199" y="294"/>
                        <a:pt x="73" y="380"/>
                      </a:cubicBezTo>
                      <a:cubicBezTo>
                        <a:pt x="1" y="426"/>
                        <a:pt x="45" y="532"/>
                        <a:pt x="113" y="532"/>
                      </a:cubicBezTo>
                      <a:cubicBezTo>
                        <a:pt x="127" y="532"/>
                        <a:pt x="141" y="528"/>
                        <a:pt x="156" y="518"/>
                      </a:cubicBezTo>
                      <a:cubicBezTo>
                        <a:pt x="233" y="469"/>
                        <a:pt x="302" y="404"/>
                        <a:pt x="367" y="341"/>
                      </a:cubicBezTo>
                      <a:cubicBezTo>
                        <a:pt x="411" y="304"/>
                        <a:pt x="529" y="182"/>
                        <a:pt x="604" y="182"/>
                      </a:cubicBezTo>
                      <a:cubicBezTo>
                        <a:pt x="626" y="182"/>
                        <a:pt x="643" y="192"/>
                        <a:pt x="655" y="217"/>
                      </a:cubicBezTo>
                      <a:cubicBezTo>
                        <a:pt x="683" y="282"/>
                        <a:pt x="652" y="397"/>
                        <a:pt x="641" y="463"/>
                      </a:cubicBezTo>
                      <a:cubicBezTo>
                        <a:pt x="631" y="549"/>
                        <a:pt x="617" y="636"/>
                        <a:pt x="624" y="722"/>
                      </a:cubicBezTo>
                      <a:cubicBezTo>
                        <a:pt x="627" y="774"/>
                        <a:pt x="670" y="800"/>
                        <a:pt x="711" y="800"/>
                      </a:cubicBezTo>
                      <a:cubicBezTo>
                        <a:pt x="751" y="800"/>
                        <a:pt x="790" y="774"/>
                        <a:pt x="786" y="722"/>
                      </a:cubicBezTo>
                      <a:cubicBezTo>
                        <a:pt x="777" y="532"/>
                        <a:pt x="919" y="189"/>
                        <a:pt x="742" y="44"/>
                      </a:cubicBezTo>
                      <a:cubicBezTo>
                        <a:pt x="704" y="14"/>
                        <a:pt x="664" y="1"/>
                        <a:pt x="62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8"/>
                <p:cNvSpPr/>
                <p:nvPr/>
              </p:nvSpPr>
              <p:spPr>
                <a:xfrm>
                  <a:off x="6550258" y="3735830"/>
                  <a:ext cx="131643" cy="15360"/>
                </a:xfrm>
                <a:custGeom>
                  <a:avLst/>
                  <a:gdLst/>
                  <a:ahLst/>
                  <a:cxnLst/>
                  <a:rect l="l" t="t" r="r" b="b"/>
                  <a:pathLst>
                    <a:path w="1637" h="191" extrusionOk="0">
                      <a:moveTo>
                        <a:pt x="1529" y="0"/>
                      </a:moveTo>
                      <a:cubicBezTo>
                        <a:pt x="1054" y="4"/>
                        <a:pt x="583" y="15"/>
                        <a:pt x="108" y="29"/>
                      </a:cubicBezTo>
                      <a:cubicBezTo>
                        <a:pt x="2" y="32"/>
                        <a:pt x="1" y="191"/>
                        <a:pt x="104" y="191"/>
                      </a:cubicBezTo>
                      <a:cubicBezTo>
                        <a:pt x="105" y="191"/>
                        <a:pt x="107" y="191"/>
                        <a:pt x="108" y="191"/>
                      </a:cubicBezTo>
                      <a:cubicBezTo>
                        <a:pt x="583" y="178"/>
                        <a:pt x="1054" y="167"/>
                        <a:pt x="1529" y="163"/>
                      </a:cubicBezTo>
                      <a:cubicBezTo>
                        <a:pt x="1636" y="163"/>
                        <a:pt x="1636" y="0"/>
                        <a:pt x="152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8"/>
                <p:cNvSpPr/>
                <p:nvPr/>
              </p:nvSpPr>
              <p:spPr>
                <a:xfrm>
                  <a:off x="6551142" y="3797188"/>
                  <a:ext cx="133171" cy="20024"/>
                </a:xfrm>
                <a:custGeom>
                  <a:avLst/>
                  <a:gdLst/>
                  <a:ahLst/>
                  <a:cxnLst/>
                  <a:rect l="l" t="t" r="r" b="b"/>
                  <a:pathLst>
                    <a:path w="1656" h="249" extrusionOk="0">
                      <a:moveTo>
                        <a:pt x="1541" y="0"/>
                      </a:moveTo>
                      <a:cubicBezTo>
                        <a:pt x="1534" y="0"/>
                        <a:pt x="1526" y="1"/>
                        <a:pt x="1518" y="3"/>
                      </a:cubicBezTo>
                      <a:cubicBezTo>
                        <a:pt x="1250" y="66"/>
                        <a:pt x="975" y="84"/>
                        <a:pt x="699" y="84"/>
                      </a:cubicBezTo>
                      <a:cubicBezTo>
                        <a:pt x="501" y="84"/>
                        <a:pt x="303" y="74"/>
                        <a:pt x="108" y="66"/>
                      </a:cubicBezTo>
                      <a:cubicBezTo>
                        <a:pt x="107" y="66"/>
                        <a:pt x="106" y="66"/>
                        <a:pt x="104" y="66"/>
                      </a:cubicBezTo>
                      <a:cubicBezTo>
                        <a:pt x="1" y="66"/>
                        <a:pt x="5" y="225"/>
                        <a:pt x="108" y="232"/>
                      </a:cubicBezTo>
                      <a:cubicBezTo>
                        <a:pt x="298" y="240"/>
                        <a:pt x="490" y="248"/>
                        <a:pt x="682" y="248"/>
                      </a:cubicBezTo>
                      <a:cubicBezTo>
                        <a:pt x="979" y="248"/>
                        <a:pt x="1275" y="229"/>
                        <a:pt x="1563" y="160"/>
                      </a:cubicBezTo>
                      <a:cubicBezTo>
                        <a:pt x="1656" y="137"/>
                        <a:pt x="1628" y="0"/>
                        <a:pt x="15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28"/>
                <p:cNvSpPr/>
                <p:nvPr/>
              </p:nvSpPr>
              <p:spPr>
                <a:xfrm>
                  <a:off x="6665657" y="3736714"/>
                  <a:ext cx="16888" cy="73180"/>
                </a:xfrm>
                <a:custGeom>
                  <a:avLst/>
                  <a:gdLst/>
                  <a:ahLst/>
                  <a:cxnLst/>
                  <a:rect l="l" t="t" r="r" b="b"/>
                  <a:pathLst>
                    <a:path w="210" h="910" extrusionOk="0">
                      <a:moveTo>
                        <a:pt x="108" y="0"/>
                      </a:moveTo>
                      <a:cubicBezTo>
                        <a:pt x="76" y="0"/>
                        <a:pt x="47" y="18"/>
                        <a:pt x="42" y="59"/>
                      </a:cubicBezTo>
                      <a:cubicBezTo>
                        <a:pt x="3" y="319"/>
                        <a:pt x="0" y="572"/>
                        <a:pt x="35" y="832"/>
                      </a:cubicBezTo>
                      <a:cubicBezTo>
                        <a:pt x="42" y="884"/>
                        <a:pt x="86" y="910"/>
                        <a:pt x="127" y="910"/>
                      </a:cubicBezTo>
                      <a:cubicBezTo>
                        <a:pt x="167" y="910"/>
                        <a:pt x="205" y="884"/>
                        <a:pt x="198" y="832"/>
                      </a:cubicBezTo>
                      <a:cubicBezTo>
                        <a:pt x="166" y="589"/>
                        <a:pt x="166" y="346"/>
                        <a:pt x="201" y="101"/>
                      </a:cubicBezTo>
                      <a:cubicBezTo>
                        <a:pt x="210" y="40"/>
                        <a:pt x="156" y="0"/>
                        <a:pt x="10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28"/>
                <p:cNvSpPr/>
                <p:nvPr/>
              </p:nvSpPr>
              <p:spPr>
                <a:xfrm>
                  <a:off x="6551946" y="3738242"/>
                  <a:ext cx="15118" cy="74547"/>
                </a:xfrm>
                <a:custGeom>
                  <a:avLst/>
                  <a:gdLst/>
                  <a:ahLst/>
                  <a:cxnLst/>
                  <a:rect l="l" t="t" r="r" b="b"/>
                  <a:pathLst>
                    <a:path w="188" h="927" extrusionOk="0">
                      <a:moveTo>
                        <a:pt x="80" y="1"/>
                      </a:moveTo>
                      <a:cubicBezTo>
                        <a:pt x="39" y="1"/>
                        <a:pt x="0" y="28"/>
                        <a:pt x="4" y="82"/>
                      </a:cubicBezTo>
                      <a:cubicBezTo>
                        <a:pt x="25" y="335"/>
                        <a:pt x="0" y="591"/>
                        <a:pt x="15" y="847"/>
                      </a:cubicBezTo>
                      <a:cubicBezTo>
                        <a:pt x="18" y="899"/>
                        <a:pt x="61" y="926"/>
                        <a:pt x="103" y="926"/>
                      </a:cubicBezTo>
                      <a:cubicBezTo>
                        <a:pt x="143" y="926"/>
                        <a:pt x="183" y="900"/>
                        <a:pt x="181" y="847"/>
                      </a:cubicBezTo>
                      <a:cubicBezTo>
                        <a:pt x="163" y="591"/>
                        <a:pt x="188" y="335"/>
                        <a:pt x="167" y="82"/>
                      </a:cubicBezTo>
                      <a:cubicBezTo>
                        <a:pt x="163" y="28"/>
                        <a:pt x="121" y="1"/>
                        <a:pt x="8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28"/>
                <p:cNvSpPr/>
                <p:nvPr/>
              </p:nvSpPr>
              <p:spPr>
                <a:xfrm>
                  <a:off x="6612099" y="3806918"/>
                  <a:ext cx="17451" cy="56694"/>
                </a:xfrm>
                <a:custGeom>
                  <a:avLst/>
                  <a:gdLst/>
                  <a:ahLst/>
                  <a:cxnLst/>
                  <a:rect l="l" t="t" r="r" b="b"/>
                  <a:pathLst>
                    <a:path w="217" h="705" extrusionOk="0">
                      <a:moveTo>
                        <a:pt x="132" y="1"/>
                      </a:moveTo>
                      <a:cubicBezTo>
                        <a:pt x="90" y="1"/>
                        <a:pt x="46" y="28"/>
                        <a:pt x="42" y="80"/>
                      </a:cubicBezTo>
                      <a:cubicBezTo>
                        <a:pt x="29" y="271"/>
                        <a:pt x="1" y="458"/>
                        <a:pt x="46" y="645"/>
                      </a:cubicBezTo>
                      <a:cubicBezTo>
                        <a:pt x="56" y="686"/>
                        <a:pt x="86" y="704"/>
                        <a:pt x="118" y="704"/>
                      </a:cubicBezTo>
                      <a:cubicBezTo>
                        <a:pt x="166" y="704"/>
                        <a:pt x="217" y="664"/>
                        <a:pt x="202" y="603"/>
                      </a:cubicBezTo>
                      <a:cubicBezTo>
                        <a:pt x="164" y="430"/>
                        <a:pt x="191" y="253"/>
                        <a:pt x="205" y="80"/>
                      </a:cubicBezTo>
                      <a:cubicBezTo>
                        <a:pt x="211" y="27"/>
                        <a:pt x="173" y="1"/>
                        <a:pt x="13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8"/>
                <p:cNvSpPr/>
                <p:nvPr/>
              </p:nvSpPr>
              <p:spPr>
                <a:xfrm>
                  <a:off x="6629469" y="4194771"/>
                  <a:ext cx="42380" cy="42380"/>
                </a:xfrm>
                <a:custGeom>
                  <a:avLst/>
                  <a:gdLst/>
                  <a:ahLst/>
                  <a:cxnLst/>
                  <a:rect l="l" t="t" r="r" b="b"/>
                  <a:pathLst>
                    <a:path w="527" h="527" extrusionOk="0">
                      <a:moveTo>
                        <a:pt x="263" y="0"/>
                      </a:moveTo>
                      <a:cubicBezTo>
                        <a:pt x="117" y="0"/>
                        <a:pt x="0" y="118"/>
                        <a:pt x="0" y="263"/>
                      </a:cubicBezTo>
                      <a:cubicBezTo>
                        <a:pt x="0" y="409"/>
                        <a:pt x="117" y="527"/>
                        <a:pt x="263" y="527"/>
                      </a:cubicBezTo>
                      <a:cubicBezTo>
                        <a:pt x="408" y="527"/>
                        <a:pt x="527" y="409"/>
                        <a:pt x="527" y="263"/>
                      </a:cubicBezTo>
                      <a:cubicBezTo>
                        <a:pt x="527" y="118"/>
                        <a:pt x="408" y="0"/>
                        <a:pt x="26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8"/>
                <p:cNvSpPr/>
                <p:nvPr/>
              </p:nvSpPr>
              <p:spPr>
                <a:xfrm>
                  <a:off x="6629710" y="3912265"/>
                  <a:ext cx="16003" cy="35786"/>
                </a:xfrm>
                <a:custGeom>
                  <a:avLst/>
                  <a:gdLst/>
                  <a:ahLst/>
                  <a:cxnLst/>
                  <a:rect l="l" t="t" r="r" b="b"/>
                  <a:pathLst>
                    <a:path w="199" h="445" extrusionOk="0">
                      <a:moveTo>
                        <a:pt x="98" y="0"/>
                      </a:moveTo>
                      <a:cubicBezTo>
                        <a:pt x="57" y="0"/>
                        <a:pt x="14" y="27"/>
                        <a:pt x="10" y="80"/>
                      </a:cubicBezTo>
                      <a:cubicBezTo>
                        <a:pt x="1" y="180"/>
                        <a:pt x="18" y="270"/>
                        <a:pt x="28" y="367"/>
                      </a:cubicBezTo>
                      <a:cubicBezTo>
                        <a:pt x="35" y="419"/>
                        <a:pt x="79" y="445"/>
                        <a:pt x="120" y="445"/>
                      </a:cubicBezTo>
                      <a:cubicBezTo>
                        <a:pt x="161" y="445"/>
                        <a:pt x="198" y="419"/>
                        <a:pt x="191" y="367"/>
                      </a:cubicBezTo>
                      <a:cubicBezTo>
                        <a:pt x="180" y="270"/>
                        <a:pt x="167" y="180"/>
                        <a:pt x="173" y="80"/>
                      </a:cubicBezTo>
                      <a:cubicBezTo>
                        <a:pt x="177" y="26"/>
                        <a:pt x="139" y="0"/>
                        <a:pt x="9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8"/>
                <p:cNvSpPr/>
                <p:nvPr/>
              </p:nvSpPr>
              <p:spPr>
                <a:xfrm>
                  <a:off x="6666220" y="4409967"/>
                  <a:ext cx="18416" cy="49698"/>
                </a:xfrm>
                <a:custGeom>
                  <a:avLst/>
                  <a:gdLst/>
                  <a:ahLst/>
                  <a:cxnLst/>
                  <a:rect l="l" t="t" r="r" b="b"/>
                  <a:pathLst>
                    <a:path w="229" h="618" extrusionOk="0">
                      <a:moveTo>
                        <a:pt x="101" y="1"/>
                      </a:moveTo>
                      <a:cubicBezTo>
                        <a:pt x="60" y="1"/>
                        <a:pt x="18" y="27"/>
                        <a:pt x="14" y="79"/>
                      </a:cubicBezTo>
                      <a:cubicBezTo>
                        <a:pt x="1" y="242"/>
                        <a:pt x="14" y="401"/>
                        <a:pt x="55" y="560"/>
                      </a:cubicBezTo>
                      <a:cubicBezTo>
                        <a:pt x="65" y="600"/>
                        <a:pt x="96" y="618"/>
                        <a:pt x="128" y="618"/>
                      </a:cubicBezTo>
                      <a:cubicBezTo>
                        <a:pt x="177" y="618"/>
                        <a:pt x="228" y="578"/>
                        <a:pt x="212" y="515"/>
                      </a:cubicBezTo>
                      <a:cubicBezTo>
                        <a:pt x="177" y="370"/>
                        <a:pt x="167" y="227"/>
                        <a:pt x="177" y="79"/>
                      </a:cubicBezTo>
                      <a:cubicBezTo>
                        <a:pt x="180" y="27"/>
                        <a:pt x="141" y="1"/>
                        <a:pt x="1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8"/>
                <p:cNvSpPr/>
                <p:nvPr/>
              </p:nvSpPr>
              <p:spPr>
                <a:xfrm>
                  <a:off x="6388377" y="4164936"/>
                  <a:ext cx="55006" cy="11258"/>
                </a:xfrm>
                <a:custGeom>
                  <a:avLst/>
                  <a:gdLst/>
                  <a:ahLst/>
                  <a:cxnLst/>
                  <a:rect l="l" t="t" r="r" b="b"/>
                  <a:pathLst>
                    <a:path w="684" h="140" extrusionOk="0">
                      <a:moveTo>
                        <a:pt x="136" y="1"/>
                      </a:moveTo>
                      <a:cubicBezTo>
                        <a:pt x="0" y="1"/>
                        <a:pt x="0" y="139"/>
                        <a:pt x="136" y="139"/>
                      </a:cubicBezTo>
                      <a:lnTo>
                        <a:pt x="548" y="139"/>
                      </a:lnTo>
                      <a:cubicBezTo>
                        <a:pt x="683" y="139"/>
                        <a:pt x="683" y="1"/>
                        <a:pt x="54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8"/>
                <p:cNvSpPr/>
                <p:nvPr/>
              </p:nvSpPr>
              <p:spPr>
                <a:xfrm>
                  <a:off x="6904418" y="4154080"/>
                  <a:ext cx="55006" cy="10937"/>
                </a:xfrm>
                <a:custGeom>
                  <a:avLst/>
                  <a:gdLst/>
                  <a:ahLst/>
                  <a:cxnLst/>
                  <a:rect l="l" t="t" r="r" b="b"/>
                  <a:pathLst>
                    <a:path w="684" h="136" extrusionOk="0">
                      <a:moveTo>
                        <a:pt x="139" y="0"/>
                      </a:moveTo>
                      <a:cubicBezTo>
                        <a:pt x="1" y="0"/>
                        <a:pt x="1" y="136"/>
                        <a:pt x="139" y="136"/>
                      </a:cubicBezTo>
                      <a:lnTo>
                        <a:pt x="548" y="136"/>
                      </a:lnTo>
                      <a:cubicBezTo>
                        <a:pt x="683" y="136"/>
                        <a:pt x="683" y="0"/>
                        <a:pt x="54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8"/>
                <p:cNvSpPr/>
                <p:nvPr/>
              </p:nvSpPr>
              <p:spPr>
                <a:xfrm>
                  <a:off x="6437914" y="3992280"/>
                  <a:ext cx="39083" cy="31363"/>
                </a:xfrm>
                <a:custGeom>
                  <a:avLst/>
                  <a:gdLst/>
                  <a:ahLst/>
                  <a:cxnLst/>
                  <a:rect l="l" t="t" r="r" b="b"/>
                  <a:pathLst>
                    <a:path w="486" h="390" extrusionOk="0">
                      <a:moveTo>
                        <a:pt x="121" y="1"/>
                      </a:moveTo>
                      <a:cubicBezTo>
                        <a:pt x="57" y="1"/>
                        <a:pt x="1" y="85"/>
                        <a:pt x="60" y="141"/>
                      </a:cubicBezTo>
                      <a:cubicBezTo>
                        <a:pt x="147" y="224"/>
                        <a:pt x="237" y="301"/>
                        <a:pt x="334" y="374"/>
                      </a:cubicBezTo>
                      <a:cubicBezTo>
                        <a:pt x="349" y="385"/>
                        <a:pt x="364" y="389"/>
                        <a:pt x="378" y="389"/>
                      </a:cubicBezTo>
                      <a:cubicBezTo>
                        <a:pt x="443" y="389"/>
                        <a:pt x="486" y="283"/>
                        <a:pt x="417" y="232"/>
                      </a:cubicBezTo>
                      <a:cubicBezTo>
                        <a:pt x="331" y="169"/>
                        <a:pt x="251" y="99"/>
                        <a:pt x="174" y="24"/>
                      </a:cubicBezTo>
                      <a:cubicBezTo>
                        <a:pt x="158" y="8"/>
                        <a:pt x="139" y="1"/>
                        <a:pt x="1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8"/>
                <p:cNvSpPr/>
                <p:nvPr/>
              </p:nvSpPr>
              <p:spPr>
                <a:xfrm>
                  <a:off x="6836545" y="4327459"/>
                  <a:ext cx="56855" cy="62002"/>
                </a:xfrm>
                <a:custGeom>
                  <a:avLst/>
                  <a:gdLst/>
                  <a:ahLst/>
                  <a:cxnLst/>
                  <a:rect l="l" t="t" r="r" b="b"/>
                  <a:pathLst>
                    <a:path w="707" h="771" extrusionOk="0">
                      <a:moveTo>
                        <a:pt x="113" y="0"/>
                      </a:moveTo>
                      <a:cubicBezTo>
                        <a:pt x="58" y="0"/>
                        <a:pt x="0" y="60"/>
                        <a:pt x="34" y="124"/>
                      </a:cubicBezTo>
                      <a:cubicBezTo>
                        <a:pt x="149" y="350"/>
                        <a:pt x="331" y="588"/>
                        <a:pt x="526" y="751"/>
                      </a:cubicBezTo>
                      <a:cubicBezTo>
                        <a:pt x="544" y="765"/>
                        <a:pt x="562" y="771"/>
                        <a:pt x="581" y="771"/>
                      </a:cubicBezTo>
                      <a:cubicBezTo>
                        <a:pt x="649" y="771"/>
                        <a:pt x="706" y="688"/>
                        <a:pt x="643" y="634"/>
                      </a:cubicBezTo>
                      <a:cubicBezTo>
                        <a:pt x="456" y="478"/>
                        <a:pt x="287" y="260"/>
                        <a:pt x="176" y="41"/>
                      </a:cubicBezTo>
                      <a:cubicBezTo>
                        <a:pt x="161" y="12"/>
                        <a:pt x="137" y="0"/>
                        <a:pt x="11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8"/>
                <p:cNvSpPr/>
                <p:nvPr/>
              </p:nvSpPr>
              <p:spPr>
                <a:xfrm>
                  <a:off x="6439924" y="4322876"/>
                  <a:ext cx="60554" cy="39405"/>
                </a:xfrm>
                <a:custGeom>
                  <a:avLst/>
                  <a:gdLst/>
                  <a:ahLst/>
                  <a:cxnLst/>
                  <a:rect l="l" t="t" r="r" b="b"/>
                  <a:pathLst>
                    <a:path w="753" h="490" extrusionOk="0">
                      <a:moveTo>
                        <a:pt x="639" y="1"/>
                      </a:moveTo>
                      <a:cubicBezTo>
                        <a:pt x="625" y="1"/>
                        <a:pt x="611" y="5"/>
                        <a:pt x="597" y="15"/>
                      </a:cubicBezTo>
                      <a:cubicBezTo>
                        <a:pt x="430" y="130"/>
                        <a:pt x="258" y="240"/>
                        <a:pt x="80" y="338"/>
                      </a:cubicBezTo>
                      <a:cubicBezTo>
                        <a:pt x="1" y="379"/>
                        <a:pt x="50" y="489"/>
                        <a:pt x="125" y="489"/>
                      </a:cubicBezTo>
                      <a:cubicBezTo>
                        <a:pt x="137" y="489"/>
                        <a:pt x="150" y="486"/>
                        <a:pt x="164" y="479"/>
                      </a:cubicBezTo>
                      <a:cubicBezTo>
                        <a:pt x="341" y="382"/>
                        <a:pt x="510" y="271"/>
                        <a:pt x="680" y="157"/>
                      </a:cubicBezTo>
                      <a:cubicBezTo>
                        <a:pt x="752" y="108"/>
                        <a:pt x="706" y="1"/>
                        <a:pt x="63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28"/>
                <p:cNvSpPr/>
                <p:nvPr/>
              </p:nvSpPr>
              <p:spPr>
                <a:xfrm>
                  <a:off x="6798829" y="3981826"/>
                  <a:ext cx="41093" cy="30719"/>
                </a:xfrm>
                <a:custGeom>
                  <a:avLst/>
                  <a:gdLst/>
                  <a:ahLst/>
                  <a:cxnLst/>
                  <a:rect l="l" t="t" r="r" b="b"/>
                  <a:pathLst>
                    <a:path w="511" h="382" extrusionOk="0">
                      <a:moveTo>
                        <a:pt x="392" y="1"/>
                      </a:moveTo>
                      <a:cubicBezTo>
                        <a:pt x="373" y="1"/>
                        <a:pt x="354" y="8"/>
                        <a:pt x="336" y="26"/>
                      </a:cubicBezTo>
                      <a:cubicBezTo>
                        <a:pt x="257" y="101"/>
                        <a:pt x="170" y="171"/>
                        <a:pt x="77" y="226"/>
                      </a:cubicBezTo>
                      <a:cubicBezTo>
                        <a:pt x="1" y="273"/>
                        <a:pt x="45" y="381"/>
                        <a:pt x="115" y="381"/>
                      </a:cubicBezTo>
                      <a:cubicBezTo>
                        <a:pt x="128" y="381"/>
                        <a:pt x="142" y="377"/>
                        <a:pt x="156" y="368"/>
                      </a:cubicBezTo>
                      <a:cubicBezTo>
                        <a:pt x="264" y="303"/>
                        <a:pt x="364" y="226"/>
                        <a:pt x="455" y="140"/>
                      </a:cubicBezTo>
                      <a:cubicBezTo>
                        <a:pt x="510" y="84"/>
                        <a:pt x="455" y="1"/>
                        <a:pt x="39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28"/>
                <p:cNvSpPr/>
                <p:nvPr/>
              </p:nvSpPr>
              <p:spPr>
                <a:xfrm>
                  <a:off x="6295333" y="3799279"/>
                  <a:ext cx="44551" cy="131322"/>
                </a:xfrm>
                <a:custGeom>
                  <a:avLst/>
                  <a:gdLst/>
                  <a:ahLst/>
                  <a:cxnLst/>
                  <a:rect l="l" t="t" r="r" b="b"/>
                  <a:pathLst>
                    <a:path w="554" h="1633" extrusionOk="0">
                      <a:moveTo>
                        <a:pt x="316" y="0"/>
                      </a:moveTo>
                      <a:cubicBezTo>
                        <a:pt x="291" y="0"/>
                        <a:pt x="268" y="13"/>
                        <a:pt x="254" y="43"/>
                      </a:cubicBezTo>
                      <a:cubicBezTo>
                        <a:pt x="1" y="549"/>
                        <a:pt x="39" y="1132"/>
                        <a:pt x="367" y="1596"/>
                      </a:cubicBezTo>
                      <a:cubicBezTo>
                        <a:pt x="386" y="1621"/>
                        <a:pt x="412" y="1632"/>
                        <a:pt x="437" y="1632"/>
                      </a:cubicBezTo>
                      <a:cubicBezTo>
                        <a:pt x="496" y="1632"/>
                        <a:pt x="553" y="1573"/>
                        <a:pt x="510" y="1512"/>
                      </a:cubicBezTo>
                      <a:cubicBezTo>
                        <a:pt x="215" y="1100"/>
                        <a:pt x="167" y="580"/>
                        <a:pt x="396" y="126"/>
                      </a:cubicBezTo>
                      <a:cubicBezTo>
                        <a:pt x="427" y="60"/>
                        <a:pt x="369" y="0"/>
                        <a:pt x="31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28"/>
                <p:cNvSpPr/>
                <p:nvPr/>
              </p:nvSpPr>
              <p:spPr>
                <a:xfrm>
                  <a:off x="6917687" y="3808688"/>
                  <a:ext cx="30800" cy="87092"/>
                </a:xfrm>
                <a:custGeom>
                  <a:avLst/>
                  <a:gdLst/>
                  <a:ahLst/>
                  <a:cxnLst/>
                  <a:rect l="l" t="t" r="r" b="b"/>
                  <a:pathLst>
                    <a:path w="383" h="1083" extrusionOk="0">
                      <a:moveTo>
                        <a:pt x="195" y="0"/>
                      </a:moveTo>
                      <a:cubicBezTo>
                        <a:pt x="145" y="0"/>
                        <a:pt x="96" y="40"/>
                        <a:pt x="117" y="100"/>
                      </a:cubicBezTo>
                      <a:cubicBezTo>
                        <a:pt x="213" y="394"/>
                        <a:pt x="186" y="692"/>
                        <a:pt x="37" y="959"/>
                      </a:cubicBezTo>
                      <a:cubicBezTo>
                        <a:pt x="1" y="1023"/>
                        <a:pt x="57" y="1083"/>
                        <a:pt x="113" y="1083"/>
                      </a:cubicBezTo>
                      <a:cubicBezTo>
                        <a:pt x="138" y="1083"/>
                        <a:pt x="163" y="1071"/>
                        <a:pt x="179" y="1042"/>
                      </a:cubicBezTo>
                      <a:cubicBezTo>
                        <a:pt x="349" y="737"/>
                        <a:pt x="383" y="391"/>
                        <a:pt x="275" y="58"/>
                      </a:cubicBezTo>
                      <a:cubicBezTo>
                        <a:pt x="262" y="18"/>
                        <a:pt x="228" y="0"/>
                        <a:pt x="19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28"/>
                <p:cNvSpPr/>
                <p:nvPr/>
              </p:nvSpPr>
              <p:spPr>
                <a:xfrm>
                  <a:off x="6553072" y="3769846"/>
                  <a:ext cx="66103" cy="10937"/>
                </a:xfrm>
                <a:custGeom>
                  <a:avLst/>
                  <a:gdLst/>
                  <a:ahLst/>
                  <a:cxnLst/>
                  <a:rect l="l" t="t" r="r" b="b"/>
                  <a:pathLst>
                    <a:path w="822" h="136" extrusionOk="0">
                      <a:moveTo>
                        <a:pt x="135" y="1"/>
                      </a:moveTo>
                      <a:cubicBezTo>
                        <a:pt x="1" y="1"/>
                        <a:pt x="1" y="135"/>
                        <a:pt x="135" y="135"/>
                      </a:cubicBezTo>
                      <a:lnTo>
                        <a:pt x="683" y="135"/>
                      </a:lnTo>
                      <a:cubicBezTo>
                        <a:pt x="821" y="135"/>
                        <a:pt x="821" y="1"/>
                        <a:pt x="68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28"/>
                <p:cNvSpPr/>
                <p:nvPr/>
              </p:nvSpPr>
              <p:spPr>
                <a:xfrm>
                  <a:off x="6619095" y="3576684"/>
                  <a:ext cx="10937" cy="94330"/>
                </a:xfrm>
                <a:custGeom>
                  <a:avLst/>
                  <a:gdLst/>
                  <a:ahLst/>
                  <a:cxnLst/>
                  <a:rect l="l" t="t" r="r" b="b"/>
                  <a:pathLst>
                    <a:path w="136" h="1173" extrusionOk="0">
                      <a:moveTo>
                        <a:pt x="68" y="1"/>
                      </a:moveTo>
                      <a:cubicBezTo>
                        <a:pt x="34" y="1"/>
                        <a:pt x="0" y="27"/>
                        <a:pt x="0" y="81"/>
                      </a:cubicBezTo>
                      <a:lnTo>
                        <a:pt x="0" y="1172"/>
                      </a:lnTo>
                      <a:lnTo>
                        <a:pt x="136" y="1172"/>
                      </a:lnTo>
                      <a:lnTo>
                        <a:pt x="136" y="81"/>
                      </a:lnTo>
                      <a:cubicBezTo>
                        <a:pt x="136" y="27"/>
                        <a:pt x="102" y="1"/>
                        <a:pt x="6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28"/>
                <p:cNvSpPr/>
                <p:nvPr/>
              </p:nvSpPr>
              <p:spPr>
                <a:xfrm>
                  <a:off x="6371006" y="3570572"/>
                  <a:ext cx="55890" cy="77925"/>
                </a:xfrm>
                <a:custGeom>
                  <a:avLst/>
                  <a:gdLst/>
                  <a:ahLst/>
                  <a:cxnLst/>
                  <a:rect l="l" t="t" r="r" b="b"/>
                  <a:pathLst>
                    <a:path w="695" h="969" extrusionOk="0">
                      <a:moveTo>
                        <a:pt x="113" y="0"/>
                      </a:moveTo>
                      <a:cubicBezTo>
                        <a:pt x="58" y="0"/>
                        <a:pt x="0" y="60"/>
                        <a:pt x="37" y="122"/>
                      </a:cubicBezTo>
                      <a:cubicBezTo>
                        <a:pt x="186" y="396"/>
                        <a:pt x="345" y="666"/>
                        <a:pt x="512" y="930"/>
                      </a:cubicBezTo>
                      <a:cubicBezTo>
                        <a:pt x="529" y="957"/>
                        <a:pt x="555" y="968"/>
                        <a:pt x="580" y="968"/>
                      </a:cubicBezTo>
                      <a:cubicBezTo>
                        <a:pt x="638" y="968"/>
                        <a:pt x="694" y="909"/>
                        <a:pt x="653" y="846"/>
                      </a:cubicBezTo>
                      <a:cubicBezTo>
                        <a:pt x="487" y="583"/>
                        <a:pt x="328" y="317"/>
                        <a:pt x="175" y="39"/>
                      </a:cubicBezTo>
                      <a:cubicBezTo>
                        <a:pt x="160" y="12"/>
                        <a:pt x="137" y="0"/>
                        <a:pt x="11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28"/>
                <p:cNvSpPr/>
                <p:nvPr/>
              </p:nvSpPr>
              <p:spPr>
                <a:xfrm>
                  <a:off x="6809123" y="3562450"/>
                  <a:ext cx="46964" cy="60152"/>
                </a:xfrm>
                <a:custGeom>
                  <a:avLst/>
                  <a:gdLst/>
                  <a:ahLst/>
                  <a:cxnLst/>
                  <a:rect l="l" t="t" r="r" b="b"/>
                  <a:pathLst>
                    <a:path w="584" h="748" extrusionOk="0">
                      <a:moveTo>
                        <a:pt x="469" y="1"/>
                      </a:moveTo>
                      <a:cubicBezTo>
                        <a:pt x="444" y="1"/>
                        <a:pt x="419" y="12"/>
                        <a:pt x="402" y="39"/>
                      </a:cubicBezTo>
                      <a:cubicBezTo>
                        <a:pt x="282" y="234"/>
                        <a:pt x="160" y="431"/>
                        <a:pt x="39" y="626"/>
                      </a:cubicBezTo>
                      <a:cubicBezTo>
                        <a:pt x="0" y="688"/>
                        <a:pt x="57" y="747"/>
                        <a:pt x="114" y="747"/>
                      </a:cubicBezTo>
                      <a:cubicBezTo>
                        <a:pt x="139" y="747"/>
                        <a:pt x="164" y="736"/>
                        <a:pt x="181" y="709"/>
                      </a:cubicBezTo>
                      <a:cubicBezTo>
                        <a:pt x="302" y="514"/>
                        <a:pt x="423" y="317"/>
                        <a:pt x="544" y="123"/>
                      </a:cubicBezTo>
                      <a:cubicBezTo>
                        <a:pt x="583" y="60"/>
                        <a:pt x="526" y="1"/>
                        <a:pt x="46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28"/>
                <p:cNvSpPr/>
                <p:nvPr/>
              </p:nvSpPr>
              <p:spPr>
                <a:xfrm>
                  <a:off x="7014992" y="3836592"/>
                  <a:ext cx="72376" cy="31765"/>
                </a:xfrm>
                <a:custGeom>
                  <a:avLst/>
                  <a:gdLst/>
                  <a:ahLst/>
                  <a:cxnLst/>
                  <a:rect l="l" t="t" r="r" b="b"/>
                  <a:pathLst>
                    <a:path w="900" h="395" extrusionOk="0">
                      <a:moveTo>
                        <a:pt x="794" y="1"/>
                      </a:moveTo>
                      <a:cubicBezTo>
                        <a:pt x="786" y="1"/>
                        <a:pt x="777" y="2"/>
                        <a:pt x="767" y="6"/>
                      </a:cubicBezTo>
                      <a:cubicBezTo>
                        <a:pt x="541" y="81"/>
                        <a:pt x="316" y="154"/>
                        <a:pt x="92" y="231"/>
                      </a:cubicBezTo>
                      <a:cubicBezTo>
                        <a:pt x="1" y="262"/>
                        <a:pt x="28" y="395"/>
                        <a:pt x="109" y="395"/>
                      </a:cubicBezTo>
                      <a:cubicBezTo>
                        <a:pt x="117" y="395"/>
                        <a:pt x="127" y="393"/>
                        <a:pt x="136" y="390"/>
                      </a:cubicBezTo>
                      <a:cubicBezTo>
                        <a:pt x="362" y="314"/>
                        <a:pt x="586" y="238"/>
                        <a:pt x="812" y="164"/>
                      </a:cubicBezTo>
                      <a:cubicBezTo>
                        <a:pt x="900" y="134"/>
                        <a:pt x="874" y="1"/>
                        <a:pt x="79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83" name="Google Shape;283;p28"/>
            <p:cNvGrpSpPr/>
            <p:nvPr/>
          </p:nvGrpSpPr>
          <p:grpSpPr>
            <a:xfrm rot="-405096">
              <a:off x="1495315" y="856978"/>
              <a:ext cx="431383" cy="216310"/>
              <a:chOff x="2724150" y="1796250"/>
              <a:chExt cx="1630723" cy="817701"/>
            </a:xfrm>
          </p:grpSpPr>
          <p:sp>
            <p:nvSpPr>
              <p:cNvPr id="284" name="Google Shape;284;p28"/>
              <p:cNvSpPr/>
              <p:nvPr/>
            </p:nvSpPr>
            <p:spPr>
              <a:xfrm>
                <a:off x="2724150" y="2101477"/>
                <a:ext cx="200916" cy="506694"/>
              </a:xfrm>
              <a:custGeom>
                <a:avLst/>
                <a:gdLst/>
                <a:ahLst/>
                <a:cxnLst/>
                <a:rect l="l" t="t" r="r" b="b"/>
                <a:pathLst>
                  <a:path w="730" h="1841" extrusionOk="0">
                    <a:moveTo>
                      <a:pt x="50" y="1"/>
                    </a:moveTo>
                    <a:cubicBezTo>
                      <a:pt x="26" y="1"/>
                      <a:pt x="1" y="21"/>
                      <a:pt x="9" y="52"/>
                    </a:cubicBezTo>
                    <a:cubicBezTo>
                      <a:pt x="151" y="672"/>
                      <a:pt x="373" y="1244"/>
                      <a:pt x="644" y="1819"/>
                    </a:cubicBezTo>
                    <a:cubicBezTo>
                      <a:pt x="650" y="1834"/>
                      <a:pt x="662" y="1841"/>
                      <a:pt x="674" y="1841"/>
                    </a:cubicBezTo>
                    <a:cubicBezTo>
                      <a:pt x="700" y="1841"/>
                      <a:pt x="729" y="1811"/>
                      <a:pt x="713" y="1778"/>
                    </a:cubicBezTo>
                    <a:cubicBezTo>
                      <a:pt x="446" y="1205"/>
                      <a:pt x="228" y="644"/>
                      <a:pt x="89" y="31"/>
                    </a:cubicBezTo>
                    <a:cubicBezTo>
                      <a:pt x="83" y="10"/>
                      <a:pt x="67" y="1"/>
                      <a:pt x="5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28"/>
              <p:cNvSpPr/>
              <p:nvPr/>
            </p:nvSpPr>
            <p:spPr>
              <a:xfrm>
                <a:off x="2899745" y="1796800"/>
                <a:ext cx="188531" cy="817150"/>
              </a:xfrm>
              <a:custGeom>
                <a:avLst/>
                <a:gdLst/>
                <a:ahLst/>
                <a:cxnLst/>
                <a:rect l="l" t="t" r="r" b="b"/>
                <a:pathLst>
                  <a:path w="685" h="2969" extrusionOk="0">
                    <a:moveTo>
                      <a:pt x="632" y="1"/>
                    </a:moveTo>
                    <a:cubicBezTo>
                      <a:pt x="617" y="1"/>
                      <a:pt x="602" y="9"/>
                      <a:pt x="598" y="30"/>
                    </a:cubicBezTo>
                    <a:cubicBezTo>
                      <a:pt x="459" y="1003"/>
                      <a:pt x="262" y="1967"/>
                      <a:pt x="9" y="2915"/>
                    </a:cubicBezTo>
                    <a:cubicBezTo>
                      <a:pt x="0" y="2947"/>
                      <a:pt x="27" y="2969"/>
                      <a:pt x="52" y="2969"/>
                    </a:cubicBezTo>
                    <a:cubicBezTo>
                      <a:pt x="68" y="2969"/>
                      <a:pt x="83" y="2960"/>
                      <a:pt x="89" y="2940"/>
                    </a:cubicBezTo>
                    <a:cubicBezTo>
                      <a:pt x="345" y="1987"/>
                      <a:pt x="539" y="1028"/>
                      <a:pt x="681" y="54"/>
                    </a:cubicBezTo>
                    <a:cubicBezTo>
                      <a:pt x="685" y="22"/>
                      <a:pt x="657" y="1"/>
                      <a:pt x="63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8"/>
              <p:cNvSpPr/>
              <p:nvPr/>
            </p:nvSpPr>
            <p:spPr>
              <a:xfrm>
                <a:off x="3061304" y="1796250"/>
                <a:ext cx="1293569" cy="46238"/>
              </a:xfrm>
              <a:custGeom>
                <a:avLst/>
                <a:gdLst/>
                <a:ahLst/>
                <a:cxnLst/>
                <a:rect l="l" t="t" r="r" b="b"/>
                <a:pathLst>
                  <a:path w="4700" h="168" extrusionOk="0">
                    <a:moveTo>
                      <a:pt x="49" y="0"/>
                    </a:moveTo>
                    <a:cubicBezTo>
                      <a:pt x="1" y="0"/>
                      <a:pt x="2" y="80"/>
                      <a:pt x="52" y="83"/>
                    </a:cubicBezTo>
                    <a:cubicBezTo>
                      <a:pt x="796" y="141"/>
                      <a:pt x="1544" y="168"/>
                      <a:pt x="2293" y="168"/>
                    </a:cubicBezTo>
                    <a:cubicBezTo>
                      <a:pt x="3078" y="168"/>
                      <a:pt x="3863" y="138"/>
                      <a:pt x="4643" y="83"/>
                    </a:cubicBezTo>
                    <a:cubicBezTo>
                      <a:pt x="4698" y="80"/>
                      <a:pt x="4699" y="0"/>
                      <a:pt x="4647" y="0"/>
                    </a:cubicBezTo>
                    <a:cubicBezTo>
                      <a:pt x="4646" y="0"/>
                      <a:pt x="4644" y="0"/>
                      <a:pt x="4643" y="0"/>
                    </a:cubicBezTo>
                    <a:cubicBezTo>
                      <a:pt x="3863" y="55"/>
                      <a:pt x="3078" y="85"/>
                      <a:pt x="2293" y="85"/>
                    </a:cubicBezTo>
                    <a:cubicBezTo>
                      <a:pt x="1544" y="85"/>
                      <a:pt x="796" y="58"/>
                      <a:pt x="52" y="0"/>
                    </a:cubicBezTo>
                    <a:cubicBezTo>
                      <a:pt x="51" y="0"/>
                      <a:pt x="50" y="0"/>
                      <a:pt x="49"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28"/>
              <p:cNvSpPr/>
              <p:nvPr/>
            </p:nvSpPr>
            <p:spPr>
              <a:xfrm>
                <a:off x="3348367" y="2069000"/>
                <a:ext cx="53669" cy="487978"/>
              </a:xfrm>
              <a:custGeom>
                <a:avLst/>
                <a:gdLst/>
                <a:ahLst/>
                <a:cxnLst/>
                <a:rect l="l" t="t" r="r" b="b"/>
                <a:pathLst>
                  <a:path w="195" h="1773" extrusionOk="0">
                    <a:moveTo>
                      <a:pt x="70" y="1"/>
                    </a:moveTo>
                    <a:cubicBezTo>
                      <a:pt x="12" y="1"/>
                      <a:pt x="4" y="138"/>
                      <a:pt x="4" y="839"/>
                    </a:cubicBezTo>
                    <a:cubicBezTo>
                      <a:pt x="1" y="1448"/>
                      <a:pt x="11" y="1691"/>
                      <a:pt x="42" y="1747"/>
                    </a:cubicBezTo>
                    <a:cubicBezTo>
                      <a:pt x="52" y="1764"/>
                      <a:pt x="65" y="1773"/>
                      <a:pt x="82" y="1773"/>
                    </a:cubicBezTo>
                    <a:cubicBezTo>
                      <a:pt x="96" y="1773"/>
                      <a:pt x="112" y="1767"/>
                      <a:pt x="132" y="1757"/>
                    </a:cubicBezTo>
                    <a:cubicBezTo>
                      <a:pt x="188" y="1736"/>
                      <a:pt x="194" y="1691"/>
                      <a:pt x="184" y="1483"/>
                    </a:cubicBezTo>
                    <a:cubicBezTo>
                      <a:pt x="164" y="1002"/>
                      <a:pt x="156" y="714"/>
                      <a:pt x="156" y="416"/>
                    </a:cubicBezTo>
                    <a:cubicBezTo>
                      <a:pt x="156" y="73"/>
                      <a:pt x="146" y="21"/>
                      <a:pt x="87" y="4"/>
                    </a:cubicBezTo>
                    <a:cubicBezTo>
                      <a:pt x="81" y="2"/>
                      <a:pt x="75" y="1"/>
                      <a:pt x="7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28"/>
              <p:cNvSpPr/>
              <p:nvPr/>
            </p:nvSpPr>
            <p:spPr>
              <a:xfrm>
                <a:off x="3492311" y="2058542"/>
                <a:ext cx="243301" cy="502290"/>
              </a:xfrm>
              <a:custGeom>
                <a:avLst/>
                <a:gdLst/>
                <a:ahLst/>
                <a:cxnLst/>
                <a:rect l="l" t="t" r="r" b="b"/>
                <a:pathLst>
                  <a:path w="884" h="1825" extrusionOk="0">
                    <a:moveTo>
                      <a:pt x="519" y="1"/>
                    </a:moveTo>
                    <a:cubicBezTo>
                      <a:pt x="506" y="1"/>
                      <a:pt x="491" y="2"/>
                      <a:pt x="472" y="4"/>
                    </a:cubicBezTo>
                    <a:cubicBezTo>
                      <a:pt x="295" y="21"/>
                      <a:pt x="208" y="125"/>
                      <a:pt x="198" y="336"/>
                    </a:cubicBezTo>
                    <a:cubicBezTo>
                      <a:pt x="187" y="483"/>
                      <a:pt x="213" y="565"/>
                      <a:pt x="266" y="565"/>
                    </a:cubicBezTo>
                    <a:cubicBezTo>
                      <a:pt x="277" y="565"/>
                      <a:pt x="289" y="562"/>
                      <a:pt x="302" y="555"/>
                    </a:cubicBezTo>
                    <a:cubicBezTo>
                      <a:pt x="322" y="544"/>
                      <a:pt x="333" y="530"/>
                      <a:pt x="333" y="513"/>
                    </a:cubicBezTo>
                    <a:cubicBezTo>
                      <a:pt x="330" y="499"/>
                      <a:pt x="327" y="447"/>
                      <a:pt x="327" y="395"/>
                    </a:cubicBezTo>
                    <a:cubicBezTo>
                      <a:pt x="322" y="322"/>
                      <a:pt x="330" y="295"/>
                      <a:pt x="354" y="243"/>
                    </a:cubicBezTo>
                    <a:cubicBezTo>
                      <a:pt x="378" y="191"/>
                      <a:pt x="396" y="176"/>
                      <a:pt x="437" y="163"/>
                    </a:cubicBezTo>
                    <a:cubicBezTo>
                      <a:pt x="458" y="156"/>
                      <a:pt x="479" y="152"/>
                      <a:pt x="498" y="152"/>
                    </a:cubicBezTo>
                    <a:cubicBezTo>
                      <a:pt x="582" y="152"/>
                      <a:pt x="654" y="213"/>
                      <a:pt x="676" y="309"/>
                    </a:cubicBezTo>
                    <a:cubicBezTo>
                      <a:pt x="711" y="468"/>
                      <a:pt x="683" y="576"/>
                      <a:pt x="527" y="877"/>
                    </a:cubicBezTo>
                    <a:cubicBezTo>
                      <a:pt x="402" y="1133"/>
                      <a:pt x="288" y="1327"/>
                      <a:pt x="139" y="1556"/>
                    </a:cubicBezTo>
                    <a:cubicBezTo>
                      <a:pt x="28" y="1729"/>
                      <a:pt x="1" y="1788"/>
                      <a:pt x="28" y="1815"/>
                    </a:cubicBezTo>
                    <a:cubicBezTo>
                      <a:pt x="33" y="1821"/>
                      <a:pt x="52" y="1824"/>
                      <a:pt x="76" y="1824"/>
                    </a:cubicBezTo>
                    <a:cubicBezTo>
                      <a:pt x="110" y="1824"/>
                      <a:pt x="153" y="1819"/>
                      <a:pt x="181" y="1809"/>
                    </a:cubicBezTo>
                    <a:cubicBezTo>
                      <a:pt x="243" y="1792"/>
                      <a:pt x="356" y="1782"/>
                      <a:pt x="473" y="1782"/>
                    </a:cubicBezTo>
                    <a:cubicBezTo>
                      <a:pt x="524" y="1782"/>
                      <a:pt x="576" y="1784"/>
                      <a:pt x="624" y="1788"/>
                    </a:cubicBezTo>
                    <a:cubicBezTo>
                      <a:pt x="679" y="1793"/>
                      <a:pt x="721" y="1795"/>
                      <a:pt x="754" y="1795"/>
                    </a:cubicBezTo>
                    <a:cubicBezTo>
                      <a:pt x="825" y="1795"/>
                      <a:pt x="852" y="1784"/>
                      <a:pt x="863" y="1761"/>
                    </a:cubicBezTo>
                    <a:cubicBezTo>
                      <a:pt x="884" y="1726"/>
                      <a:pt x="842" y="1684"/>
                      <a:pt x="766" y="1657"/>
                    </a:cubicBezTo>
                    <a:cubicBezTo>
                      <a:pt x="716" y="1639"/>
                      <a:pt x="597" y="1629"/>
                      <a:pt x="488" y="1629"/>
                    </a:cubicBezTo>
                    <a:cubicBezTo>
                      <a:pt x="439" y="1629"/>
                      <a:pt x="392" y="1631"/>
                      <a:pt x="354" y="1636"/>
                    </a:cubicBezTo>
                    <a:cubicBezTo>
                      <a:pt x="306" y="1643"/>
                      <a:pt x="260" y="1646"/>
                      <a:pt x="257" y="1646"/>
                    </a:cubicBezTo>
                    <a:cubicBezTo>
                      <a:pt x="257" y="1643"/>
                      <a:pt x="281" y="1604"/>
                      <a:pt x="399" y="1421"/>
                    </a:cubicBezTo>
                    <a:cubicBezTo>
                      <a:pt x="482" y="1292"/>
                      <a:pt x="725" y="811"/>
                      <a:pt x="784" y="662"/>
                    </a:cubicBezTo>
                    <a:cubicBezTo>
                      <a:pt x="829" y="558"/>
                      <a:pt x="832" y="544"/>
                      <a:pt x="832" y="416"/>
                    </a:cubicBezTo>
                    <a:cubicBezTo>
                      <a:pt x="832" y="339"/>
                      <a:pt x="821" y="256"/>
                      <a:pt x="815" y="226"/>
                    </a:cubicBezTo>
                    <a:cubicBezTo>
                      <a:pt x="794" y="152"/>
                      <a:pt x="725" y="83"/>
                      <a:pt x="631" y="35"/>
                    </a:cubicBezTo>
                    <a:cubicBezTo>
                      <a:pt x="580" y="9"/>
                      <a:pt x="557" y="1"/>
                      <a:pt x="519"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28"/>
              <p:cNvSpPr/>
              <p:nvPr/>
            </p:nvSpPr>
            <p:spPr>
              <a:xfrm>
                <a:off x="3806896" y="2060193"/>
                <a:ext cx="287338" cy="510822"/>
              </a:xfrm>
              <a:custGeom>
                <a:avLst/>
                <a:gdLst/>
                <a:ahLst/>
                <a:cxnLst/>
                <a:rect l="l" t="t" r="r" b="b"/>
                <a:pathLst>
                  <a:path w="1044" h="1856" extrusionOk="0">
                    <a:moveTo>
                      <a:pt x="673" y="0"/>
                    </a:moveTo>
                    <a:cubicBezTo>
                      <a:pt x="607" y="0"/>
                      <a:pt x="522" y="4"/>
                      <a:pt x="420" y="12"/>
                    </a:cubicBezTo>
                    <a:cubicBezTo>
                      <a:pt x="230" y="22"/>
                      <a:pt x="191" y="36"/>
                      <a:pt x="191" y="87"/>
                    </a:cubicBezTo>
                    <a:cubicBezTo>
                      <a:pt x="191" y="116"/>
                      <a:pt x="202" y="126"/>
                      <a:pt x="244" y="143"/>
                    </a:cubicBezTo>
                    <a:cubicBezTo>
                      <a:pt x="281" y="160"/>
                      <a:pt x="324" y="168"/>
                      <a:pt x="392" y="168"/>
                    </a:cubicBezTo>
                    <a:cubicBezTo>
                      <a:pt x="437" y="168"/>
                      <a:pt x="493" y="164"/>
                      <a:pt x="566" y="157"/>
                    </a:cubicBezTo>
                    <a:cubicBezTo>
                      <a:pt x="618" y="149"/>
                      <a:pt x="670" y="145"/>
                      <a:pt x="699" y="145"/>
                    </a:cubicBezTo>
                    <a:cubicBezTo>
                      <a:pt x="708" y="145"/>
                      <a:pt x="715" y="146"/>
                      <a:pt x="718" y="146"/>
                    </a:cubicBezTo>
                    <a:cubicBezTo>
                      <a:pt x="764" y="157"/>
                      <a:pt x="756" y="202"/>
                      <a:pt x="708" y="274"/>
                    </a:cubicBezTo>
                    <a:cubicBezTo>
                      <a:pt x="684" y="306"/>
                      <a:pt x="639" y="372"/>
                      <a:pt x="607" y="424"/>
                    </a:cubicBezTo>
                    <a:cubicBezTo>
                      <a:pt x="572" y="469"/>
                      <a:pt x="503" y="565"/>
                      <a:pt x="448" y="639"/>
                    </a:cubicBezTo>
                    <a:cubicBezTo>
                      <a:pt x="351" y="767"/>
                      <a:pt x="334" y="815"/>
                      <a:pt x="375" y="836"/>
                    </a:cubicBezTo>
                    <a:cubicBezTo>
                      <a:pt x="385" y="843"/>
                      <a:pt x="455" y="850"/>
                      <a:pt x="527" y="853"/>
                    </a:cubicBezTo>
                    <a:cubicBezTo>
                      <a:pt x="680" y="861"/>
                      <a:pt x="743" y="881"/>
                      <a:pt x="794" y="933"/>
                    </a:cubicBezTo>
                    <a:cubicBezTo>
                      <a:pt x="853" y="995"/>
                      <a:pt x="877" y="1082"/>
                      <a:pt x="877" y="1235"/>
                    </a:cubicBezTo>
                    <a:cubicBezTo>
                      <a:pt x="877" y="1394"/>
                      <a:pt x="857" y="1449"/>
                      <a:pt x="756" y="1557"/>
                    </a:cubicBezTo>
                    <a:cubicBezTo>
                      <a:pt x="676" y="1643"/>
                      <a:pt x="580" y="1696"/>
                      <a:pt x="486" y="1702"/>
                    </a:cubicBezTo>
                    <a:cubicBezTo>
                      <a:pt x="469" y="1704"/>
                      <a:pt x="456" y="1705"/>
                      <a:pt x="444" y="1705"/>
                    </a:cubicBezTo>
                    <a:cubicBezTo>
                      <a:pt x="412" y="1705"/>
                      <a:pt x="390" y="1698"/>
                      <a:pt x="348" y="1678"/>
                    </a:cubicBezTo>
                    <a:cubicBezTo>
                      <a:pt x="260" y="1633"/>
                      <a:pt x="212" y="1574"/>
                      <a:pt x="177" y="1470"/>
                    </a:cubicBezTo>
                    <a:cubicBezTo>
                      <a:pt x="150" y="1390"/>
                      <a:pt x="108" y="1331"/>
                      <a:pt x="77" y="1331"/>
                    </a:cubicBezTo>
                    <a:cubicBezTo>
                      <a:pt x="67" y="1331"/>
                      <a:pt x="49" y="1342"/>
                      <a:pt x="36" y="1352"/>
                    </a:cubicBezTo>
                    <a:cubicBezTo>
                      <a:pt x="1" y="1376"/>
                      <a:pt x="4" y="1484"/>
                      <a:pt x="43" y="1560"/>
                    </a:cubicBezTo>
                    <a:cubicBezTo>
                      <a:pt x="102" y="1681"/>
                      <a:pt x="257" y="1813"/>
                      <a:pt x="385" y="1844"/>
                    </a:cubicBezTo>
                    <a:cubicBezTo>
                      <a:pt x="418" y="1852"/>
                      <a:pt x="451" y="1856"/>
                      <a:pt x="484" y="1856"/>
                    </a:cubicBezTo>
                    <a:cubicBezTo>
                      <a:pt x="679" y="1856"/>
                      <a:pt x="874" y="1729"/>
                      <a:pt x="975" y="1522"/>
                    </a:cubicBezTo>
                    <a:cubicBezTo>
                      <a:pt x="1026" y="1422"/>
                      <a:pt x="1026" y="1415"/>
                      <a:pt x="1034" y="1276"/>
                    </a:cubicBezTo>
                    <a:cubicBezTo>
                      <a:pt x="1044" y="933"/>
                      <a:pt x="933" y="749"/>
                      <a:pt x="676" y="690"/>
                    </a:cubicBezTo>
                    <a:cubicBezTo>
                      <a:pt x="642" y="684"/>
                      <a:pt x="614" y="669"/>
                      <a:pt x="614" y="666"/>
                    </a:cubicBezTo>
                    <a:cubicBezTo>
                      <a:pt x="614" y="663"/>
                      <a:pt x="670" y="586"/>
                      <a:pt x="735" y="496"/>
                    </a:cubicBezTo>
                    <a:cubicBezTo>
                      <a:pt x="805" y="410"/>
                      <a:pt x="871" y="313"/>
                      <a:pt x="881" y="285"/>
                    </a:cubicBezTo>
                    <a:cubicBezTo>
                      <a:pt x="922" y="185"/>
                      <a:pt x="898" y="53"/>
                      <a:pt x="833" y="18"/>
                    </a:cubicBezTo>
                    <a:cubicBezTo>
                      <a:pt x="813" y="7"/>
                      <a:pt x="759" y="0"/>
                      <a:pt x="673"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0" name="Google Shape;290;p28"/>
            <p:cNvGrpSpPr/>
            <p:nvPr/>
          </p:nvGrpSpPr>
          <p:grpSpPr>
            <a:xfrm>
              <a:off x="8125463" y="4298775"/>
              <a:ext cx="261775" cy="114725"/>
              <a:chOff x="8125463" y="4298775"/>
              <a:chExt cx="261775" cy="114725"/>
            </a:xfrm>
          </p:grpSpPr>
          <p:sp>
            <p:nvSpPr>
              <p:cNvPr id="291" name="Google Shape;291;p28"/>
              <p:cNvSpPr/>
              <p:nvPr/>
            </p:nvSpPr>
            <p:spPr>
              <a:xfrm>
                <a:off x="8221688" y="4322700"/>
                <a:ext cx="66650" cy="80400"/>
              </a:xfrm>
              <a:custGeom>
                <a:avLst/>
                <a:gdLst/>
                <a:ahLst/>
                <a:cxnLst/>
                <a:rect l="l" t="t" r="r" b="b"/>
                <a:pathLst>
                  <a:path w="2666" h="3216" extrusionOk="0">
                    <a:moveTo>
                      <a:pt x="2526" y="2703"/>
                    </a:moveTo>
                    <a:cubicBezTo>
                      <a:pt x="2492" y="2668"/>
                      <a:pt x="2443" y="2640"/>
                      <a:pt x="2412" y="2606"/>
                    </a:cubicBezTo>
                    <a:cubicBezTo>
                      <a:pt x="2128" y="2298"/>
                      <a:pt x="1889" y="1961"/>
                      <a:pt x="1632" y="1601"/>
                    </a:cubicBezTo>
                    <a:cubicBezTo>
                      <a:pt x="1858" y="1238"/>
                      <a:pt x="2080" y="888"/>
                      <a:pt x="2298" y="534"/>
                    </a:cubicBezTo>
                    <a:cubicBezTo>
                      <a:pt x="2360" y="437"/>
                      <a:pt x="2436" y="344"/>
                      <a:pt x="2478" y="236"/>
                    </a:cubicBezTo>
                    <a:cubicBezTo>
                      <a:pt x="2499" y="191"/>
                      <a:pt x="2475" y="87"/>
                      <a:pt x="2436" y="63"/>
                    </a:cubicBezTo>
                    <a:cubicBezTo>
                      <a:pt x="2374" y="24"/>
                      <a:pt x="2284" y="21"/>
                      <a:pt x="2204" y="28"/>
                    </a:cubicBezTo>
                    <a:cubicBezTo>
                      <a:pt x="2163" y="32"/>
                      <a:pt x="2114" y="73"/>
                      <a:pt x="2083" y="111"/>
                    </a:cubicBezTo>
                    <a:cubicBezTo>
                      <a:pt x="1872" y="350"/>
                      <a:pt x="1664" y="589"/>
                      <a:pt x="1456" y="832"/>
                    </a:cubicBezTo>
                    <a:cubicBezTo>
                      <a:pt x="1383" y="918"/>
                      <a:pt x="1314" y="1009"/>
                      <a:pt x="1213" y="1130"/>
                    </a:cubicBezTo>
                    <a:cubicBezTo>
                      <a:pt x="1047" y="918"/>
                      <a:pt x="901" y="739"/>
                      <a:pt x="759" y="558"/>
                    </a:cubicBezTo>
                    <a:cubicBezTo>
                      <a:pt x="645" y="413"/>
                      <a:pt x="541" y="261"/>
                      <a:pt x="427" y="118"/>
                    </a:cubicBezTo>
                    <a:cubicBezTo>
                      <a:pt x="358" y="32"/>
                      <a:pt x="257" y="0"/>
                      <a:pt x="150" y="45"/>
                    </a:cubicBezTo>
                    <a:cubicBezTo>
                      <a:pt x="42" y="90"/>
                      <a:pt x="1" y="191"/>
                      <a:pt x="28" y="291"/>
                    </a:cubicBezTo>
                    <a:cubicBezTo>
                      <a:pt x="70" y="434"/>
                      <a:pt x="122" y="576"/>
                      <a:pt x="198" y="700"/>
                    </a:cubicBezTo>
                    <a:cubicBezTo>
                      <a:pt x="399" y="1026"/>
                      <a:pt x="617" y="1345"/>
                      <a:pt x="839" y="1681"/>
                    </a:cubicBezTo>
                    <a:cubicBezTo>
                      <a:pt x="721" y="1851"/>
                      <a:pt x="565" y="2013"/>
                      <a:pt x="486" y="2204"/>
                    </a:cubicBezTo>
                    <a:cubicBezTo>
                      <a:pt x="402" y="2398"/>
                      <a:pt x="399" y="2620"/>
                      <a:pt x="358" y="2831"/>
                    </a:cubicBezTo>
                    <a:cubicBezTo>
                      <a:pt x="351" y="2880"/>
                      <a:pt x="337" y="2928"/>
                      <a:pt x="330" y="2976"/>
                    </a:cubicBezTo>
                    <a:cubicBezTo>
                      <a:pt x="330" y="3008"/>
                      <a:pt x="326" y="3050"/>
                      <a:pt x="343" y="3070"/>
                    </a:cubicBezTo>
                    <a:cubicBezTo>
                      <a:pt x="382" y="3122"/>
                      <a:pt x="427" y="3184"/>
                      <a:pt x="479" y="3202"/>
                    </a:cubicBezTo>
                    <a:cubicBezTo>
                      <a:pt x="534" y="3216"/>
                      <a:pt x="614" y="3195"/>
                      <a:pt x="669" y="3167"/>
                    </a:cubicBezTo>
                    <a:cubicBezTo>
                      <a:pt x="708" y="3150"/>
                      <a:pt x="728" y="3091"/>
                      <a:pt x="759" y="3053"/>
                    </a:cubicBezTo>
                    <a:cubicBezTo>
                      <a:pt x="943" y="2807"/>
                      <a:pt x="1127" y="2557"/>
                      <a:pt x="1310" y="2308"/>
                    </a:cubicBezTo>
                    <a:cubicBezTo>
                      <a:pt x="1615" y="2522"/>
                      <a:pt x="1910" y="2693"/>
                      <a:pt x="2121" y="2959"/>
                    </a:cubicBezTo>
                    <a:cubicBezTo>
                      <a:pt x="2152" y="2997"/>
                      <a:pt x="2201" y="3021"/>
                      <a:pt x="2243" y="3050"/>
                    </a:cubicBezTo>
                    <a:cubicBezTo>
                      <a:pt x="2357" y="3125"/>
                      <a:pt x="2492" y="3125"/>
                      <a:pt x="2571" y="3053"/>
                    </a:cubicBezTo>
                    <a:cubicBezTo>
                      <a:pt x="2665" y="2970"/>
                      <a:pt x="2648" y="2828"/>
                      <a:pt x="2526" y="270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28"/>
              <p:cNvSpPr/>
              <p:nvPr/>
            </p:nvSpPr>
            <p:spPr>
              <a:xfrm>
                <a:off x="8125463" y="4298775"/>
                <a:ext cx="69925" cy="96625"/>
              </a:xfrm>
              <a:custGeom>
                <a:avLst/>
                <a:gdLst/>
                <a:ahLst/>
                <a:cxnLst/>
                <a:rect l="l" t="t" r="r" b="b"/>
                <a:pathLst>
                  <a:path w="2797" h="3865" extrusionOk="0">
                    <a:moveTo>
                      <a:pt x="2616" y="1955"/>
                    </a:moveTo>
                    <a:cubicBezTo>
                      <a:pt x="2533" y="1931"/>
                      <a:pt x="2449" y="1914"/>
                      <a:pt x="2366" y="1893"/>
                    </a:cubicBezTo>
                    <a:cubicBezTo>
                      <a:pt x="2138" y="1830"/>
                      <a:pt x="1906" y="1779"/>
                      <a:pt x="1698" y="1675"/>
                    </a:cubicBezTo>
                    <a:cubicBezTo>
                      <a:pt x="1629" y="1498"/>
                      <a:pt x="1664" y="1335"/>
                      <a:pt x="1670" y="1169"/>
                    </a:cubicBezTo>
                    <a:cubicBezTo>
                      <a:pt x="1680" y="888"/>
                      <a:pt x="1698" y="607"/>
                      <a:pt x="1698" y="327"/>
                    </a:cubicBezTo>
                    <a:cubicBezTo>
                      <a:pt x="1698" y="250"/>
                      <a:pt x="1667" y="171"/>
                      <a:pt x="1635" y="95"/>
                    </a:cubicBezTo>
                    <a:cubicBezTo>
                      <a:pt x="1608" y="22"/>
                      <a:pt x="1466" y="1"/>
                      <a:pt x="1421" y="60"/>
                    </a:cubicBezTo>
                    <a:cubicBezTo>
                      <a:pt x="1379" y="112"/>
                      <a:pt x="1338" y="171"/>
                      <a:pt x="1324" y="230"/>
                    </a:cubicBezTo>
                    <a:cubicBezTo>
                      <a:pt x="1264" y="486"/>
                      <a:pt x="1223" y="749"/>
                      <a:pt x="1161" y="1006"/>
                    </a:cubicBezTo>
                    <a:cubicBezTo>
                      <a:pt x="1116" y="1210"/>
                      <a:pt x="1140" y="1432"/>
                      <a:pt x="1043" y="1623"/>
                    </a:cubicBezTo>
                    <a:cubicBezTo>
                      <a:pt x="970" y="1640"/>
                      <a:pt x="919" y="1667"/>
                      <a:pt x="874" y="1657"/>
                    </a:cubicBezTo>
                    <a:cubicBezTo>
                      <a:pt x="541" y="1592"/>
                      <a:pt x="333" y="1800"/>
                      <a:pt x="114" y="1983"/>
                    </a:cubicBezTo>
                    <a:cubicBezTo>
                      <a:pt x="1" y="2080"/>
                      <a:pt x="38" y="2260"/>
                      <a:pt x="180" y="2302"/>
                    </a:cubicBezTo>
                    <a:cubicBezTo>
                      <a:pt x="295" y="2336"/>
                      <a:pt x="416" y="2347"/>
                      <a:pt x="534" y="2361"/>
                    </a:cubicBezTo>
                    <a:cubicBezTo>
                      <a:pt x="666" y="2374"/>
                      <a:pt x="797" y="2382"/>
                      <a:pt x="963" y="2395"/>
                    </a:cubicBezTo>
                    <a:cubicBezTo>
                      <a:pt x="946" y="2569"/>
                      <a:pt x="925" y="2710"/>
                      <a:pt x="919" y="2856"/>
                    </a:cubicBezTo>
                    <a:cubicBezTo>
                      <a:pt x="904" y="3119"/>
                      <a:pt x="890" y="3383"/>
                      <a:pt x="894" y="3646"/>
                    </a:cubicBezTo>
                    <a:cubicBezTo>
                      <a:pt x="898" y="3791"/>
                      <a:pt x="1047" y="3864"/>
                      <a:pt x="1199" y="3820"/>
                    </a:cubicBezTo>
                    <a:cubicBezTo>
                      <a:pt x="1324" y="3785"/>
                      <a:pt x="1414" y="3716"/>
                      <a:pt x="1442" y="3591"/>
                    </a:cubicBezTo>
                    <a:cubicBezTo>
                      <a:pt x="1469" y="3476"/>
                      <a:pt x="1472" y="3359"/>
                      <a:pt x="1504" y="3247"/>
                    </a:cubicBezTo>
                    <a:cubicBezTo>
                      <a:pt x="1587" y="2967"/>
                      <a:pt x="1570" y="2662"/>
                      <a:pt x="1694" y="2382"/>
                    </a:cubicBezTo>
                    <a:cubicBezTo>
                      <a:pt x="1812" y="2371"/>
                      <a:pt x="1913" y="2361"/>
                      <a:pt x="2013" y="2357"/>
                    </a:cubicBezTo>
                    <a:cubicBezTo>
                      <a:pt x="2204" y="2350"/>
                      <a:pt x="2391" y="2357"/>
                      <a:pt x="2582" y="2347"/>
                    </a:cubicBezTo>
                    <a:cubicBezTo>
                      <a:pt x="2692" y="2343"/>
                      <a:pt x="2779" y="2284"/>
                      <a:pt x="2786" y="2170"/>
                    </a:cubicBezTo>
                    <a:cubicBezTo>
                      <a:pt x="2796" y="2056"/>
                      <a:pt x="2727" y="1983"/>
                      <a:pt x="2616" y="1955"/>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28"/>
              <p:cNvSpPr/>
              <p:nvPr/>
            </p:nvSpPr>
            <p:spPr>
              <a:xfrm>
                <a:off x="8314463" y="4355600"/>
                <a:ext cx="72775" cy="18925"/>
              </a:xfrm>
              <a:custGeom>
                <a:avLst/>
                <a:gdLst/>
                <a:ahLst/>
                <a:cxnLst/>
                <a:rect l="l" t="t" r="r" b="b"/>
                <a:pathLst>
                  <a:path w="2911" h="757" extrusionOk="0">
                    <a:moveTo>
                      <a:pt x="2803" y="358"/>
                    </a:moveTo>
                    <a:cubicBezTo>
                      <a:pt x="2586" y="226"/>
                      <a:pt x="2353" y="122"/>
                      <a:pt x="2090" y="109"/>
                    </a:cubicBezTo>
                    <a:cubicBezTo>
                      <a:pt x="1594" y="80"/>
                      <a:pt x="1102" y="42"/>
                      <a:pt x="606" y="11"/>
                    </a:cubicBezTo>
                    <a:cubicBezTo>
                      <a:pt x="502" y="5"/>
                      <a:pt x="403" y="1"/>
                      <a:pt x="299" y="11"/>
                    </a:cubicBezTo>
                    <a:cubicBezTo>
                      <a:pt x="91" y="29"/>
                      <a:pt x="0" y="202"/>
                      <a:pt x="115" y="362"/>
                    </a:cubicBezTo>
                    <a:cubicBezTo>
                      <a:pt x="246" y="545"/>
                      <a:pt x="406" y="673"/>
                      <a:pt x="659" y="673"/>
                    </a:cubicBezTo>
                    <a:cubicBezTo>
                      <a:pt x="985" y="670"/>
                      <a:pt x="1310" y="697"/>
                      <a:pt x="1633" y="707"/>
                    </a:cubicBezTo>
                    <a:cubicBezTo>
                      <a:pt x="1871" y="725"/>
                      <a:pt x="2111" y="739"/>
                      <a:pt x="2349" y="749"/>
                    </a:cubicBezTo>
                    <a:cubicBezTo>
                      <a:pt x="2467" y="757"/>
                      <a:pt x="2589" y="757"/>
                      <a:pt x="2706" y="742"/>
                    </a:cubicBezTo>
                    <a:cubicBezTo>
                      <a:pt x="2818" y="732"/>
                      <a:pt x="2911" y="673"/>
                      <a:pt x="2907" y="562"/>
                    </a:cubicBezTo>
                    <a:cubicBezTo>
                      <a:pt x="2907" y="490"/>
                      <a:pt x="2862" y="392"/>
                      <a:pt x="2803" y="358"/>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28"/>
              <p:cNvSpPr/>
              <p:nvPr/>
            </p:nvSpPr>
            <p:spPr>
              <a:xfrm>
                <a:off x="8349538" y="4384300"/>
                <a:ext cx="25150" cy="29200"/>
              </a:xfrm>
              <a:custGeom>
                <a:avLst/>
                <a:gdLst/>
                <a:ahLst/>
                <a:cxnLst/>
                <a:rect l="l" t="t" r="r" b="b"/>
                <a:pathLst>
                  <a:path w="1006" h="1168" extrusionOk="0">
                    <a:moveTo>
                      <a:pt x="908" y="298"/>
                    </a:moveTo>
                    <a:cubicBezTo>
                      <a:pt x="884" y="242"/>
                      <a:pt x="829" y="187"/>
                      <a:pt x="773" y="159"/>
                    </a:cubicBezTo>
                    <a:cubicBezTo>
                      <a:pt x="441" y="0"/>
                      <a:pt x="108" y="90"/>
                      <a:pt x="32" y="464"/>
                    </a:cubicBezTo>
                    <a:cubicBezTo>
                      <a:pt x="18" y="530"/>
                      <a:pt x="11" y="592"/>
                      <a:pt x="4" y="627"/>
                    </a:cubicBezTo>
                    <a:cubicBezTo>
                      <a:pt x="1" y="890"/>
                      <a:pt x="84" y="1026"/>
                      <a:pt x="264" y="1088"/>
                    </a:cubicBezTo>
                    <a:cubicBezTo>
                      <a:pt x="500" y="1168"/>
                      <a:pt x="763" y="1115"/>
                      <a:pt x="860" y="952"/>
                    </a:cubicBezTo>
                    <a:cubicBezTo>
                      <a:pt x="985" y="749"/>
                      <a:pt x="1005" y="523"/>
                      <a:pt x="908" y="298"/>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28"/>
              <p:cNvSpPr/>
              <p:nvPr/>
            </p:nvSpPr>
            <p:spPr>
              <a:xfrm>
                <a:off x="8345713" y="4324525"/>
                <a:ext cx="23600" cy="17775"/>
              </a:xfrm>
              <a:custGeom>
                <a:avLst/>
                <a:gdLst/>
                <a:ahLst/>
                <a:cxnLst/>
                <a:rect l="l" t="t" r="r" b="b"/>
                <a:pathLst>
                  <a:path w="944" h="711" extrusionOk="0">
                    <a:moveTo>
                      <a:pt x="230" y="63"/>
                    </a:moveTo>
                    <a:cubicBezTo>
                      <a:pt x="95" y="111"/>
                      <a:pt x="15" y="225"/>
                      <a:pt x="8" y="367"/>
                    </a:cubicBezTo>
                    <a:cubicBezTo>
                      <a:pt x="1" y="495"/>
                      <a:pt x="91" y="583"/>
                      <a:pt x="205" y="627"/>
                    </a:cubicBezTo>
                    <a:cubicBezTo>
                      <a:pt x="313" y="672"/>
                      <a:pt x="431" y="690"/>
                      <a:pt x="493" y="707"/>
                    </a:cubicBezTo>
                    <a:cubicBezTo>
                      <a:pt x="712" y="711"/>
                      <a:pt x="837" y="645"/>
                      <a:pt x="888" y="537"/>
                    </a:cubicBezTo>
                    <a:cubicBezTo>
                      <a:pt x="944" y="412"/>
                      <a:pt x="891" y="236"/>
                      <a:pt x="760" y="142"/>
                    </a:cubicBezTo>
                    <a:cubicBezTo>
                      <a:pt x="600" y="25"/>
                      <a:pt x="417" y="0"/>
                      <a:pt x="230" y="6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6" name="Google Shape;296;p28"/>
            <p:cNvGrpSpPr/>
            <p:nvPr/>
          </p:nvGrpSpPr>
          <p:grpSpPr>
            <a:xfrm>
              <a:off x="1138950" y="3482175"/>
              <a:ext cx="841076" cy="618676"/>
              <a:chOff x="1138950" y="3482175"/>
              <a:chExt cx="841076" cy="618676"/>
            </a:xfrm>
          </p:grpSpPr>
          <p:sp>
            <p:nvSpPr>
              <p:cNvPr id="297" name="Google Shape;297;p28"/>
              <p:cNvSpPr/>
              <p:nvPr/>
            </p:nvSpPr>
            <p:spPr>
              <a:xfrm>
                <a:off x="1138950" y="3530630"/>
                <a:ext cx="91322" cy="167636"/>
              </a:xfrm>
              <a:custGeom>
                <a:avLst/>
                <a:gdLst/>
                <a:ahLst/>
                <a:cxnLst/>
                <a:rect l="l" t="t" r="r" b="b"/>
                <a:pathLst>
                  <a:path w="1210" h="2221" extrusionOk="0">
                    <a:moveTo>
                      <a:pt x="554" y="1"/>
                    </a:moveTo>
                    <a:cubicBezTo>
                      <a:pt x="468" y="18"/>
                      <a:pt x="395" y="63"/>
                      <a:pt x="333" y="132"/>
                    </a:cubicBezTo>
                    <a:cubicBezTo>
                      <a:pt x="250" y="222"/>
                      <a:pt x="215" y="309"/>
                      <a:pt x="204" y="433"/>
                    </a:cubicBezTo>
                    <a:cubicBezTo>
                      <a:pt x="177" y="729"/>
                      <a:pt x="253" y="867"/>
                      <a:pt x="578" y="1144"/>
                    </a:cubicBezTo>
                    <a:cubicBezTo>
                      <a:pt x="818" y="1352"/>
                      <a:pt x="925" y="1473"/>
                      <a:pt x="984" y="1615"/>
                    </a:cubicBezTo>
                    <a:cubicBezTo>
                      <a:pt x="1056" y="1789"/>
                      <a:pt x="1011" y="1914"/>
                      <a:pt x="845" y="2000"/>
                    </a:cubicBezTo>
                    <a:cubicBezTo>
                      <a:pt x="774" y="2039"/>
                      <a:pt x="698" y="2058"/>
                      <a:pt x="623" y="2058"/>
                    </a:cubicBezTo>
                    <a:cubicBezTo>
                      <a:pt x="494" y="2058"/>
                      <a:pt x="367" y="2002"/>
                      <a:pt x="271" y="1899"/>
                    </a:cubicBezTo>
                    <a:cubicBezTo>
                      <a:pt x="201" y="1820"/>
                      <a:pt x="162" y="1733"/>
                      <a:pt x="138" y="1612"/>
                    </a:cubicBezTo>
                    <a:cubicBezTo>
                      <a:pt x="128" y="1519"/>
                      <a:pt x="104" y="1473"/>
                      <a:pt x="73" y="1463"/>
                    </a:cubicBezTo>
                    <a:cubicBezTo>
                      <a:pt x="69" y="1462"/>
                      <a:pt x="65" y="1462"/>
                      <a:pt x="62" y="1462"/>
                    </a:cubicBezTo>
                    <a:cubicBezTo>
                      <a:pt x="21" y="1462"/>
                      <a:pt x="0" y="1521"/>
                      <a:pt x="0" y="1636"/>
                    </a:cubicBezTo>
                    <a:cubicBezTo>
                      <a:pt x="0" y="1924"/>
                      <a:pt x="167" y="2135"/>
                      <a:pt x="454" y="2205"/>
                    </a:cubicBezTo>
                    <a:cubicBezTo>
                      <a:pt x="494" y="2215"/>
                      <a:pt x="550" y="2221"/>
                      <a:pt x="608" y="2221"/>
                    </a:cubicBezTo>
                    <a:cubicBezTo>
                      <a:pt x="679" y="2221"/>
                      <a:pt x="752" y="2213"/>
                      <a:pt x="804" y="2197"/>
                    </a:cubicBezTo>
                    <a:cubicBezTo>
                      <a:pt x="1008" y="2142"/>
                      <a:pt x="1136" y="2017"/>
                      <a:pt x="1185" y="1830"/>
                    </a:cubicBezTo>
                    <a:cubicBezTo>
                      <a:pt x="1209" y="1722"/>
                      <a:pt x="1195" y="1608"/>
                      <a:pt x="1130" y="1473"/>
                    </a:cubicBezTo>
                    <a:cubicBezTo>
                      <a:pt x="1081" y="1376"/>
                      <a:pt x="922" y="1196"/>
                      <a:pt x="738" y="1047"/>
                    </a:cubicBezTo>
                    <a:cubicBezTo>
                      <a:pt x="402" y="770"/>
                      <a:pt x="312" y="590"/>
                      <a:pt x="405" y="361"/>
                    </a:cubicBezTo>
                    <a:cubicBezTo>
                      <a:pt x="433" y="285"/>
                      <a:pt x="506" y="205"/>
                      <a:pt x="562" y="181"/>
                    </a:cubicBezTo>
                    <a:cubicBezTo>
                      <a:pt x="587" y="168"/>
                      <a:pt x="619" y="162"/>
                      <a:pt x="651" y="162"/>
                    </a:cubicBezTo>
                    <a:cubicBezTo>
                      <a:pt x="692" y="162"/>
                      <a:pt x="735" y="172"/>
                      <a:pt x="770" y="191"/>
                    </a:cubicBezTo>
                    <a:cubicBezTo>
                      <a:pt x="842" y="225"/>
                      <a:pt x="911" y="295"/>
                      <a:pt x="922" y="340"/>
                    </a:cubicBezTo>
                    <a:cubicBezTo>
                      <a:pt x="931" y="383"/>
                      <a:pt x="964" y="424"/>
                      <a:pt x="998" y="424"/>
                    </a:cubicBezTo>
                    <a:cubicBezTo>
                      <a:pt x="999" y="424"/>
                      <a:pt x="1000" y="424"/>
                      <a:pt x="1002" y="423"/>
                    </a:cubicBezTo>
                    <a:cubicBezTo>
                      <a:pt x="1081" y="409"/>
                      <a:pt x="1053" y="230"/>
                      <a:pt x="952" y="129"/>
                    </a:cubicBezTo>
                    <a:cubicBezTo>
                      <a:pt x="873" y="56"/>
                      <a:pt x="738" y="1"/>
                      <a:pt x="61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28"/>
              <p:cNvSpPr/>
              <p:nvPr/>
            </p:nvSpPr>
            <p:spPr>
              <a:xfrm>
                <a:off x="1249292" y="3530630"/>
                <a:ext cx="103322" cy="165900"/>
              </a:xfrm>
              <a:custGeom>
                <a:avLst/>
                <a:gdLst/>
                <a:ahLst/>
                <a:cxnLst/>
                <a:rect l="l" t="t" r="r" b="b"/>
                <a:pathLst>
                  <a:path w="1369" h="2198" extrusionOk="0">
                    <a:moveTo>
                      <a:pt x="846" y="1"/>
                    </a:moveTo>
                    <a:cubicBezTo>
                      <a:pt x="149" y="1"/>
                      <a:pt x="14" y="8"/>
                      <a:pt x="10" y="80"/>
                    </a:cubicBezTo>
                    <a:cubicBezTo>
                      <a:pt x="0" y="150"/>
                      <a:pt x="63" y="167"/>
                      <a:pt x="319" y="174"/>
                    </a:cubicBezTo>
                    <a:lnTo>
                      <a:pt x="558" y="184"/>
                    </a:lnTo>
                    <a:lnTo>
                      <a:pt x="568" y="569"/>
                    </a:lnTo>
                    <a:cubicBezTo>
                      <a:pt x="571" y="783"/>
                      <a:pt x="582" y="1040"/>
                      <a:pt x="589" y="1151"/>
                    </a:cubicBezTo>
                    <a:cubicBezTo>
                      <a:pt x="592" y="1262"/>
                      <a:pt x="592" y="1529"/>
                      <a:pt x="592" y="1743"/>
                    </a:cubicBezTo>
                    <a:lnTo>
                      <a:pt x="592" y="2159"/>
                    </a:lnTo>
                    <a:cubicBezTo>
                      <a:pt x="592" y="2166"/>
                      <a:pt x="603" y="2180"/>
                      <a:pt x="617" y="2187"/>
                    </a:cubicBezTo>
                    <a:cubicBezTo>
                      <a:pt x="633" y="2194"/>
                      <a:pt x="650" y="2198"/>
                      <a:pt x="668" y="2198"/>
                    </a:cubicBezTo>
                    <a:cubicBezTo>
                      <a:pt x="692" y="2198"/>
                      <a:pt x="716" y="2191"/>
                      <a:pt x="728" y="2176"/>
                    </a:cubicBezTo>
                    <a:cubicBezTo>
                      <a:pt x="745" y="2156"/>
                      <a:pt x="745" y="2131"/>
                      <a:pt x="745" y="1733"/>
                    </a:cubicBezTo>
                    <a:cubicBezTo>
                      <a:pt x="745" y="1504"/>
                      <a:pt x="745" y="1065"/>
                      <a:pt x="738" y="759"/>
                    </a:cubicBezTo>
                    <a:cubicBezTo>
                      <a:pt x="731" y="409"/>
                      <a:pt x="734" y="198"/>
                      <a:pt x="742" y="198"/>
                    </a:cubicBezTo>
                    <a:cubicBezTo>
                      <a:pt x="745" y="195"/>
                      <a:pt x="870" y="188"/>
                      <a:pt x="1019" y="184"/>
                    </a:cubicBezTo>
                    <a:cubicBezTo>
                      <a:pt x="1317" y="174"/>
                      <a:pt x="1351" y="167"/>
                      <a:pt x="1351" y="84"/>
                    </a:cubicBezTo>
                    <a:cubicBezTo>
                      <a:pt x="1351" y="1"/>
                      <a:pt x="1369" y="1"/>
                      <a:pt x="105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28"/>
              <p:cNvSpPr/>
              <p:nvPr/>
            </p:nvSpPr>
            <p:spPr>
              <a:xfrm>
                <a:off x="1371635" y="3527158"/>
                <a:ext cx="81435" cy="169145"/>
              </a:xfrm>
              <a:custGeom>
                <a:avLst/>
                <a:gdLst/>
                <a:ahLst/>
                <a:cxnLst/>
                <a:rect l="l" t="t" r="r" b="b"/>
                <a:pathLst>
                  <a:path w="1079" h="2241" extrusionOk="0">
                    <a:moveTo>
                      <a:pt x="1032" y="0"/>
                    </a:moveTo>
                    <a:cubicBezTo>
                      <a:pt x="1029" y="0"/>
                      <a:pt x="1026" y="1"/>
                      <a:pt x="1023" y="1"/>
                    </a:cubicBezTo>
                    <a:cubicBezTo>
                      <a:pt x="1002" y="1"/>
                      <a:pt x="978" y="9"/>
                      <a:pt x="967" y="22"/>
                    </a:cubicBezTo>
                    <a:cubicBezTo>
                      <a:pt x="940" y="47"/>
                      <a:pt x="933" y="133"/>
                      <a:pt x="933" y="375"/>
                    </a:cubicBezTo>
                    <a:cubicBezTo>
                      <a:pt x="933" y="903"/>
                      <a:pt x="884" y="1682"/>
                      <a:pt x="850" y="1827"/>
                    </a:cubicBezTo>
                    <a:cubicBezTo>
                      <a:pt x="829" y="1910"/>
                      <a:pt x="773" y="1987"/>
                      <a:pt x="708" y="2025"/>
                    </a:cubicBezTo>
                    <a:cubicBezTo>
                      <a:pt x="669" y="2043"/>
                      <a:pt x="649" y="2046"/>
                      <a:pt x="545" y="2046"/>
                    </a:cubicBezTo>
                    <a:cubicBezTo>
                      <a:pt x="458" y="2046"/>
                      <a:pt x="420" y="2043"/>
                      <a:pt x="382" y="2032"/>
                    </a:cubicBezTo>
                    <a:cubicBezTo>
                      <a:pt x="323" y="2001"/>
                      <a:pt x="260" y="1928"/>
                      <a:pt x="233" y="1848"/>
                    </a:cubicBezTo>
                    <a:cubicBezTo>
                      <a:pt x="194" y="1720"/>
                      <a:pt x="160" y="1159"/>
                      <a:pt x="146" y="428"/>
                    </a:cubicBezTo>
                    <a:cubicBezTo>
                      <a:pt x="143" y="247"/>
                      <a:pt x="140" y="84"/>
                      <a:pt x="135" y="60"/>
                    </a:cubicBezTo>
                    <a:cubicBezTo>
                      <a:pt x="126" y="19"/>
                      <a:pt x="99" y="1"/>
                      <a:pt x="59" y="1"/>
                    </a:cubicBezTo>
                    <a:cubicBezTo>
                      <a:pt x="56" y="1"/>
                      <a:pt x="53" y="1"/>
                      <a:pt x="49" y="1"/>
                    </a:cubicBezTo>
                    <a:cubicBezTo>
                      <a:pt x="15" y="5"/>
                      <a:pt x="15" y="9"/>
                      <a:pt x="7" y="50"/>
                    </a:cubicBezTo>
                    <a:cubicBezTo>
                      <a:pt x="1" y="130"/>
                      <a:pt x="1" y="1069"/>
                      <a:pt x="7" y="1363"/>
                    </a:cubicBezTo>
                    <a:cubicBezTo>
                      <a:pt x="25" y="1797"/>
                      <a:pt x="49" y="1952"/>
                      <a:pt x="119" y="2046"/>
                    </a:cubicBezTo>
                    <a:cubicBezTo>
                      <a:pt x="181" y="2133"/>
                      <a:pt x="288" y="2202"/>
                      <a:pt x="426" y="2233"/>
                    </a:cubicBezTo>
                    <a:cubicBezTo>
                      <a:pt x="457" y="2238"/>
                      <a:pt x="496" y="2241"/>
                      <a:pt x="537" y="2241"/>
                    </a:cubicBezTo>
                    <a:cubicBezTo>
                      <a:pt x="604" y="2241"/>
                      <a:pt x="676" y="2234"/>
                      <a:pt x="725" y="2219"/>
                    </a:cubicBezTo>
                    <a:cubicBezTo>
                      <a:pt x="805" y="2195"/>
                      <a:pt x="877" y="2142"/>
                      <a:pt x="936" y="2084"/>
                    </a:cubicBezTo>
                    <a:cubicBezTo>
                      <a:pt x="1034" y="1963"/>
                      <a:pt x="1058" y="1797"/>
                      <a:pt x="1071" y="1072"/>
                    </a:cubicBezTo>
                    <a:cubicBezTo>
                      <a:pt x="1078" y="660"/>
                      <a:pt x="1075" y="50"/>
                      <a:pt x="1064" y="19"/>
                    </a:cubicBezTo>
                    <a:cubicBezTo>
                      <a:pt x="1061" y="8"/>
                      <a:pt x="1049" y="0"/>
                      <a:pt x="103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28"/>
              <p:cNvSpPr/>
              <p:nvPr/>
            </p:nvSpPr>
            <p:spPr>
              <a:xfrm>
                <a:off x="1489299" y="3534781"/>
                <a:ext cx="89058" cy="164692"/>
              </a:xfrm>
              <a:custGeom>
                <a:avLst/>
                <a:gdLst/>
                <a:ahLst/>
                <a:cxnLst/>
                <a:rect l="l" t="t" r="r" b="b"/>
                <a:pathLst>
                  <a:path w="1180" h="2182" extrusionOk="0">
                    <a:moveTo>
                      <a:pt x="171" y="261"/>
                    </a:moveTo>
                    <a:lnTo>
                      <a:pt x="202" y="279"/>
                    </a:lnTo>
                    <a:cubicBezTo>
                      <a:pt x="330" y="351"/>
                      <a:pt x="618" y="718"/>
                      <a:pt x="780" y="978"/>
                    </a:cubicBezTo>
                    <a:cubicBezTo>
                      <a:pt x="853" y="1093"/>
                      <a:pt x="933" y="1276"/>
                      <a:pt x="951" y="1360"/>
                    </a:cubicBezTo>
                    <a:cubicBezTo>
                      <a:pt x="957" y="1394"/>
                      <a:pt x="961" y="1453"/>
                      <a:pt x="954" y="1505"/>
                    </a:cubicBezTo>
                    <a:cubicBezTo>
                      <a:pt x="951" y="1612"/>
                      <a:pt x="922" y="1702"/>
                      <a:pt x="850" y="1785"/>
                    </a:cubicBezTo>
                    <a:cubicBezTo>
                      <a:pt x="753" y="1907"/>
                      <a:pt x="628" y="1969"/>
                      <a:pt x="410" y="2007"/>
                    </a:cubicBezTo>
                    <a:cubicBezTo>
                      <a:pt x="330" y="2021"/>
                      <a:pt x="254" y="2035"/>
                      <a:pt x="240" y="2038"/>
                    </a:cubicBezTo>
                    <a:cubicBezTo>
                      <a:pt x="236" y="2039"/>
                      <a:pt x="233" y="2039"/>
                      <a:pt x="229" y="2039"/>
                    </a:cubicBezTo>
                    <a:cubicBezTo>
                      <a:pt x="218" y="2039"/>
                      <a:pt x="208" y="2036"/>
                      <a:pt x="205" y="2028"/>
                    </a:cubicBezTo>
                    <a:cubicBezTo>
                      <a:pt x="195" y="2021"/>
                      <a:pt x="195" y="1928"/>
                      <a:pt x="195" y="1758"/>
                    </a:cubicBezTo>
                    <a:cubicBezTo>
                      <a:pt x="195" y="1609"/>
                      <a:pt x="188" y="1373"/>
                      <a:pt x="185" y="1227"/>
                    </a:cubicBezTo>
                    <a:cubicBezTo>
                      <a:pt x="181" y="1079"/>
                      <a:pt x="171" y="802"/>
                      <a:pt x="171" y="607"/>
                    </a:cubicBezTo>
                    <a:lnTo>
                      <a:pt x="171" y="261"/>
                    </a:lnTo>
                    <a:close/>
                    <a:moveTo>
                      <a:pt x="87" y="1"/>
                    </a:moveTo>
                    <a:cubicBezTo>
                      <a:pt x="49" y="4"/>
                      <a:pt x="18" y="25"/>
                      <a:pt x="4" y="60"/>
                    </a:cubicBezTo>
                    <a:cubicBezTo>
                      <a:pt x="1" y="98"/>
                      <a:pt x="8" y="1813"/>
                      <a:pt x="11" y="1993"/>
                    </a:cubicBezTo>
                    <a:cubicBezTo>
                      <a:pt x="15" y="2115"/>
                      <a:pt x="39" y="2142"/>
                      <a:pt x="132" y="2170"/>
                    </a:cubicBezTo>
                    <a:cubicBezTo>
                      <a:pt x="158" y="2178"/>
                      <a:pt x="204" y="2182"/>
                      <a:pt x="267" y="2182"/>
                    </a:cubicBezTo>
                    <a:cubicBezTo>
                      <a:pt x="289" y="2182"/>
                      <a:pt x="312" y="2181"/>
                      <a:pt x="337" y="2180"/>
                    </a:cubicBezTo>
                    <a:cubicBezTo>
                      <a:pt x="465" y="2177"/>
                      <a:pt x="503" y="2170"/>
                      <a:pt x="583" y="2145"/>
                    </a:cubicBezTo>
                    <a:cubicBezTo>
                      <a:pt x="940" y="2035"/>
                      <a:pt x="1179" y="1747"/>
                      <a:pt x="1148" y="1446"/>
                    </a:cubicBezTo>
                    <a:cubicBezTo>
                      <a:pt x="1127" y="1238"/>
                      <a:pt x="985" y="895"/>
                      <a:pt x="801" y="649"/>
                    </a:cubicBezTo>
                    <a:cubicBezTo>
                      <a:pt x="666" y="469"/>
                      <a:pt x="289" y="87"/>
                      <a:pt x="177" y="29"/>
                    </a:cubicBezTo>
                    <a:cubicBezTo>
                      <a:pt x="150" y="12"/>
                      <a:pt x="119" y="4"/>
                      <a:pt x="9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28"/>
              <p:cNvSpPr/>
              <p:nvPr/>
            </p:nvSpPr>
            <p:spPr>
              <a:xfrm>
                <a:off x="1594962" y="3528064"/>
                <a:ext cx="111246" cy="168843"/>
              </a:xfrm>
              <a:custGeom>
                <a:avLst/>
                <a:gdLst/>
                <a:ahLst/>
                <a:cxnLst/>
                <a:rect l="l" t="t" r="r" b="b"/>
                <a:pathLst>
                  <a:path w="1474" h="2237" extrusionOk="0">
                    <a:moveTo>
                      <a:pt x="98" y="0"/>
                    </a:moveTo>
                    <a:cubicBezTo>
                      <a:pt x="87" y="0"/>
                      <a:pt x="74" y="10"/>
                      <a:pt x="53" y="24"/>
                    </a:cubicBezTo>
                    <a:cubicBezTo>
                      <a:pt x="0" y="77"/>
                      <a:pt x="21" y="128"/>
                      <a:pt x="139" y="280"/>
                    </a:cubicBezTo>
                    <a:cubicBezTo>
                      <a:pt x="267" y="437"/>
                      <a:pt x="486" y="779"/>
                      <a:pt x="573" y="956"/>
                    </a:cubicBezTo>
                    <a:cubicBezTo>
                      <a:pt x="597" y="998"/>
                      <a:pt x="621" y="1067"/>
                      <a:pt x="627" y="1102"/>
                    </a:cubicBezTo>
                    <a:cubicBezTo>
                      <a:pt x="632" y="1143"/>
                      <a:pt x="635" y="1348"/>
                      <a:pt x="635" y="1577"/>
                    </a:cubicBezTo>
                    <a:cubicBezTo>
                      <a:pt x="635" y="1948"/>
                      <a:pt x="645" y="2200"/>
                      <a:pt x="662" y="2221"/>
                    </a:cubicBezTo>
                    <a:cubicBezTo>
                      <a:pt x="668" y="2232"/>
                      <a:pt x="679" y="2236"/>
                      <a:pt x="693" y="2236"/>
                    </a:cubicBezTo>
                    <a:cubicBezTo>
                      <a:pt x="732" y="2236"/>
                      <a:pt x="792" y="2196"/>
                      <a:pt x="808" y="2155"/>
                    </a:cubicBezTo>
                    <a:cubicBezTo>
                      <a:pt x="811" y="2138"/>
                      <a:pt x="822" y="1933"/>
                      <a:pt x="822" y="1698"/>
                    </a:cubicBezTo>
                    <a:cubicBezTo>
                      <a:pt x="825" y="1158"/>
                      <a:pt x="835" y="1060"/>
                      <a:pt x="884" y="970"/>
                    </a:cubicBezTo>
                    <a:cubicBezTo>
                      <a:pt x="968" y="800"/>
                      <a:pt x="1193" y="457"/>
                      <a:pt x="1331" y="291"/>
                    </a:cubicBezTo>
                    <a:cubicBezTo>
                      <a:pt x="1456" y="135"/>
                      <a:pt x="1473" y="87"/>
                      <a:pt x="1425" y="24"/>
                    </a:cubicBezTo>
                    <a:cubicBezTo>
                      <a:pt x="1411" y="8"/>
                      <a:pt x="1396" y="1"/>
                      <a:pt x="1379" y="1"/>
                    </a:cubicBezTo>
                    <a:cubicBezTo>
                      <a:pt x="1359" y="1"/>
                      <a:pt x="1337" y="12"/>
                      <a:pt x="1310" y="35"/>
                    </a:cubicBezTo>
                    <a:cubicBezTo>
                      <a:pt x="1262" y="80"/>
                      <a:pt x="1144" y="232"/>
                      <a:pt x="1043" y="381"/>
                    </a:cubicBezTo>
                    <a:cubicBezTo>
                      <a:pt x="867" y="644"/>
                      <a:pt x="770" y="787"/>
                      <a:pt x="752" y="807"/>
                    </a:cubicBezTo>
                    <a:cubicBezTo>
                      <a:pt x="741" y="817"/>
                      <a:pt x="736" y="821"/>
                      <a:pt x="731" y="821"/>
                    </a:cubicBezTo>
                    <a:cubicBezTo>
                      <a:pt x="726" y="821"/>
                      <a:pt x="720" y="817"/>
                      <a:pt x="711" y="811"/>
                    </a:cubicBezTo>
                    <a:cubicBezTo>
                      <a:pt x="697" y="797"/>
                      <a:pt x="676" y="763"/>
                      <a:pt x="659" y="738"/>
                    </a:cubicBezTo>
                    <a:cubicBezTo>
                      <a:pt x="635" y="693"/>
                      <a:pt x="448" y="409"/>
                      <a:pt x="354" y="267"/>
                    </a:cubicBezTo>
                    <a:cubicBezTo>
                      <a:pt x="288" y="166"/>
                      <a:pt x="181" y="38"/>
                      <a:pt x="149" y="24"/>
                    </a:cubicBezTo>
                    <a:cubicBezTo>
                      <a:pt x="128" y="10"/>
                      <a:pt x="112" y="3"/>
                      <a:pt x="9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28"/>
              <p:cNvSpPr/>
              <p:nvPr/>
            </p:nvSpPr>
            <p:spPr>
              <a:xfrm>
                <a:off x="1140535" y="3780680"/>
                <a:ext cx="123398" cy="232320"/>
              </a:xfrm>
              <a:custGeom>
                <a:avLst/>
                <a:gdLst/>
                <a:ahLst/>
                <a:cxnLst/>
                <a:rect l="l" t="t" r="r" b="b"/>
                <a:pathLst>
                  <a:path w="1635" h="3078" extrusionOk="0">
                    <a:moveTo>
                      <a:pt x="1372" y="0"/>
                    </a:moveTo>
                    <a:cubicBezTo>
                      <a:pt x="1365" y="0"/>
                      <a:pt x="1355" y="3"/>
                      <a:pt x="1337" y="10"/>
                    </a:cubicBezTo>
                    <a:cubicBezTo>
                      <a:pt x="1254" y="45"/>
                      <a:pt x="1264" y="38"/>
                      <a:pt x="1268" y="683"/>
                    </a:cubicBezTo>
                    <a:lnTo>
                      <a:pt x="1272" y="1268"/>
                    </a:lnTo>
                    <a:lnTo>
                      <a:pt x="1123" y="1278"/>
                    </a:lnTo>
                    <a:cubicBezTo>
                      <a:pt x="1040" y="1282"/>
                      <a:pt x="821" y="1286"/>
                      <a:pt x="630" y="1286"/>
                    </a:cubicBezTo>
                    <a:lnTo>
                      <a:pt x="284" y="1286"/>
                    </a:lnTo>
                    <a:lnTo>
                      <a:pt x="280" y="1199"/>
                    </a:lnTo>
                    <a:cubicBezTo>
                      <a:pt x="274" y="1143"/>
                      <a:pt x="270" y="1008"/>
                      <a:pt x="270" y="883"/>
                    </a:cubicBezTo>
                    <a:cubicBezTo>
                      <a:pt x="270" y="766"/>
                      <a:pt x="266" y="541"/>
                      <a:pt x="260" y="388"/>
                    </a:cubicBezTo>
                    <a:cubicBezTo>
                      <a:pt x="253" y="101"/>
                      <a:pt x="229" y="38"/>
                      <a:pt x="180" y="18"/>
                    </a:cubicBezTo>
                    <a:cubicBezTo>
                      <a:pt x="168" y="14"/>
                      <a:pt x="156" y="12"/>
                      <a:pt x="144" y="12"/>
                    </a:cubicBezTo>
                    <a:cubicBezTo>
                      <a:pt x="105" y="12"/>
                      <a:pt x="68" y="33"/>
                      <a:pt x="55" y="62"/>
                    </a:cubicBezTo>
                    <a:cubicBezTo>
                      <a:pt x="0" y="184"/>
                      <a:pt x="0" y="769"/>
                      <a:pt x="13" y="1257"/>
                    </a:cubicBezTo>
                    <a:cubicBezTo>
                      <a:pt x="17" y="1438"/>
                      <a:pt x="38" y="1829"/>
                      <a:pt x="45" y="2124"/>
                    </a:cubicBezTo>
                    <a:cubicBezTo>
                      <a:pt x="69" y="2827"/>
                      <a:pt x="72" y="2997"/>
                      <a:pt x="100" y="3039"/>
                    </a:cubicBezTo>
                    <a:cubicBezTo>
                      <a:pt x="120" y="3056"/>
                      <a:pt x="146" y="3064"/>
                      <a:pt x="175" y="3064"/>
                    </a:cubicBezTo>
                    <a:cubicBezTo>
                      <a:pt x="191" y="3064"/>
                      <a:pt x="208" y="3061"/>
                      <a:pt x="225" y="3056"/>
                    </a:cubicBezTo>
                    <a:cubicBezTo>
                      <a:pt x="229" y="3056"/>
                      <a:pt x="229" y="3056"/>
                      <a:pt x="232" y="3053"/>
                    </a:cubicBezTo>
                    <a:cubicBezTo>
                      <a:pt x="266" y="3042"/>
                      <a:pt x="294" y="3018"/>
                      <a:pt x="308" y="2990"/>
                    </a:cubicBezTo>
                    <a:cubicBezTo>
                      <a:pt x="312" y="2970"/>
                      <a:pt x="312" y="2855"/>
                      <a:pt x="308" y="2658"/>
                    </a:cubicBezTo>
                    <a:cubicBezTo>
                      <a:pt x="287" y="1913"/>
                      <a:pt x="274" y="1511"/>
                      <a:pt x="287" y="1507"/>
                    </a:cubicBezTo>
                    <a:cubicBezTo>
                      <a:pt x="296" y="1501"/>
                      <a:pt x="483" y="1498"/>
                      <a:pt x="694" y="1498"/>
                    </a:cubicBezTo>
                    <a:cubicBezTo>
                      <a:pt x="970" y="1498"/>
                      <a:pt x="1286" y="1503"/>
                      <a:pt x="1292" y="1511"/>
                    </a:cubicBezTo>
                    <a:cubicBezTo>
                      <a:pt x="1299" y="1514"/>
                      <a:pt x="1310" y="1839"/>
                      <a:pt x="1310" y="2224"/>
                    </a:cubicBezTo>
                    <a:cubicBezTo>
                      <a:pt x="1310" y="2955"/>
                      <a:pt x="1326" y="3018"/>
                      <a:pt x="1382" y="3056"/>
                    </a:cubicBezTo>
                    <a:cubicBezTo>
                      <a:pt x="1401" y="3072"/>
                      <a:pt x="1427" y="3078"/>
                      <a:pt x="1450" y="3078"/>
                    </a:cubicBezTo>
                    <a:cubicBezTo>
                      <a:pt x="1457" y="3078"/>
                      <a:pt x="1463" y="3078"/>
                      <a:pt x="1469" y="3077"/>
                    </a:cubicBezTo>
                    <a:cubicBezTo>
                      <a:pt x="1472" y="3077"/>
                      <a:pt x="1472" y="3077"/>
                      <a:pt x="1472" y="3070"/>
                    </a:cubicBezTo>
                    <a:cubicBezTo>
                      <a:pt x="1510" y="3063"/>
                      <a:pt x="1542" y="3039"/>
                      <a:pt x="1563" y="2997"/>
                    </a:cubicBezTo>
                    <a:cubicBezTo>
                      <a:pt x="1583" y="2938"/>
                      <a:pt x="1587" y="2738"/>
                      <a:pt x="1566" y="2349"/>
                    </a:cubicBezTo>
                    <a:cubicBezTo>
                      <a:pt x="1555" y="2186"/>
                      <a:pt x="1534" y="1930"/>
                      <a:pt x="1528" y="1781"/>
                    </a:cubicBezTo>
                    <a:lnTo>
                      <a:pt x="1524" y="1497"/>
                    </a:lnTo>
                    <a:lnTo>
                      <a:pt x="1566" y="1473"/>
                    </a:lnTo>
                    <a:cubicBezTo>
                      <a:pt x="1635" y="1438"/>
                      <a:pt x="1628" y="1351"/>
                      <a:pt x="1563" y="1289"/>
                    </a:cubicBezTo>
                    <a:lnTo>
                      <a:pt x="1524" y="1257"/>
                    </a:lnTo>
                    <a:lnTo>
                      <a:pt x="1510" y="984"/>
                    </a:lnTo>
                    <a:cubicBezTo>
                      <a:pt x="1483" y="440"/>
                      <a:pt x="1472" y="160"/>
                      <a:pt x="1459" y="101"/>
                    </a:cubicBezTo>
                    <a:cubicBezTo>
                      <a:pt x="1441" y="38"/>
                      <a:pt x="1410" y="0"/>
                      <a:pt x="137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28"/>
              <p:cNvSpPr/>
              <p:nvPr/>
            </p:nvSpPr>
            <p:spPr>
              <a:xfrm>
                <a:off x="1295558" y="3789209"/>
                <a:ext cx="142568" cy="229225"/>
              </a:xfrm>
              <a:custGeom>
                <a:avLst/>
                <a:gdLst/>
                <a:ahLst/>
                <a:cxnLst/>
                <a:rect l="l" t="t" r="r" b="b"/>
                <a:pathLst>
                  <a:path w="1889" h="3037" extrusionOk="0">
                    <a:moveTo>
                      <a:pt x="1023" y="625"/>
                    </a:moveTo>
                    <a:cubicBezTo>
                      <a:pt x="1026" y="625"/>
                      <a:pt x="1033" y="625"/>
                      <a:pt x="1036" y="632"/>
                    </a:cubicBezTo>
                    <a:cubicBezTo>
                      <a:pt x="1047" y="645"/>
                      <a:pt x="1054" y="670"/>
                      <a:pt x="1054" y="677"/>
                    </a:cubicBezTo>
                    <a:cubicBezTo>
                      <a:pt x="1054" y="691"/>
                      <a:pt x="1241" y="1370"/>
                      <a:pt x="1276" y="1456"/>
                    </a:cubicBezTo>
                    <a:cubicBezTo>
                      <a:pt x="1279" y="1474"/>
                      <a:pt x="1241" y="1474"/>
                      <a:pt x="1119" y="1474"/>
                    </a:cubicBezTo>
                    <a:cubicBezTo>
                      <a:pt x="832" y="1474"/>
                      <a:pt x="763" y="1446"/>
                      <a:pt x="763" y="1370"/>
                    </a:cubicBezTo>
                    <a:cubicBezTo>
                      <a:pt x="763" y="1304"/>
                      <a:pt x="881" y="912"/>
                      <a:pt x="956" y="743"/>
                    </a:cubicBezTo>
                    <a:cubicBezTo>
                      <a:pt x="998" y="653"/>
                      <a:pt x="1009" y="625"/>
                      <a:pt x="1023" y="625"/>
                    </a:cubicBezTo>
                    <a:close/>
                    <a:moveTo>
                      <a:pt x="1047" y="1"/>
                    </a:moveTo>
                    <a:cubicBezTo>
                      <a:pt x="1009" y="1"/>
                      <a:pt x="967" y="18"/>
                      <a:pt x="956" y="43"/>
                    </a:cubicBezTo>
                    <a:cubicBezTo>
                      <a:pt x="953" y="50"/>
                      <a:pt x="926" y="140"/>
                      <a:pt x="898" y="230"/>
                    </a:cubicBezTo>
                    <a:cubicBezTo>
                      <a:pt x="870" y="320"/>
                      <a:pt x="790" y="562"/>
                      <a:pt x="721" y="767"/>
                    </a:cubicBezTo>
                    <a:lnTo>
                      <a:pt x="478" y="1460"/>
                    </a:lnTo>
                    <a:cubicBezTo>
                      <a:pt x="413" y="1643"/>
                      <a:pt x="305" y="1945"/>
                      <a:pt x="225" y="2129"/>
                    </a:cubicBezTo>
                    <a:cubicBezTo>
                      <a:pt x="35" y="2583"/>
                      <a:pt x="8" y="2700"/>
                      <a:pt x="8" y="2863"/>
                    </a:cubicBezTo>
                    <a:cubicBezTo>
                      <a:pt x="0" y="2950"/>
                      <a:pt x="11" y="2995"/>
                      <a:pt x="25" y="3009"/>
                    </a:cubicBezTo>
                    <a:cubicBezTo>
                      <a:pt x="38" y="3028"/>
                      <a:pt x="51" y="3037"/>
                      <a:pt x="66" y="3037"/>
                    </a:cubicBezTo>
                    <a:cubicBezTo>
                      <a:pt x="107" y="3037"/>
                      <a:pt x="156" y="2964"/>
                      <a:pt x="215" y="2836"/>
                    </a:cubicBezTo>
                    <a:cubicBezTo>
                      <a:pt x="243" y="2777"/>
                      <a:pt x="312" y="2579"/>
                      <a:pt x="385" y="2406"/>
                    </a:cubicBezTo>
                    <a:cubicBezTo>
                      <a:pt x="457" y="2230"/>
                      <a:pt x="541" y="2008"/>
                      <a:pt x="579" y="1907"/>
                    </a:cubicBezTo>
                    <a:cubicBezTo>
                      <a:pt x="646" y="1715"/>
                      <a:pt x="672" y="1674"/>
                      <a:pt x="725" y="1674"/>
                    </a:cubicBezTo>
                    <a:cubicBezTo>
                      <a:pt x="729" y="1674"/>
                      <a:pt x="734" y="1674"/>
                      <a:pt x="738" y="1675"/>
                    </a:cubicBezTo>
                    <a:cubicBezTo>
                      <a:pt x="763" y="1682"/>
                      <a:pt x="905" y="1702"/>
                      <a:pt x="1050" y="1723"/>
                    </a:cubicBezTo>
                    <a:cubicBezTo>
                      <a:pt x="1199" y="1741"/>
                      <a:pt x="1327" y="1758"/>
                      <a:pt x="1335" y="1765"/>
                    </a:cubicBezTo>
                    <a:cubicBezTo>
                      <a:pt x="1341" y="1772"/>
                      <a:pt x="1484" y="2288"/>
                      <a:pt x="1577" y="2635"/>
                    </a:cubicBezTo>
                    <a:cubicBezTo>
                      <a:pt x="1650" y="2908"/>
                      <a:pt x="1681" y="2981"/>
                      <a:pt x="1726" y="3012"/>
                    </a:cubicBezTo>
                    <a:cubicBezTo>
                      <a:pt x="1743" y="3024"/>
                      <a:pt x="1753" y="3030"/>
                      <a:pt x="1761" y="3030"/>
                    </a:cubicBezTo>
                    <a:cubicBezTo>
                      <a:pt x="1770" y="3030"/>
                      <a:pt x="1778" y="3024"/>
                      <a:pt x="1792" y="3012"/>
                    </a:cubicBezTo>
                    <a:cubicBezTo>
                      <a:pt x="1809" y="2999"/>
                      <a:pt x="1837" y="2967"/>
                      <a:pt x="1850" y="2936"/>
                    </a:cubicBezTo>
                    <a:cubicBezTo>
                      <a:pt x="1889" y="2853"/>
                      <a:pt x="1854" y="2687"/>
                      <a:pt x="1712" y="2184"/>
                    </a:cubicBezTo>
                    <a:cubicBezTo>
                      <a:pt x="1612" y="1827"/>
                      <a:pt x="1594" y="1699"/>
                      <a:pt x="1608" y="1627"/>
                    </a:cubicBezTo>
                    <a:cubicBezTo>
                      <a:pt x="1622" y="1553"/>
                      <a:pt x="1612" y="1523"/>
                      <a:pt x="1563" y="1484"/>
                    </a:cubicBezTo>
                    <a:cubicBezTo>
                      <a:pt x="1511" y="1456"/>
                      <a:pt x="1480" y="1394"/>
                      <a:pt x="1425" y="1173"/>
                    </a:cubicBezTo>
                    <a:cubicBezTo>
                      <a:pt x="1404" y="1082"/>
                      <a:pt x="1335" y="843"/>
                      <a:pt x="1276" y="656"/>
                    </a:cubicBezTo>
                    <a:cubicBezTo>
                      <a:pt x="1213" y="469"/>
                      <a:pt x="1168" y="268"/>
                      <a:pt x="1161" y="202"/>
                    </a:cubicBezTo>
                    <a:cubicBezTo>
                      <a:pt x="1140" y="74"/>
                      <a:pt x="1123" y="29"/>
                      <a:pt x="1074" y="5"/>
                    </a:cubicBezTo>
                    <a:cubicBezTo>
                      <a:pt x="1064" y="5"/>
                      <a:pt x="1054" y="1"/>
                      <a:pt x="10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28"/>
              <p:cNvSpPr/>
              <p:nvPr/>
            </p:nvSpPr>
            <p:spPr>
              <a:xfrm>
                <a:off x="1474128" y="3780907"/>
                <a:ext cx="124605" cy="232848"/>
              </a:xfrm>
              <a:custGeom>
                <a:avLst/>
                <a:gdLst/>
                <a:ahLst/>
                <a:cxnLst/>
                <a:rect l="l" t="t" r="r" b="b"/>
                <a:pathLst>
                  <a:path w="1651" h="3085" extrusionOk="0">
                    <a:moveTo>
                      <a:pt x="642" y="236"/>
                    </a:moveTo>
                    <a:cubicBezTo>
                      <a:pt x="867" y="240"/>
                      <a:pt x="1092" y="344"/>
                      <a:pt x="1168" y="496"/>
                    </a:cubicBezTo>
                    <a:cubicBezTo>
                      <a:pt x="1203" y="555"/>
                      <a:pt x="1203" y="572"/>
                      <a:pt x="1196" y="666"/>
                    </a:cubicBezTo>
                    <a:cubicBezTo>
                      <a:pt x="1176" y="981"/>
                      <a:pt x="923" y="1224"/>
                      <a:pt x="520" y="1313"/>
                    </a:cubicBezTo>
                    <a:cubicBezTo>
                      <a:pt x="455" y="1328"/>
                      <a:pt x="398" y="1335"/>
                      <a:pt x="356" y="1335"/>
                    </a:cubicBezTo>
                    <a:cubicBezTo>
                      <a:pt x="327" y="1335"/>
                      <a:pt x="305" y="1331"/>
                      <a:pt x="292" y="1324"/>
                    </a:cubicBezTo>
                    <a:cubicBezTo>
                      <a:pt x="240" y="1293"/>
                      <a:pt x="237" y="1199"/>
                      <a:pt x="237" y="752"/>
                    </a:cubicBezTo>
                    <a:cubicBezTo>
                      <a:pt x="237" y="510"/>
                      <a:pt x="240" y="316"/>
                      <a:pt x="240" y="312"/>
                    </a:cubicBezTo>
                    <a:cubicBezTo>
                      <a:pt x="258" y="298"/>
                      <a:pt x="479" y="250"/>
                      <a:pt x="569" y="240"/>
                    </a:cubicBezTo>
                    <a:cubicBezTo>
                      <a:pt x="594" y="240"/>
                      <a:pt x="621" y="236"/>
                      <a:pt x="642" y="236"/>
                    </a:cubicBezTo>
                    <a:close/>
                    <a:moveTo>
                      <a:pt x="628" y="0"/>
                    </a:moveTo>
                    <a:cubicBezTo>
                      <a:pt x="569" y="0"/>
                      <a:pt x="122" y="98"/>
                      <a:pt x="95" y="122"/>
                    </a:cubicBezTo>
                    <a:cubicBezTo>
                      <a:pt x="11" y="167"/>
                      <a:pt x="1" y="323"/>
                      <a:pt x="29" y="1452"/>
                    </a:cubicBezTo>
                    <a:cubicBezTo>
                      <a:pt x="67" y="3009"/>
                      <a:pt x="67" y="3068"/>
                      <a:pt x="157" y="3068"/>
                    </a:cubicBezTo>
                    <a:cubicBezTo>
                      <a:pt x="164" y="3068"/>
                      <a:pt x="172" y="3067"/>
                      <a:pt x="181" y="3067"/>
                    </a:cubicBezTo>
                    <a:cubicBezTo>
                      <a:pt x="237" y="3067"/>
                      <a:pt x="278" y="3036"/>
                      <a:pt x="292" y="2973"/>
                    </a:cubicBezTo>
                    <a:cubicBezTo>
                      <a:pt x="306" y="2908"/>
                      <a:pt x="312" y="1792"/>
                      <a:pt x="295" y="1691"/>
                    </a:cubicBezTo>
                    <a:lnTo>
                      <a:pt x="292" y="1619"/>
                    </a:lnTo>
                    <a:lnTo>
                      <a:pt x="496" y="1577"/>
                    </a:lnTo>
                    <a:lnTo>
                      <a:pt x="698" y="1529"/>
                    </a:lnTo>
                    <a:lnTo>
                      <a:pt x="722" y="1563"/>
                    </a:lnTo>
                    <a:cubicBezTo>
                      <a:pt x="736" y="1580"/>
                      <a:pt x="777" y="1681"/>
                      <a:pt x="811" y="1785"/>
                    </a:cubicBezTo>
                    <a:cubicBezTo>
                      <a:pt x="985" y="2260"/>
                      <a:pt x="1283" y="2859"/>
                      <a:pt x="1438" y="3032"/>
                    </a:cubicBezTo>
                    <a:cubicBezTo>
                      <a:pt x="1471" y="3067"/>
                      <a:pt x="1501" y="3085"/>
                      <a:pt x="1529" y="3085"/>
                    </a:cubicBezTo>
                    <a:cubicBezTo>
                      <a:pt x="1549" y="3085"/>
                      <a:pt x="1568" y="3077"/>
                      <a:pt x="1588" y="3060"/>
                    </a:cubicBezTo>
                    <a:cubicBezTo>
                      <a:pt x="1650" y="3005"/>
                      <a:pt x="1650" y="2952"/>
                      <a:pt x="1588" y="2818"/>
                    </a:cubicBezTo>
                    <a:cubicBezTo>
                      <a:pt x="1563" y="2751"/>
                      <a:pt x="1491" y="2610"/>
                      <a:pt x="1435" y="2506"/>
                    </a:cubicBezTo>
                    <a:cubicBezTo>
                      <a:pt x="1196" y="2069"/>
                      <a:pt x="999" y="1608"/>
                      <a:pt x="999" y="1483"/>
                    </a:cubicBezTo>
                    <a:cubicBezTo>
                      <a:pt x="999" y="1411"/>
                      <a:pt x="999" y="1411"/>
                      <a:pt x="1137" y="1254"/>
                    </a:cubicBezTo>
                    <a:cubicBezTo>
                      <a:pt x="1369" y="1005"/>
                      <a:pt x="1467" y="808"/>
                      <a:pt x="1449" y="642"/>
                    </a:cubicBezTo>
                    <a:cubicBezTo>
                      <a:pt x="1432" y="482"/>
                      <a:pt x="1345" y="330"/>
                      <a:pt x="1206" y="229"/>
                    </a:cubicBezTo>
                    <a:cubicBezTo>
                      <a:pt x="1068" y="122"/>
                      <a:pt x="767" y="0"/>
                      <a:pt x="62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28"/>
              <p:cNvSpPr/>
              <p:nvPr/>
            </p:nvSpPr>
            <p:spPr>
              <a:xfrm>
                <a:off x="1632623" y="3789587"/>
                <a:ext cx="121964" cy="226206"/>
              </a:xfrm>
              <a:custGeom>
                <a:avLst/>
                <a:gdLst/>
                <a:ahLst/>
                <a:cxnLst/>
                <a:rect l="l" t="t" r="r" b="b"/>
                <a:pathLst>
                  <a:path w="1616" h="2997" extrusionOk="0">
                    <a:moveTo>
                      <a:pt x="232" y="357"/>
                    </a:moveTo>
                    <a:lnTo>
                      <a:pt x="274" y="381"/>
                    </a:lnTo>
                    <a:cubicBezTo>
                      <a:pt x="451" y="482"/>
                      <a:pt x="846" y="984"/>
                      <a:pt x="1071" y="1341"/>
                    </a:cubicBezTo>
                    <a:cubicBezTo>
                      <a:pt x="1172" y="1504"/>
                      <a:pt x="1283" y="1753"/>
                      <a:pt x="1303" y="1867"/>
                    </a:cubicBezTo>
                    <a:cubicBezTo>
                      <a:pt x="1313" y="1913"/>
                      <a:pt x="1318" y="1996"/>
                      <a:pt x="1307" y="2068"/>
                    </a:cubicBezTo>
                    <a:cubicBezTo>
                      <a:pt x="1303" y="2217"/>
                      <a:pt x="1262" y="2338"/>
                      <a:pt x="1168" y="2453"/>
                    </a:cubicBezTo>
                    <a:cubicBezTo>
                      <a:pt x="1030" y="2620"/>
                      <a:pt x="860" y="2706"/>
                      <a:pt x="558" y="2758"/>
                    </a:cubicBezTo>
                    <a:cubicBezTo>
                      <a:pt x="451" y="2775"/>
                      <a:pt x="347" y="2796"/>
                      <a:pt x="323" y="2802"/>
                    </a:cubicBezTo>
                    <a:cubicBezTo>
                      <a:pt x="319" y="2804"/>
                      <a:pt x="314" y="2804"/>
                      <a:pt x="310" y="2804"/>
                    </a:cubicBezTo>
                    <a:cubicBezTo>
                      <a:pt x="296" y="2804"/>
                      <a:pt x="283" y="2799"/>
                      <a:pt x="278" y="2789"/>
                    </a:cubicBezTo>
                    <a:cubicBezTo>
                      <a:pt x="264" y="2778"/>
                      <a:pt x="264" y="2647"/>
                      <a:pt x="264" y="2415"/>
                    </a:cubicBezTo>
                    <a:cubicBezTo>
                      <a:pt x="264" y="2210"/>
                      <a:pt x="257" y="1888"/>
                      <a:pt x="250" y="1684"/>
                    </a:cubicBezTo>
                    <a:cubicBezTo>
                      <a:pt x="246" y="1483"/>
                      <a:pt x="232" y="1098"/>
                      <a:pt x="232" y="835"/>
                    </a:cubicBezTo>
                    <a:lnTo>
                      <a:pt x="232" y="357"/>
                    </a:lnTo>
                    <a:close/>
                    <a:moveTo>
                      <a:pt x="118" y="0"/>
                    </a:moveTo>
                    <a:cubicBezTo>
                      <a:pt x="63" y="7"/>
                      <a:pt x="21" y="34"/>
                      <a:pt x="4" y="83"/>
                    </a:cubicBezTo>
                    <a:cubicBezTo>
                      <a:pt x="0" y="135"/>
                      <a:pt x="8" y="2491"/>
                      <a:pt x="14" y="2737"/>
                    </a:cubicBezTo>
                    <a:cubicBezTo>
                      <a:pt x="18" y="2906"/>
                      <a:pt x="49" y="2945"/>
                      <a:pt x="177" y="2980"/>
                    </a:cubicBezTo>
                    <a:cubicBezTo>
                      <a:pt x="215" y="2990"/>
                      <a:pt x="274" y="2996"/>
                      <a:pt x="359" y="2996"/>
                    </a:cubicBezTo>
                    <a:cubicBezTo>
                      <a:pt x="390" y="2996"/>
                      <a:pt x="424" y="2996"/>
                      <a:pt x="461" y="2994"/>
                    </a:cubicBezTo>
                    <a:cubicBezTo>
                      <a:pt x="635" y="2990"/>
                      <a:pt x="690" y="2980"/>
                      <a:pt x="798" y="2948"/>
                    </a:cubicBezTo>
                    <a:cubicBezTo>
                      <a:pt x="1289" y="2796"/>
                      <a:pt x="1615" y="2401"/>
                      <a:pt x="1574" y="1988"/>
                    </a:cubicBezTo>
                    <a:cubicBezTo>
                      <a:pt x="1546" y="1697"/>
                      <a:pt x="1348" y="1227"/>
                      <a:pt x="1099" y="894"/>
                    </a:cubicBezTo>
                    <a:cubicBezTo>
                      <a:pt x="912" y="648"/>
                      <a:pt x="392" y="121"/>
                      <a:pt x="243" y="38"/>
                    </a:cubicBezTo>
                    <a:cubicBezTo>
                      <a:pt x="202" y="13"/>
                      <a:pt x="160" y="7"/>
                      <a:pt x="1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28"/>
              <p:cNvSpPr/>
              <p:nvPr/>
            </p:nvSpPr>
            <p:spPr>
              <a:xfrm>
                <a:off x="1833458" y="3482175"/>
                <a:ext cx="146568" cy="513021"/>
              </a:xfrm>
              <a:custGeom>
                <a:avLst/>
                <a:gdLst/>
                <a:ahLst/>
                <a:cxnLst/>
                <a:rect l="l" t="t" r="r" b="b"/>
                <a:pathLst>
                  <a:path w="1942" h="6797" extrusionOk="0">
                    <a:moveTo>
                      <a:pt x="1490" y="228"/>
                    </a:moveTo>
                    <a:cubicBezTo>
                      <a:pt x="1766" y="228"/>
                      <a:pt x="1720" y="1059"/>
                      <a:pt x="1684" y="1318"/>
                    </a:cubicBezTo>
                    <a:cubicBezTo>
                      <a:pt x="1612" y="1855"/>
                      <a:pt x="1383" y="2343"/>
                      <a:pt x="1238" y="2860"/>
                    </a:cubicBezTo>
                    <a:cubicBezTo>
                      <a:pt x="1095" y="3355"/>
                      <a:pt x="1019" y="3865"/>
                      <a:pt x="943" y="4374"/>
                    </a:cubicBezTo>
                    <a:cubicBezTo>
                      <a:pt x="867" y="4880"/>
                      <a:pt x="790" y="5393"/>
                      <a:pt x="627" y="5882"/>
                    </a:cubicBezTo>
                    <a:cubicBezTo>
                      <a:pt x="586" y="6010"/>
                      <a:pt x="528" y="6298"/>
                      <a:pt x="419" y="6401"/>
                    </a:cubicBezTo>
                    <a:cubicBezTo>
                      <a:pt x="364" y="6458"/>
                      <a:pt x="319" y="6482"/>
                      <a:pt x="283" y="6482"/>
                    </a:cubicBezTo>
                    <a:cubicBezTo>
                      <a:pt x="201" y="6482"/>
                      <a:pt x="169" y="6353"/>
                      <a:pt x="187" y="6180"/>
                    </a:cubicBezTo>
                    <a:lnTo>
                      <a:pt x="187" y="6180"/>
                    </a:lnTo>
                    <a:cubicBezTo>
                      <a:pt x="187" y="6178"/>
                      <a:pt x="187" y="6175"/>
                      <a:pt x="187" y="6173"/>
                    </a:cubicBezTo>
                    <a:lnTo>
                      <a:pt x="187" y="6173"/>
                    </a:lnTo>
                    <a:cubicBezTo>
                      <a:pt x="187" y="6173"/>
                      <a:pt x="187" y="6173"/>
                      <a:pt x="187" y="6173"/>
                    </a:cubicBezTo>
                    <a:cubicBezTo>
                      <a:pt x="188" y="6169"/>
                      <a:pt x="188" y="6166"/>
                      <a:pt x="188" y="6163"/>
                    </a:cubicBezTo>
                    <a:lnTo>
                      <a:pt x="188" y="6163"/>
                    </a:lnTo>
                    <a:cubicBezTo>
                      <a:pt x="279" y="5060"/>
                      <a:pt x="393" y="3958"/>
                      <a:pt x="582" y="2871"/>
                    </a:cubicBezTo>
                    <a:cubicBezTo>
                      <a:pt x="676" y="2323"/>
                      <a:pt x="787" y="1776"/>
                      <a:pt x="929" y="1238"/>
                    </a:cubicBezTo>
                    <a:cubicBezTo>
                      <a:pt x="981" y="1038"/>
                      <a:pt x="1061" y="584"/>
                      <a:pt x="1185" y="442"/>
                    </a:cubicBezTo>
                    <a:cubicBezTo>
                      <a:pt x="1315" y="290"/>
                      <a:pt x="1414" y="228"/>
                      <a:pt x="1490" y="228"/>
                    </a:cubicBezTo>
                    <a:close/>
                    <a:moveTo>
                      <a:pt x="1435" y="0"/>
                    </a:moveTo>
                    <a:cubicBezTo>
                      <a:pt x="925" y="0"/>
                      <a:pt x="691" y="1507"/>
                      <a:pt x="635" y="1766"/>
                    </a:cubicBezTo>
                    <a:cubicBezTo>
                      <a:pt x="309" y="3213"/>
                      <a:pt x="143" y="4693"/>
                      <a:pt x="24" y="6173"/>
                    </a:cubicBezTo>
                    <a:cubicBezTo>
                      <a:pt x="0" y="6377"/>
                      <a:pt x="63" y="6713"/>
                      <a:pt x="285" y="6792"/>
                    </a:cubicBezTo>
                    <a:cubicBezTo>
                      <a:pt x="291" y="6795"/>
                      <a:pt x="298" y="6796"/>
                      <a:pt x="305" y="6796"/>
                    </a:cubicBezTo>
                    <a:cubicBezTo>
                      <a:pt x="327" y="6796"/>
                      <a:pt x="349" y="6785"/>
                      <a:pt x="365" y="6772"/>
                    </a:cubicBezTo>
                    <a:cubicBezTo>
                      <a:pt x="611" y="6554"/>
                      <a:pt x="728" y="6117"/>
                      <a:pt x="822" y="5812"/>
                    </a:cubicBezTo>
                    <a:cubicBezTo>
                      <a:pt x="1040" y="5092"/>
                      <a:pt x="1092" y="4336"/>
                      <a:pt x="1234" y="3598"/>
                    </a:cubicBezTo>
                    <a:cubicBezTo>
                      <a:pt x="1380" y="2832"/>
                      <a:pt x="1743" y="2122"/>
                      <a:pt x="1854" y="1353"/>
                    </a:cubicBezTo>
                    <a:cubicBezTo>
                      <a:pt x="1895" y="1069"/>
                      <a:pt x="1941" y="272"/>
                      <a:pt x="1622" y="64"/>
                    </a:cubicBezTo>
                    <a:cubicBezTo>
                      <a:pt x="1556" y="20"/>
                      <a:pt x="1494" y="0"/>
                      <a:pt x="14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8"/>
              <p:cNvSpPr/>
              <p:nvPr/>
            </p:nvSpPr>
            <p:spPr>
              <a:xfrm>
                <a:off x="1789004" y="4016919"/>
                <a:ext cx="97888" cy="83931"/>
              </a:xfrm>
              <a:custGeom>
                <a:avLst/>
                <a:gdLst/>
                <a:ahLst/>
                <a:cxnLst/>
                <a:rect l="l" t="t" r="r" b="b"/>
                <a:pathLst>
                  <a:path w="1297" h="1112" extrusionOk="0">
                    <a:moveTo>
                      <a:pt x="572" y="163"/>
                    </a:moveTo>
                    <a:cubicBezTo>
                      <a:pt x="704" y="163"/>
                      <a:pt x="831" y="210"/>
                      <a:pt x="939" y="310"/>
                    </a:cubicBezTo>
                    <a:cubicBezTo>
                      <a:pt x="1067" y="428"/>
                      <a:pt x="1127" y="598"/>
                      <a:pt x="1043" y="764"/>
                    </a:cubicBezTo>
                    <a:cubicBezTo>
                      <a:pt x="980" y="888"/>
                      <a:pt x="835" y="945"/>
                      <a:pt x="691" y="945"/>
                    </a:cubicBezTo>
                    <a:cubicBezTo>
                      <a:pt x="593" y="945"/>
                      <a:pt x="495" y="919"/>
                      <a:pt x="423" y="868"/>
                    </a:cubicBezTo>
                    <a:cubicBezTo>
                      <a:pt x="189" y="709"/>
                      <a:pt x="197" y="397"/>
                      <a:pt x="370" y="198"/>
                    </a:cubicBezTo>
                    <a:lnTo>
                      <a:pt x="370" y="198"/>
                    </a:lnTo>
                    <a:cubicBezTo>
                      <a:pt x="438" y="175"/>
                      <a:pt x="506" y="163"/>
                      <a:pt x="572" y="163"/>
                    </a:cubicBezTo>
                    <a:close/>
                    <a:moveTo>
                      <a:pt x="567" y="0"/>
                    </a:moveTo>
                    <a:cubicBezTo>
                      <a:pt x="484" y="0"/>
                      <a:pt x="399" y="15"/>
                      <a:pt x="317" y="45"/>
                    </a:cubicBezTo>
                    <a:lnTo>
                      <a:pt x="317" y="45"/>
                    </a:lnTo>
                    <a:cubicBezTo>
                      <a:pt x="300" y="46"/>
                      <a:pt x="282" y="54"/>
                      <a:pt x="268" y="72"/>
                    </a:cubicBezTo>
                    <a:cubicBezTo>
                      <a:pt x="42" y="310"/>
                      <a:pt x="1" y="684"/>
                      <a:pt x="243" y="931"/>
                    </a:cubicBezTo>
                    <a:cubicBezTo>
                      <a:pt x="357" y="1047"/>
                      <a:pt x="534" y="1111"/>
                      <a:pt x="707" y="1111"/>
                    </a:cubicBezTo>
                    <a:cubicBezTo>
                      <a:pt x="842" y="1111"/>
                      <a:pt x="976" y="1072"/>
                      <a:pt x="1075" y="986"/>
                    </a:cubicBezTo>
                    <a:cubicBezTo>
                      <a:pt x="1283" y="809"/>
                      <a:pt x="1296" y="497"/>
                      <a:pt x="1137" y="289"/>
                    </a:cubicBezTo>
                    <a:cubicBezTo>
                      <a:pt x="996" y="102"/>
                      <a:pt x="787" y="0"/>
                      <a:pt x="56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8" name="Google Shape;308;p28"/>
            <p:cNvGrpSpPr/>
            <p:nvPr/>
          </p:nvGrpSpPr>
          <p:grpSpPr>
            <a:xfrm>
              <a:off x="561845" y="496497"/>
              <a:ext cx="8330700" cy="4015650"/>
              <a:chOff x="561845" y="496497"/>
              <a:chExt cx="8330700" cy="4015650"/>
            </a:xfrm>
          </p:grpSpPr>
          <p:sp>
            <p:nvSpPr>
              <p:cNvPr id="309" name="Google Shape;309;p28"/>
              <p:cNvSpPr/>
              <p:nvPr/>
            </p:nvSpPr>
            <p:spPr>
              <a:xfrm>
                <a:off x="8331075" y="3066297"/>
                <a:ext cx="97897" cy="93470"/>
              </a:xfrm>
              <a:custGeom>
                <a:avLst/>
                <a:gdLst/>
                <a:ahLst/>
                <a:cxnLst/>
                <a:rect l="l" t="t" r="r" b="b"/>
                <a:pathLst>
                  <a:path w="3289" h="3140" extrusionOk="0">
                    <a:moveTo>
                      <a:pt x="1637" y="309"/>
                    </a:moveTo>
                    <a:lnTo>
                      <a:pt x="2062" y="1152"/>
                    </a:lnTo>
                    <a:lnTo>
                      <a:pt x="2998" y="1280"/>
                    </a:lnTo>
                    <a:lnTo>
                      <a:pt x="2329" y="1942"/>
                    </a:lnTo>
                    <a:lnTo>
                      <a:pt x="2496" y="2870"/>
                    </a:lnTo>
                    <a:lnTo>
                      <a:pt x="1657" y="2440"/>
                    </a:lnTo>
                    <a:lnTo>
                      <a:pt x="829" y="2887"/>
                    </a:lnTo>
                    <a:lnTo>
                      <a:pt x="829" y="2887"/>
                    </a:lnTo>
                    <a:lnTo>
                      <a:pt x="978" y="1955"/>
                    </a:lnTo>
                    <a:lnTo>
                      <a:pt x="295" y="1304"/>
                    </a:lnTo>
                    <a:lnTo>
                      <a:pt x="1227" y="1162"/>
                    </a:lnTo>
                    <a:lnTo>
                      <a:pt x="1637" y="309"/>
                    </a:lnTo>
                    <a:close/>
                    <a:moveTo>
                      <a:pt x="1633" y="1"/>
                    </a:moveTo>
                    <a:lnTo>
                      <a:pt x="1138" y="1037"/>
                    </a:lnTo>
                    <a:lnTo>
                      <a:pt x="1" y="1214"/>
                    </a:lnTo>
                    <a:lnTo>
                      <a:pt x="832" y="2007"/>
                    </a:lnTo>
                    <a:lnTo>
                      <a:pt x="649" y="3140"/>
                    </a:lnTo>
                    <a:lnTo>
                      <a:pt x="1661" y="2593"/>
                    </a:lnTo>
                    <a:lnTo>
                      <a:pt x="2679" y="3119"/>
                    </a:lnTo>
                    <a:lnTo>
                      <a:pt x="2679" y="3119"/>
                    </a:lnTo>
                    <a:lnTo>
                      <a:pt x="2475" y="1990"/>
                    </a:lnTo>
                    <a:lnTo>
                      <a:pt x="3289" y="1179"/>
                    </a:lnTo>
                    <a:lnTo>
                      <a:pt x="2153" y="1027"/>
                    </a:lnTo>
                    <a:lnTo>
                      <a:pt x="163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8"/>
              <p:cNvSpPr/>
              <p:nvPr/>
            </p:nvSpPr>
            <p:spPr>
              <a:xfrm>
                <a:off x="2037446" y="4413496"/>
                <a:ext cx="103324" cy="98651"/>
              </a:xfrm>
              <a:custGeom>
                <a:avLst/>
                <a:gdLst/>
                <a:ahLst/>
                <a:cxnLst/>
                <a:rect l="l" t="t" r="r" b="b"/>
                <a:pathLst>
                  <a:path w="3289" h="3140" extrusionOk="0">
                    <a:moveTo>
                      <a:pt x="1637" y="309"/>
                    </a:moveTo>
                    <a:lnTo>
                      <a:pt x="2062" y="1152"/>
                    </a:lnTo>
                    <a:lnTo>
                      <a:pt x="2998" y="1280"/>
                    </a:lnTo>
                    <a:lnTo>
                      <a:pt x="2329" y="1942"/>
                    </a:lnTo>
                    <a:lnTo>
                      <a:pt x="2496" y="2870"/>
                    </a:lnTo>
                    <a:lnTo>
                      <a:pt x="1657" y="2440"/>
                    </a:lnTo>
                    <a:lnTo>
                      <a:pt x="829" y="2887"/>
                    </a:lnTo>
                    <a:lnTo>
                      <a:pt x="829" y="2887"/>
                    </a:lnTo>
                    <a:lnTo>
                      <a:pt x="978" y="1955"/>
                    </a:lnTo>
                    <a:lnTo>
                      <a:pt x="295" y="1304"/>
                    </a:lnTo>
                    <a:lnTo>
                      <a:pt x="1227" y="1162"/>
                    </a:lnTo>
                    <a:lnTo>
                      <a:pt x="1637" y="309"/>
                    </a:lnTo>
                    <a:close/>
                    <a:moveTo>
                      <a:pt x="1633" y="1"/>
                    </a:moveTo>
                    <a:lnTo>
                      <a:pt x="1138" y="1037"/>
                    </a:lnTo>
                    <a:lnTo>
                      <a:pt x="1" y="1214"/>
                    </a:lnTo>
                    <a:lnTo>
                      <a:pt x="832" y="2007"/>
                    </a:lnTo>
                    <a:lnTo>
                      <a:pt x="649" y="3140"/>
                    </a:lnTo>
                    <a:lnTo>
                      <a:pt x="1661" y="2593"/>
                    </a:lnTo>
                    <a:lnTo>
                      <a:pt x="2679" y="3119"/>
                    </a:lnTo>
                    <a:lnTo>
                      <a:pt x="2679" y="3119"/>
                    </a:lnTo>
                    <a:lnTo>
                      <a:pt x="2475" y="1990"/>
                    </a:lnTo>
                    <a:lnTo>
                      <a:pt x="3289" y="1179"/>
                    </a:lnTo>
                    <a:lnTo>
                      <a:pt x="2153" y="1027"/>
                    </a:lnTo>
                    <a:lnTo>
                      <a:pt x="163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28"/>
              <p:cNvSpPr/>
              <p:nvPr/>
            </p:nvSpPr>
            <p:spPr>
              <a:xfrm>
                <a:off x="4636440" y="671345"/>
                <a:ext cx="168660" cy="161019"/>
              </a:xfrm>
              <a:custGeom>
                <a:avLst/>
                <a:gdLst/>
                <a:ahLst/>
                <a:cxnLst/>
                <a:rect l="l" t="t" r="r" b="b"/>
                <a:pathLst>
                  <a:path w="3289" h="3140" extrusionOk="0">
                    <a:moveTo>
                      <a:pt x="1637" y="309"/>
                    </a:moveTo>
                    <a:lnTo>
                      <a:pt x="2062" y="1152"/>
                    </a:lnTo>
                    <a:lnTo>
                      <a:pt x="2998" y="1280"/>
                    </a:lnTo>
                    <a:lnTo>
                      <a:pt x="2329" y="1942"/>
                    </a:lnTo>
                    <a:lnTo>
                      <a:pt x="2496" y="2870"/>
                    </a:lnTo>
                    <a:lnTo>
                      <a:pt x="1657" y="2440"/>
                    </a:lnTo>
                    <a:lnTo>
                      <a:pt x="829" y="2887"/>
                    </a:lnTo>
                    <a:lnTo>
                      <a:pt x="829" y="2887"/>
                    </a:lnTo>
                    <a:lnTo>
                      <a:pt x="978" y="1955"/>
                    </a:lnTo>
                    <a:lnTo>
                      <a:pt x="295" y="1304"/>
                    </a:lnTo>
                    <a:lnTo>
                      <a:pt x="1227" y="1162"/>
                    </a:lnTo>
                    <a:lnTo>
                      <a:pt x="1637" y="309"/>
                    </a:lnTo>
                    <a:close/>
                    <a:moveTo>
                      <a:pt x="1633" y="1"/>
                    </a:moveTo>
                    <a:lnTo>
                      <a:pt x="1138" y="1037"/>
                    </a:lnTo>
                    <a:lnTo>
                      <a:pt x="1" y="1214"/>
                    </a:lnTo>
                    <a:lnTo>
                      <a:pt x="832" y="2007"/>
                    </a:lnTo>
                    <a:lnTo>
                      <a:pt x="649" y="3140"/>
                    </a:lnTo>
                    <a:lnTo>
                      <a:pt x="1661" y="2593"/>
                    </a:lnTo>
                    <a:lnTo>
                      <a:pt x="2679" y="3119"/>
                    </a:lnTo>
                    <a:lnTo>
                      <a:pt x="2679" y="3119"/>
                    </a:lnTo>
                    <a:lnTo>
                      <a:pt x="2475" y="1990"/>
                    </a:lnTo>
                    <a:lnTo>
                      <a:pt x="3289" y="1179"/>
                    </a:lnTo>
                    <a:lnTo>
                      <a:pt x="2153" y="1027"/>
                    </a:lnTo>
                    <a:lnTo>
                      <a:pt x="163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28"/>
              <p:cNvSpPr/>
              <p:nvPr/>
            </p:nvSpPr>
            <p:spPr>
              <a:xfrm>
                <a:off x="561845" y="2546745"/>
                <a:ext cx="168660" cy="161019"/>
              </a:xfrm>
              <a:custGeom>
                <a:avLst/>
                <a:gdLst/>
                <a:ahLst/>
                <a:cxnLst/>
                <a:rect l="l" t="t" r="r" b="b"/>
                <a:pathLst>
                  <a:path w="3289" h="3140" extrusionOk="0">
                    <a:moveTo>
                      <a:pt x="1637" y="309"/>
                    </a:moveTo>
                    <a:lnTo>
                      <a:pt x="2062" y="1152"/>
                    </a:lnTo>
                    <a:lnTo>
                      <a:pt x="2998" y="1280"/>
                    </a:lnTo>
                    <a:lnTo>
                      <a:pt x="2329" y="1942"/>
                    </a:lnTo>
                    <a:lnTo>
                      <a:pt x="2496" y="2870"/>
                    </a:lnTo>
                    <a:lnTo>
                      <a:pt x="1657" y="2440"/>
                    </a:lnTo>
                    <a:lnTo>
                      <a:pt x="829" y="2887"/>
                    </a:lnTo>
                    <a:lnTo>
                      <a:pt x="829" y="2887"/>
                    </a:lnTo>
                    <a:lnTo>
                      <a:pt x="978" y="1955"/>
                    </a:lnTo>
                    <a:lnTo>
                      <a:pt x="295" y="1304"/>
                    </a:lnTo>
                    <a:lnTo>
                      <a:pt x="1227" y="1162"/>
                    </a:lnTo>
                    <a:lnTo>
                      <a:pt x="1637" y="309"/>
                    </a:lnTo>
                    <a:close/>
                    <a:moveTo>
                      <a:pt x="1633" y="1"/>
                    </a:moveTo>
                    <a:lnTo>
                      <a:pt x="1138" y="1037"/>
                    </a:lnTo>
                    <a:lnTo>
                      <a:pt x="1" y="1214"/>
                    </a:lnTo>
                    <a:lnTo>
                      <a:pt x="832" y="2007"/>
                    </a:lnTo>
                    <a:lnTo>
                      <a:pt x="649" y="3140"/>
                    </a:lnTo>
                    <a:lnTo>
                      <a:pt x="1661" y="2593"/>
                    </a:lnTo>
                    <a:lnTo>
                      <a:pt x="2679" y="3119"/>
                    </a:lnTo>
                    <a:lnTo>
                      <a:pt x="2679" y="3119"/>
                    </a:lnTo>
                    <a:lnTo>
                      <a:pt x="2475" y="1990"/>
                    </a:lnTo>
                    <a:lnTo>
                      <a:pt x="3289" y="1179"/>
                    </a:lnTo>
                    <a:lnTo>
                      <a:pt x="2153" y="1027"/>
                    </a:lnTo>
                    <a:lnTo>
                      <a:pt x="163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28"/>
              <p:cNvSpPr/>
              <p:nvPr/>
            </p:nvSpPr>
            <p:spPr>
              <a:xfrm>
                <a:off x="6266498" y="851700"/>
                <a:ext cx="168660" cy="161019"/>
              </a:xfrm>
              <a:custGeom>
                <a:avLst/>
                <a:gdLst/>
                <a:ahLst/>
                <a:cxnLst/>
                <a:rect l="l" t="t" r="r" b="b"/>
                <a:pathLst>
                  <a:path w="3289" h="3140" extrusionOk="0">
                    <a:moveTo>
                      <a:pt x="1637" y="309"/>
                    </a:moveTo>
                    <a:lnTo>
                      <a:pt x="2062" y="1152"/>
                    </a:lnTo>
                    <a:lnTo>
                      <a:pt x="2998" y="1280"/>
                    </a:lnTo>
                    <a:lnTo>
                      <a:pt x="2329" y="1942"/>
                    </a:lnTo>
                    <a:lnTo>
                      <a:pt x="2496" y="2870"/>
                    </a:lnTo>
                    <a:lnTo>
                      <a:pt x="1657" y="2440"/>
                    </a:lnTo>
                    <a:lnTo>
                      <a:pt x="829" y="2887"/>
                    </a:lnTo>
                    <a:lnTo>
                      <a:pt x="829" y="2887"/>
                    </a:lnTo>
                    <a:lnTo>
                      <a:pt x="978" y="1955"/>
                    </a:lnTo>
                    <a:lnTo>
                      <a:pt x="295" y="1304"/>
                    </a:lnTo>
                    <a:lnTo>
                      <a:pt x="1227" y="1162"/>
                    </a:lnTo>
                    <a:lnTo>
                      <a:pt x="1637" y="309"/>
                    </a:lnTo>
                    <a:close/>
                    <a:moveTo>
                      <a:pt x="1633" y="1"/>
                    </a:moveTo>
                    <a:lnTo>
                      <a:pt x="1138" y="1037"/>
                    </a:lnTo>
                    <a:lnTo>
                      <a:pt x="1" y="1214"/>
                    </a:lnTo>
                    <a:lnTo>
                      <a:pt x="832" y="2007"/>
                    </a:lnTo>
                    <a:lnTo>
                      <a:pt x="649" y="3140"/>
                    </a:lnTo>
                    <a:lnTo>
                      <a:pt x="1661" y="2593"/>
                    </a:lnTo>
                    <a:lnTo>
                      <a:pt x="2679" y="3119"/>
                    </a:lnTo>
                    <a:lnTo>
                      <a:pt x="2679" y="3119"/>
                    </a:lnTo>
                    <a:lnTo>
                      <a:pt x="2475" y="1990"/>
                    </a:lnTo>
                    <a:lnTo>
                      <a:pt x="3289" y="1179"/>
                    </a:lnTo>
                    <a:lnTo>
                      <a:pt x="2153" y="1027"/>
                    </a:lnTo>
                    <a:lnTo>
                      <a:pt x="163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28"/>
              <p:cNvSpPr/>
              <p:nvPr/>
            </p:nvSpPr>
            <p:spPr>
              <a:xfrm>
                <a:off x="5272191" y="3857397"/>
                <a:ext cx="168660" cy="161019"/>
              </a:xfrm>
              <a:custGeom>
                <a:avLst/>
                <a:gdLst/>
                <a:ahLst/>
                <a:cxnLst/>
                <a:rect l="l" t="t" r="r" b="b"/>
                <a:pathLst>
                  <a:path w="3289" h="3140" extrusionOk="0">
                    <a:moveTo>
                      <a:pt x="1637" y="309"/>
                    </a:moveTo>
                    <a:lnTo>
                      <a:pt x="2062" y="1152"/>
                    </a:lnTo>
                    <a:lnTo>
                      <a:pt x="2998" y="1280"/>
                    </a:lnTo>
                    <a:lnTo>
                      <a:pt x="2329" y="1942"/>
                    </a:lnTo>
                    <a:lnTo>
                      <a:pt x="2496" y="2870"/>
                    </a:lnTo>
                    <a:lnTo>
                      <a:pt x="1657" y="2440"/>
                    </a:lnTo>
                    <a:lnTo>
                      <a:pt x="829" y="2887"/>
                    </a:lnTo>
                    <a:lnTo>
                      <a:pt x="829" y="2887"/>
                    </a:lnTo>
                    <a:lnTo>
                      <a:pt x="978" y="1955"/>
                    </a:lnTo>
                    <a:lnTo>
                      <a:pt x="295" y="1304"/>
                    </a:lnTo>
                    <a:lnTo>
                      <a:pt x="1227" y="1162"/>
                    </a:lnTo>
                    <a:lnTo>
                      <a:pt x="1637" y="309"/>
                    </a:lnTo>
                    <a:close/>
                    <a:moveTo>
                      <a:pt x="1633" y="1"/>
                    </a:moveTo>
                    <a:lnTo>
                      <a:pt x="1138" y="1037"/>
                    </a:lnTo>
                    <a:lnTo>
                      <a:pt x="1" y="1214"/>
                    </a:lnTo>
                    <a:lnTo>
                      <a:pt x="832" y="2007"/>
                    </a:lnTo>
                    <a:lnTo>
                      <a:pt x="649" y="3140"/>
                    </a:lnTo>
                    <a:lnTo>
                      <a:pt x="1661" y="2593"/>
                    </a:lnTo>
                    <a:lnTo>
                      <a:pt x="2679" y="3119"/>
                    </a:lnTo>
                    <a:lnTo>
                      <a:pt x="2679" y="3119"/>
                    </a:lnTo>
                    <a:lnTo>
                      <a:pt x="2475" y="1990"/>
                    </a:lnTo>
                    <a:lnTo>
                      <a:pt x="3289" y="1179"/>
                    </a:lnTo>
                    <a:lnTo>
                      <a:pt x="2153" y="1027"/>
                    </a:lnTo>
                    <a:lnTo>
                      <a:pt x="163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28"/>
              <p:cNvSpPr/>
              <p:nvPr/>
            </p:nvSpPr>
            <p:spPr>
              <a:xfrm>
                <a:off x="646175" y="496497"/>
                <a:ext cx="97897" cy="93470"/>
              </a:xfrm>
              <a:custGeom>
                <a:avLst/>
                <a:gdLst/>
                <a:ahLst/>
                <a:cxnLst/>
                <a:rect l="l" t="t" r="r" b="b"/>
                <a:pathLst>
                  <a:path w="3289" h="3140" extrusionOk="0">
                    <a:moveTo>
                      <a:pt x="1637" y="309"/>
                    </a:moveTo>
                    <a:lnTo>
                      <a:pt x="2062" y="1152"/>
                    </a:lnTo>
                    <a:lnTo>
                      <a:pt x="2998" y="1280"/>
                    </a:lnTo>
                    <a:lnTo>
                      <a:pt x="2329" y="1942"/>
                    </a:lnTo>
                    <a:lnTo>
                      <a:pt x="2496" y="2870"/>
                    </a:lnTo>
                    <a:lnTo>
                      <a:pt x="1657" y="2440"/>
                    </a:lnTo>
                    <a:lnTo>
                      <a:pt x="829" y="2887"/>
                    </a:lnTo>
                    <a:lnTo>
                      <a:pt x="829" y="2887"/>
                    </a:lnTo>
                    <a:lnTo>
                      <a:pt x="978" y="1955"/>
                    </a:lnTo>
                    <a:lnTo>
                      <a:pt x="295" y="1304"/>
                    </a:lnTo>
                    <a:lnTo>
                      <a:pt x="1227" y="1162"/>
                    </a:lnTo>
                    <a:lnTo>
                      <a:pt x="1637" y="309"/>
                    </a:lnTo>
                    <a:close/>
                    <a:moveTo>
                      <a:pt x="1633" y="1"/>
                    </a:moveTo>
                    <a:lnTo>
                      <a:pt x="1138" y="1037"/>
                    </a:lnTo>
                    <a:lnTo>
                      <a:pt x="1" y="1214"/>
                    </a:lnTo>
                    <a:lnTo>
                      <a:pt x="832" y="2007"/>
                    </a:lnTo>
                    <a:lnTo>
                      <a:pt x="649" y="3140"/>
                    </a:lnTo>
                    <a:lnTo>
                      <a:pt x="1661" y="2593"/>
                    </a:lnTo>
                    <a:lnTo>
                      <a:pt x="2679" y="3119"/>
                    </a:lnTo>
                    <a:lnTo>
                      <a:pt x="2679" y="3119"/>
                    </a:lnTo>
                    <a:lnTo>
                      <a:pt x="2475" y="1990"/>
                    </a:lnTo>
                    <a:lnTo>
                      <a:pt x="3289" y="1179"/>
                    </a:lnTo>
                    <a:lnTo>
                      <a:pt x="2153" y="1027"/>
                    </a:lnTo>
                    <a:lnTo>
                      <a:pt x="163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28"/>
              <p:cNvSpPr/>
              <p:nvPr/>
            </p:nvSpPr>
            <p:spPr>
              <a:xfrm>
                <a:off x="8789221" y="702534"/>
                <a:ext cx="103324" cy="98651"/>
              </a:xfrm>
              <a:custGeom>
                <a:avLst/>
                <a:gdLst/>
                <a:ahLst/>
                <a:cxnLst/>
                <a:rect l="l" t="t" r="r" b="b"/>
                <a:pathLst>
                  <a:path w="3289" h="3140" extrusionOk="0">
                    <a:moveTo>
                      <a:pt x="1637" y="309"/>
                    </a:moveTo>
                    <a:lnTo>
                      <a:pt x="2062" y="1152"/>
                    </a:lnTo>
                    <a:lnTo>
                      <a:pt x="2998" y="1280"/>
                    </a:lnTo>
                    <a:lnTo>
                      <a:pt x="2329" y="1942"/>
                    </a:lnTo>
                    <a:lnTo>
                      <a:pt x="2496" y="2870"/>
                    </a:lnTo>
                    <a:lnTo>
                      <a:pt x="1657" y="2440"/>
                    </a:lnTo>
                    <a:lnTo>
                      <a:pt x="829" y="2887"/>
                    </a:lnTo>
                    <a:lnTo>
                      <a:pt x="829" y="2887"/>
                    </a:lnTo>
                    <a:lnTo>
                      <a:pt x="978" y="1955"/>
                    </a:lnTo>
                    <a:lnTo>
                      <a:pt x="295" y="1304"/>
                    </a:lnTo>
                    <a:lnTo>
                      <a:pt x="1227" y="1162"/>
                    </a:lnTo>
                    <a:lnTo>
                      <a:pt x="1637" y="309"/>
                    </a:lnTo>
                    <a:close/>
                    <a:moveTo>
                      <a:pt x="1633" y="1"/>
                    </a:moveTo>
                    <a:lnTo>
                      <a:pt x="1138" y="1037"/>
                    </a:lnTo>
                    <a:lnTo>
                      <a:pt x="1" y="1214"/>
                    </a:lnTo>
                    <a:lnTo>
                      <a:pt x="832" y="2007"/>
                    </a:lnTo>
                    <a:lnTo>
                      <a:pt x="649" y="3140"/>
                    </a:lnTo>
                    <a:lnTo>
                      <a:pt x="1661" y="2593"/>
                    </a:lnTo>
                    <a:lnTo>
                      <a:pt x="2679" y="3119"/>
                    </a:lnTo>
                    <a:lnTo>
                      <a:pt x="2679" y="3119"/>
                    </a:lnTo>
                    <a:lnTo>
                      <a:pt x="2475" y="1990"/>
                    </a:lnTo>
                    <a:lnTo>
                      <a:pt x="3289" y="1179"/>
                    </a:lnTo>
                    <a:lnTo>
                      <a:pt x="2153" y="1027"/>
                    </a:lnTo>
                    <a:lnTo>
                      <a:pt x="163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图片 1">
            <a:extLst>
              <a:ext uri="{FF2B5EF4-FFF2-40B4-BE49-F238E27FC236}">
                <a16:creationId xmlns:a16="http://schemas.microsoft.com/office/drawing/2014/main" id="{B6501E26-55DA-5D80-72D4-ABAB91835CB1}"/>
              </a:ext>
            </a:extLst>
          </p:cNvPr>
          <p:cNvPicPr>
            <a:picLocks noChangeAspect="1"/>
          </p:cNvPicPr>
          <p:nvPr/>
        </p:nvPicPr>
        <p:blipFill>
          <a:blip r:embed="rId3">
            <a:biLevel thresh="50000"/>
            <a:extLst>
              <a:ext uri="{BEBA8EAE-BF5A-486C-A8C5-ECC9F3942E4B}">
                <a14:imgProps xmlns:a14="http://schemas.microsoft.com/office/drawing/2010/main">
                  <a14:imgLayer r:embed="rId4">
                    <a14:imgEffect>
                      <a14:backgroundRemoval t="9785" b="93738" l="8023" r="91389">
                        <a14:foregroundMark x1="20548" y1="74364" x2="15656" y2="79452"/>
                        <a14:foregroundMark x1="20352" y1="74755" x2="20548" y2="75538"/>
                        <a14:foregroundMark x1="27513" y1="81800" x2="24658" y2="87084"/>
                        <a14:foregroundMark x1="27936" y1="81018" x2="27513" y2="81800"/>
                        <a14:foregroundMark x1="28571" y1="79843" x2="27936" y2="81018"/>
                        <a14:foregroundMark x1="32877" y1="82387" x2="34247" y2="90215"/>
                        <a14:foregroundMark x1="38748" y1="83562" x2="34247" y2="89237"/>
                        <a14:foregroundMark x1="43648" y1="84678" x2="48141" y2="85127"/>
                        <a14:foregroundMark x1="42270" y1="88650" x2="46184" y2="88650"/>
                        <a14:foregroundMark x1="52371" y1="90709" x2="52446" y2="93933"/>
                        <a14:foregroundMark x1="52330" y1="88936" x2="52362" y2="90318"/>
                        <a14:foregroundMark x1="52250" y1="85519" x2="52322" y2="88593"/>
                        <a14:foregroundMark x1="67211" y1="84874" x2="69863" y2="89041"/>
                        <a14:foregroundMark x1="62818" y1="90607" x2="68297" y2="90607"/>
                        <a14:foregroundMark x1="62231" y1="91194" x2="59100" y2="92955"/>
                        <a14:foregroundMark x1="69472" y1="79843" x2="74560" y2="87280"/>
                        <a14:foregroundMark x1="70450" y1="80235" x2="76321" y2="87476"/>
                        <a14:foregroundMark x1="72407" y1="79648" x2="78359" y2="75622"/>
                        <a14:foregroundMark x1="86579" y1="73839" x2="91585" y2="74951"/>
                        <a14:foregroundMark x1="81018" y1="72603" x2="81314" y2="72669"/>
                        <a14:foregroundMark x1="87496" y1="72337" x2="87867" y2="73386"/>
                        <a14:foregroundMark x1="84540" y1="63992" x2="86624" y2="69877"/>
                        <a14:foregroundMark x1="87867" y1="73386" x2="87867" y2="73581"/>
                        <a14:foregroundMark x1="90998" y1="73973" x2="88650" y2="77104"/>
                        <a14:foregroundMark x1="80243" y1="74352" x2="79843" y2="74364"/>
                        <a14:foregroundMark x1="84736" y1="68102" x2="83953" y2="63796"/>
                        <a14:foregroundMark x1="10372" y1="68689" x2="8023" y2="71233"/>
                        <a14:foregroundMark x1="11742" y1="75147" x2="16047" y2="73581"/>
                        <a14:foregroundMark x1="11546" y1="76125" x2="13112" y2="75538"/>
                        <a14:foregroundMark x1="15125" y1="79648" x2="16634" y2="80235"/>
                        <a14:foregroundMark x1="13112" y1="78865" x2="15125" y2="79648"/>
                        <a14:foregroundMark x1="14411" y1="79648" x2="15656" y2="80626"/>
                        <a14:foregroundMark x1="12916" y1="78474" x2="14411" y2="79648"/>
                        <a14:foregroundMark x1="14873" y1="79648" x2="16634" y2="81409"/>
                        <a14:foregroundMark x1="13307" y1="78082" x2="14873" y2="79648"/>
                        <a14:foregroundMark x1="19374" y1="83562" x2="20352" y2="83757"/>
                        <a14:foregroundMark x1="21918" y1="75147" x2="20939" y2="81409"/>
                        <a14:foregroundMark x1="22309" y1="75342" x2="23092" y2="75538"/>
                        <a14:foregroundMark x1="23092" y1="86106" x2="26810" y2="87867"/>
                        <a14:foregroundMark x1="27355" y1="84084" x2="25636" y2="86888"/>
                        <a14:foregroundMark x1="28755" y1="81800" x2="27769" y2="83409"/>
                        <a14:foregroundMark x1="29234" y1="81018" x2="28755" y2="81800"/>
                        <a14:foregroundMark x1="29354" y1="80822" x2="29234" y2="81018"/>
                        <a14:foregroundMark x1="33659" y1="81800" x2="33464" y2="85127"/>
                        <a14:foregroundMark x1="31352" y1="80944" x2="32485" y2="81605"/>
                        <a14:foregroundMark x1="30137" y1="80235" x2="31096" y2="80795"/>
                        <a14:foregroundMark x1="30920" y1="89824" x2="34051" y2="90802"/>
                        <a14:foregroundMark x1="39922" y1="92759" x2="50294" y2="93542"/>
                        <a14:foregroundMark x1="50294" y1="93542" x2="48532" y2="91977"/>
                        <a14:foregroundMark x1="58904" y1="85910" x2="55382" y2="88845"/>
                        <a14:foregroundMark x1="57926" y1="85714" x2="58317" y2="86693"/>
                        <a14:foregroundMark x1="55530" y1="85343" x2="53229" y2="84932"/>
                        <a14:foregroundMark x1="56288" y1="85478" x2="56057" y2="85437"/>
                        <a14:foregroundMark x1="58708" y1="85910" x2="56650" y2="85543"/>
                        <a14:foregroundMark x1="60593" y1="91121" x2="61057" y2="91389"/>
                        <a14:foregroundMark x1="57339" y1="89237" x2="59193" y2="90310"/>
                        <a14:foregroundMark x1="65166" y1="82387" x2="65689" y2="82313"/>
                        <a14:foregroundMark x1="81605" y1="71820" x2="81854" y2="71820"/>
                        <a14:foregroundMark x1="84344" y1="63014" x2="84344" y2="65362"/>
                        <a14:foregroundMark x1="35025" y1="50685" x2="35616" y2="54403"/>
                        <a14:foregroundMark x1="34932" y1="50098" x2="35025" y2="50685"/>
                        <a14:foregroundMark x1="34745" y1="48924" x2="34932" y2="50098"/>
                        <a14:foregroundMark x1="34714" y1="48728" x2="34745" y2="48924"/>
                        <a14:foregroundMark x1="34247" y1="45793" x2="34714" y2="48728"/>
                        <a14:foregroundMark x1="64088" y1="40161" x2="73581" y2="40313"/>
                        <a14:foregroundMark x1="60512" y1="40104" x2="63701" y2="40155"/>
                        <a14:foregroundMark x1="57887" y1="40062" x2="58861" y2="40078"/>
                        <a14:foregroundMark x1="31996" y1="62427" x2="31311" y2="66732"/>
                        <a14:foregroundMark x1="32183" y1="61252" x2="31996" y2="62427"/>
                        <a14:foregroundMark x1="32681" y1="58121" x2="32183" y2="61252"/>
                        <a14:foregroundMark x1="27006" y1="52838" x2="27006" y2="52838"/>
                        <a14:foregroundMark x1="27397" y1="54990" x2="27397" y2="54990"/>
                        <a14:foregroundMark x1="29159" y1="52838" x2="29159" y2="52838"/>
                        <a14:backgroundMark x1="35812" y1="16438" x2="28180" y2="23875"/>
                        <a14:backgroundMark x1="28180" y1="23875" x2="27984" y2="24266"/>
                        <a14:backgroundMark x1="18004" y1="67319" x2="14286" y2="70254"/>
                        <a14:backgroundMark x1="12524" y1="79648" x2="12524" y2="79648"/>
                        <a14:backgroundMark x1="31311" y1="80626" x2="31507" y2="80822"/>
                        <a14:backgroundMark x1="30528" y1="81800" x2="30528" y2="81800"/>
                        <a14:backgroundMark x1="31115" y1="81018" x2="31115" y2="81018"/>
                        <a14:backgroundMark x1="31311" y1="81018" x2="31311" y2="81018"/>
                        <a14:backgroundMark x1="41096" y1="80822" x2="45597" y2="82192"/>
                        <a14:backgroundMark x1="54990" y1="86497" x2="55186" y2="86693"/>
                        <a14:backgroundMark x1="64188" y1="84932" x2="67515" y2="84344"/>
                        <a14:backgroundMark x1="54795" y1="86497" x2="55382" y2="86497"/>
                        <a14:backgroundMark x1="59687" y1="90020" x2="60470" y2="91194"/>
                        <a14:backgroundMark x1="81605" y1="74168" x2="84932" y2="74364"/>
                        <a14:backgroundMark x1="80626" y1="74364" x2="86497" y2="73973"/>
                        <a14:backgroundMark x1="77886" y1="76517" x2="78474" y2="76321"/>
                        <a14:backgroundMark x1="80235" y1="74364" x2="80822" y2="74364"/>
                        <a14:backgroundMark x1="83366" y1="47554" x2="84540" y2="50881"/>
                        <a14:backgroundMark x1="80626" y1="33464" x2="84932" y2="39922"/>
                        <a14:backgroundMark x1="74755" y1="28571" x2="80626" y2="37573"/>
                        <a14:backgroundMark x1="80626" y1="37573" x2="80626" y2="37573"/>
                        <a14:backgroundMark x1="56556" y1="35029" x2="56311" y2="35795"/>
                        <a14:backgroundMark x1="19374" y1="37182" x2="15264" y2="48141"/>
                        <a14:backgroundMark x1="21135" y1="35421" x2="28180" y2="25832"/>
                        <a14:backgroundMark x1="28180" y1="25832" x2="39530" y2="19178"/>
                        <a14:backgroundMark x1="39530" y1="19178" x2="52055" y2="17613"/>
                        <a14:backgroundMark x1="52055" y1="17613" x2="60665" y2="18787"/>
                        <a14:backgroundMark x1="54207" y1="31898" x2="54046" y2="35759"/>
                        <a14:backgroundMark x1="53229" y1="29746" x2="59100" y2="32681"/>
                        <a14:backgroundMark x1="51468" y1="25832" x2="51859" y2="33659"/>
                        <a14:backgroundMark x1="50098" y1="25440" x2="47945" y2="27006"/>
                        <a14:backgroundMark x1="50489" y1="27397" x2="49511" y2="26614"/>
                        <a14:backgroundMark x1="45793" y1="34247" x2="42270" y2="37182"/>
                        <a14:backgroundMark x1="40705" y1="34247" x2="45988" y2="37573"/>
                        <a14:backgroundMark x1="44031" y1="33268" x2="36791" y2="37965"/>
                        <a14:backgroundMark x1="33464" y1="38160" x2="37182" y2="37965"/>
                        <a14:backgroundMark x1="34247" y1="42857" x2="47559" y2="42348"/>
                        <a14:backgroundMark x1="55773" y1="48728" x2="56556" y2="52642"/>
                        <a14:backgroundMark x1="63992" y1="48532" x2="64384" y2="52055"/>
                        <a14:backgroundMark x1="57339" y1="66341" x2="57534" y2="69276"/>
                        <a14:backgroundMark x1="49706" y1="64579" x2="67710" y2="62818"/>
                        <a14:backgroundMark x1="62818" y1="65558" x2="73190" y2="64579"/>
                        <a14:backgroundMark x1="72994" y1="56360" x2="67710" y2="65166"/>
                        <a14:backgroundMark x1="67710" y1="65166" x2="67710" y2="65166"/>
                        <a14:backgroundMark x1="74951" y1="54795" x2="70841" y2="57926"/>
                        <a14:backgroundMark x1="77104" y1="60470" x2="74755" y2="63209"/>
                        <a14:backgroundMark x1="74951" y1="51859" x2="74755" y2="56360"/>
                        <a14:backgroundMark x1="27789" y1="54990" x2="27789" y2="56360"/>
                        <a14:backgroundMark x1="27789" y1="53033" x2="27789" y2="54990"/>
                        <a14:backgroundMark x1="37573" y1="61644" x2="38552" y2="64384"/>
                        <a14:backgroundMark x1="45010" y1="62231" x2="45010" y2="66928"/>
                        <a14:backgroundMark x1="24266" y1="60274" x2="27202" y2="59491"/>
                        <a14:backgroundMark x1="26419" y1="56556" x2="26419" y2="56556"/>
                        <a14:backgroundMark x1="29159" y1="52838" x2="29159" y2="52838"/>
                        <a14:backgroundMark x1="26223" y1="55577" x2="26223" y2="55577"/>
                        <a14:backgroundMark x1="24658" y1="53816" x2="24658" y2="53816"/>
                        <a14:backgroundMark x1="22114" y1="56751" x2="22114" y2="56751"/>
                        <a14:backgroundMark x1="21331" y1="61252" x2="21331" y2="61252"/>
                        <a14:backgroundMark x1="31115" y1="61252" x2="31115" y2="61252"/>
                        <a14:backgroundMark x1="31703" y1="62427" x2="31703" y2="62427"/>
                        <a14:backgroundMark x1="53229" y1="40705" x2="53229" y2="40705"/>
                        <a14:backgroundMark x1="54012" y1="40313" x2="54012" y2="40313"/>
                        <a14:backgroundMark x1="53816" y1="39139" x2="53229" y2="41683"/>
                        <a14:backgroundMark x1="61252" y1="36986" x2="62622" y2="37378"/>
                        <a14:backgroundMark x1="64971" y1="38160" x2="65362" y2="38160"/>
                        <a14:backgroundMark x1="68689" y1="38943" x2="68689" y2="38943"/>
                        <a14:backgroundMark x1="71624" y1="40117" x2="71624" y2="40117"/>
                        <a14:backgroundMark x1="71037" y1="40117" x2="71037" y2="40117"/>
                        <a14:backgroundMark x1="45401" y1="49511" x2="45401" y2="49511"/>
                        <a14:backgroundMark x1="44814" y1="51468" x2="44814" y2="51468"/>
                        <a14:backgroundMark x1="38943" y1="48924" x2="38943" y2="48924"/>
                        <a14:backgroundMark x1="38160" y1="50685" x2="38160" y2="50685"/>
                        <a14:backgroundMark x1="33268" y1="50098" x2="33268" y2="50098"/>
                        <a14:backgroundMark x1="32681" y1="48728" x2="32681" y2="48728"/>
                      </a14:backgroundRemoval>
                    </a14:imgEffect>
                  </a14:imgLayer>
                </a14:imgProps>
              </a:ext>
            </a:extLst>
          </a:blip>
          <a:stretch>
            <a:fillRect/>
          </a:stretch>
        </p:blipFill>
        <p:spPr>
          <a:xfrm>
            <a:off x="8305388" y="70956"/>
            <a:ext cx="588363" cy="588363"/>
          </a:xfrm>
          <a:prstGeom prst="rect">
            <a:avLst/>
          </a:prstGeom>
        </p:spPr>
      </p:pic>
    </p:spTree>
    <p:extLst>
      <p:ext uri="{BB962C8B-B14F-4D97-AF65-F5344CB8AC3E}">
        <p14:creationId xmlns:p14="http://schemas.microsoft.com/office/powerpoint/2010/main" val="594121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300">
        <p159:morph option="byObject"/>
      </p:transition>
    </mc:Choice>
    <mc:Fallback>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21"/>
        <p:cNvGrpSpPr/>
        <p:nvPr/>
      </p:nvGrpSpPr>
      <p:grpSpPr>
        <a:xfrm>
          <a:off x="0" y="0"/>
          <a:ext cx="0" cy="0"/>
          <a:chOff x="0" y="0"/>
          <a:chExt cx="0" cy="0"/>
        </a:xfrm>
      </p:grpSpPr>
      <p:pic>
        <p:nvPicPr>
          <p:cNvPr id="6" name="图片 5">
            <a:extLst>
              <a:ext uri="{FF2B5EF4-FFF2-40B4-BE49-F238E27FC236}">
                <a16:creationId xmlns:a16="http://schemas.microsoft.com/office/drawing/2014/main" id="{668CA583-55EC-F3F8-55EA-DA479D3C2F6F}"/>
              </a:ext>
            </a:extLst>
          </p:cNvPr>
          <p:cNvPicPr>
            <a:picLocks noChangeAspect="1"/>
          </p:cNvPicPr>
          <p:nvPr/>
        </p:nvPicPr>
        <p:blipFill>
          <a:blip r:embed="rId3">
            <a:extLst>
              <a:ext uri="{BEBA8EAE-BF5A-486C-A8C5-ECC9F3942E4B}">
                <a14:imgProps xmlns:a14="http://schemas.microsoft.com/office/drawing/2010/main">
                  <a14:imgLayer r:embed="rId4">
                    <a14:imgEffect>
                      <a14:saturation sat="400000"/>
                    </a14:imgEffect>
                  </a14:imgLayer>
                </a14:imgProps>
              </a:ext>
            </a:extLst>
          </a:blip>
          <a:stretch>
            <a:fillRect/>
          </a:stretch>
        </p:blipFill>
        <p:spPr>
          <a:xfrm>
            <a:off x="621246" y="1086242"/>
            <a:ext cx="3282786" cy="1847114"/>
          </a:xfrm>
          <a:prstGeom prst="rect">
            <a:avLst/>
          </a:prstGeom>
        </p:spPr>
      </p:pic>
      <p:sp>
        <p:nvSpPr>
          <p:cNvPr id="623" name="Google Shape;623;p35"/>
          <p:cNvSpPr txBox="1">
            <a:spLocks noGrp="1"/>
          </p:cNvSpPr>
          <p:nvPr>
            <p:ph type="subTitle" idx="1"/>
          </p:nvPr>
        </p:nvSpPr>
        <p:spPr>
          <a:xfrm flipH="1">
            <a:off x="4472091" y="1061199"/>
            <a:ext cx="3952609" cy="2522633"/>
          </a:xfrm>
          <a:prstGeom prst="rect">
            <a:avLst/>
          </a:prstGeom>
        </p:spPr>
        <p:txBody>
          <a:bodyPr spcFirstLastPara="1" wrap="square" lIns="0" tIns="0" rIns="0" bIns="0" anchor="t" anchorCtr="0">
            <a:noAutofit/>
          </a:bodyPr>
          <a:lstStyle/>
          <a:p>
            <a:pPr algn="l">
              <a:buFont typeface="+mj-lt"/>
              <a:buAutoNum type="arabicPeriod"/>
            </a:pPr>
            <a:r>
              <a:rPr lang="zh-CN" altLang="en-US" sz="1400" b="1" i="0" dirty="0">
                <a:effectLst/>
                <a:latin typeface="仿宋" panose="02010609060101010101" pitchFamily="49" charset="-122"/>
                <a:ea typeface="仿宋" panose="02010609060101010101" pitchFamily="49" charset="-122"/>
              </a:rPr>
              <a:t>后端开发语言：</a:t>
            </a:r>
          </a:p>
          <a:p>
            <a:pPr marL="457200" lvl="1" indent="0" algn="l"/>
            <a:r>
              <a:rPr lang="zh-CN" altLang="en-US" sz="1400" b="0" i="0" dirty="0">
                <a:effectLst/>
                <a:latin typeface="仿宋" panose="02010609060101010101" pitchFamily="49" charset="-122"/>
                <a:ea typeface="仿宋" panose="02010609060101010101" pitchFamily="49" charset="-122"/>
              </a:rPr>
              <a:t>主要使用 </a:t>
            </a:r>
            <a:r>
              <a:rPr lang="en-US" altLang="zh-CN" sz="1400" b="0" i="0" dirty="0">
                <a:effectLst/>
                <a:latin typeface="仿宋" panose="02010609060101010101" pitchFamily="49" charset="-122"/>
                <a:ea typeface="仿宋" panose="02010609060101010101" pitchFamily="49" charset="-122"/>
              </a:rPr>
              <a:t>Lua </a:t>
            </a:r>
            <a:r>
              <a:rPr lang="zh-CN" altLang="en-US" sz="1400" b="0" i="0" dirty="0">
                <a:effectLst/>
                <a:latin typeface="仿宋" panose="02010609060101010101" pitchFamily="49" charset="-122"/>
                <a:ea typeface="仿宋" panose="02010609060101010101" pitchFamily="49" charset="-122"/>
              </a:rPr>
              <a:t>和 </a:t>
            </a:r>
            <a:r>
              <a:rPr lang="en-US" altLang="zh-CN" sz="1400" b="0" i="0" dirty="0">
                <a:effectLst/>
                <a:latin typeface="仿宋" panose="02010609060101010101" pitchFamily="49" charset="-122"/>
                <a:ea typeface="仿宋" panose="02010609060101010101" pitchFamily="49" charset="-122"/>
              </a:rPr>
              <a:t>Python </a:t>
            </a:r>
            <a:r>
              <a:rPr lang="zh-CN" altLang="en-US" sz="1400" b="0" i="0" dirty="0">
                <a:effectLst/>
                <a:latin typeface="仿宋" panose="02010609060101010101" pitchFamily="49" charset="-122"/>
                <a:ea typeface="仿宋" panose="02010609060101010101" pitchFamily="49" charset="-122"/>
              </a:rPr>
              <a:t>作为后端开发语言。</a:t>
            </a:r>
            <a:endParaRPr lang="en-US" altLang="zh-CN" sz="1400" b="0" i="0" dirty="0">
              <a:effectLst/>
              <a:latin typeface="仿宋" panose="02010609060101010101" pitchFamily="49" charset="-122"/>
              <a:ea typeface="仿宋" panose="02010609060101010101" pitchFamily="49" charset="-122"/>
            </a:endParaRPr>
          </a:p>
          <a:p>
            <a:pPr marL="457200" lvl="1" indent="0" algn="l"/>
            <a:endParaRPr lang="zh-CN" altLang="en-US" sz="1400" b="0" i="0" dirty="0">
              <a:effectLst/>
              <a:latin typeface="仿宋" panose="02010609060101010101" pitchFamily="49" charset="-122"/>
              <a:ea typeface="仿宋" panose="02010609060101010101" pitchFamily="49" charset="-122"/>
            </a:endParaRPr>
          </a:p>
          <a:p>
            <a:pPr algn="l">
              <a:buFont typeface="+mj-lt"/>
              <a:buAutoNum type="arabicPeriod"/>
            </a:pPr>
            <a:r>
              <a:rPr lang="zh-CN" altLang="en-US" sz="1400" b="1" i="0" dirty="0">
                <a:effectLst/>
                <a:latin typeface="仿宋" panose="02010609060101010101" pitchFamily="49" charset="-122"/>
                <a:ea typeface="仿宋" panose="02010609060101010101" pitchFamily="49" charset="-122"/>
              </a:rPr>
              <a:t>基础框架：</a:t>
            </a:r>
            <a:endParaRPr lang="zh-CN" altLang="en-US" sz="1400" b="0" i="0" dirty="0">
              <a:effectLst/>
              <a:latin typeface="仿宋" panose="02010609060101010101" pitchFamily="49" charset="-122"/>
              <a:ea typeface="仿宋" panose="02010609060101010101" pitchFamily="49" charset="-122"/>
            </a:endParaRPr>
          </a:p>
          <a:p>
            <a:pPr marL="457200" lvl="1" indent="0" algn="l"/>
            <a:r>
              <a:rPr lang="zh-CN" altLang="en-US" sz="1400" b="0" i="0" dirty="0">
                <a:effectLst/>
                <a:latin typeface="仿宋" panose="02010609060101010101" pitchFamily="49" charset="-122"/>
                <a:ea typeface="仿宋" panose="02010609060101010101" pitchFamily="49" charset="-122"/>
              </a:rPr>
              <a:t>采用 </a:t>
            </a:r>
            <a:r>
              <a:rPr lang="en-US" altLang="zh-CN" sz="1400" b="0" i="0" dirty="0">
                <a:effectLst/>
                <a:latin typeface="仿宋" panose="02010609060101010101" pitchFamily="49" charset="-122"/>
                <a:ea typeface="仿宋" panose="02010609060101010101" pitchFamily="49" charset="-122"/>
              </a:rPr>
              <a:t>Dice! </a:t>
            </a:r>
            <a:r>
              <a:rPr lang="zh-CN" altLang="en-US" sz="1400" b="0" i="0" dirty="0">
                <a:effectLst/>
                <a:latin typeface="仿宋" panose="02010609060101010101" pitchFamily="49" charset="-122"/>
                <a:ea typeface="仿宋" panose="02010609060101010101" pitchFamily="49" charset="-122"/>
              </a:rPr>
              <a:t>作为项目的基础框架。</a:t>
            </a:r>
          </a:p>
          <a:p>
            <a:pPr marL="457200" lvl="1" indent="0" algn="l"/>
            <a:r>
              <a:rPr lang="en-US" altLang="zh-CN" sz="1400" b="0" i="0" dirty="0">
                <a:effectLst/>
                <a:latin typeface="仿宋" panose="02010609060101010101" pitchFamily="49" charset="-122"/>
                <a:ea typeface="仿宋" panose="02010609060101010101" pitchFamily="49" charset="-122"/>
              </a:rPr>
              <a:t>Dice! </a:t>
            </a:r>
            <a:r>
              <a:rPr lang="zh-CN" altLang="en-US" sz="1400" b="0" i="0" dirty="0">
                <a:effectLst/>
                <a:latin typeface="仿宋" panose="02010609060101010101" pitchFamily="49" charset="-122"/>
                <a:ea typeface="仿宋" panose="02010609060101010101" pitchFamily="49" charset="-122"/>
              </a:rPr>
              <a:t>框架提供了一套基础的开发架构，包括模块化设计、事件触发系统等特性，以支持故事组和程序组的协同开发。</a:t>
            </a:r>
            <a:endParaRPr lang="en-US" altLang="zh-CN" sz="1400" b="0" i="0" dirty="0">
              <a:effectLst/>
              <a:latin typeface="仿宋" panose="02010609060101010101" pitchFamily="49" charset="-122"/>
              <a:ea typeface="仿宋" panose="02010609060101010101" pitchFamily="49" charset="-122"/>
            </a:endParaRPr>
          </a:p>
          <a:p>
            <a:pPr marL="457200" lvl="1" indent="0" algn="l"/>
            <a:endParaRPr lang="zh-CN" altLang="en-US" sz="1400" b="0" i="0" dirty="0">
              <a:effectLst/>
              <a:latin typeface="仿宋" panose="02010609060101010101" pitchFamily="49" charset="-122"/>
              <a:ea typeface="仿宋" panose="02010609060101010101" pitchFamily="49" charset="-122"/>
            </a:endParaRPr>
          </a:p>
          <a:p>
            <a:pPr algn="l">
              <a:buFont typeface="+mj-lt"/>
              <a:buAutoNum type="arabicPeriod"/>
            </a:pPr>
            <a:r>
              <a:rPr lang="zh-CN" altLang="en-US" sz="1400" b="1" i="0" dirty="0">
                <a:effectLst/>
                <a:latin typeface="仿宋" panose="02010609060101010101" pitchFamily="49" charset="-122"/>
                <a:ea typeface="仿宋" panose="02010609060101010101" pitchFamily="49" charset="-122"/>
              </a:rPr>
              <a:t>技术栈：</a:t>
            </a:r>
            <a:endParaRPr lang="zh-CN" altLang="en-US" sz="1400" b="0" i="0" dirty="0">
              <a:effectLst/>
              <a:latin typeface="仿宋" panose="02010609060101010101" pitchFamily="49" charset="-122"/>
              <a:ea typeface="仿宋" panose="02010609060101010101" pitchFamily="49" charset="-122"/>
            </a:endParaRPr>
          </a:p>
          <a:p>
            <a:pPr marL="457200" lvl="1" indent="0" algn="l"/>
            <a:r>
              <a:rPr lang="en-US" altLang="zh-CN" sz="1400" b="1" i="0" dirty="0">
                <a:effectLst/>
                <a:latin typeface="仿宋" panose="02010609060101010101" pitchFamily="49" charset="-122"/>
                <a:ea typeface="仿宋" panose="02010609060101010101" pitchFamily="49" charset="-122"/>
              </a:rPr>
              <a:t>Lua</a:t>
            </a:r>
            <a:r>
              <a:rPr lang="zh-CN" altLang="en-US" sz="1400" b="1" i="0" dirty="0">
                <a:effectLst/>
                <a:latin typeface="仿宋" panose="02010609060101010101" pitchFamily="49" charset="-122"/>
                <a:ea typeface="仿宋" panose="02010609060101010101" pitchFamily="49" charset="-122"/>
              </a:rPr>
              <a:t>：</a:t>
            </a:r>
            <a:r>
              <a:rPr lang="zh-CN" altLang="en-US" sz="1400" b="0" i="0" dirty="0">
                <a:effectLst/>
                <a:latin typeface="仿宋" panose="02010609060101010101" pitchFamily="49" charset="-122"/>
                <a:ea typeface="仿宋" panose="02010609060101010101" pitchFamily="49" charset="-122"/>
              </a:rPr>
              <a:t> 用于游戏逻辑的编写，包括事件触发、任务处理等。</a:t>
            </a:r>
          </a:p>
          <a:p>
            <a:pPr marL="457200" lvl="1" indent="0" algn="l"/>
            <a:r>
              <a:rPr lang="en-US" altLang="zh-CN" sz="1400" b="1" i="0" dirty="0">
                <a:effectLst/>
                <a:latin typeface="仿宋" panose="02010609060101010101" pitchFamily="49" charset="-122"/>
                <a:ea typeface="仿宋" panose="02010609060101010101" pitchFamily="49" charset="-122"/>
              </a:rPr>
              <a:t>Python</a:t>
            </a:r>
            <a:r>
              <a:rPr lang="zh-CN" altLang="en-US" sz="1400" b="1" i="0" dirty="0">
                <a:effectLst/>
                <a:latin typeface="仿宋" panose="02010609060101010101" pitchFamily="49" charset="-122"/>
                <a:ea typeface="仿宋" panose="02010609060101010101" pitchFamily="49" charset="-122"/>
              </a:rPr>
              <a:t>：</a:t>
            </a:r>
            <a:r>
              <a:rPr lang="zh-CN" altLang="en-US" sz="1400" b="0" i="0" dirty="0">
                <a:effectLst/>
                <a:latin typeface="仿宋" panose="02010609060101010101" pitchFamily="49" charset="-122"/>
                <a:ea typeface="仿宋" panose="02010609060101010101" pitchFamily="49" charset="-122"/>
              </a:rPr>
              <a:t> 主要用于后端的逻辑控制、数据处理等任务。</a:t>
            </a:r>
            <a:endParaRPr lang="en-US" altLang="zh-CN" sz="1400" b="0" i="0" dirty="0">
              <a:effectLst/>
              <a:latin typeface="仿宋" panose="02010609060101010101" pitchFamily="49" charset="-122"/>
              <a:ea typeface="仿宋" panose="02010609060101010101" pitchFamily="49" charset="-122"/>
            </a:endParaRPr>
          </a:p>
          <a:p>
            <a:pPr marL="457200" lvl="1" indent="0" algn="l"/>
            <a:r>
              <a:rPr lang="en-US" altLang="zh-CN" sz="1400" dirty="0">
                <a:latin typeface="仿宋" panose="02010609060101010101" pitchFamily="49" charset="-122"/>
                <a:ea typeface="仿宋" panose="02010609060101010101" pitchFamily="49" charset="-122"/>
              </a:rPr>
              <a:t>Json</a:t>
            </a:r>
            <a:r>
              <a:rPr lang="zh-CN" altLang="en-US" sz="1400" dirty="0">
                <a:latin typeface="仿宋" panose="02010609060101010101" pitchFamily="49" charset="-122"/>
                <a:ea typeface="仿宋" panose="02010609060101010101" pitchFamily="49" charset="-122"/>
              </a:rPr>
              <a:t>：作为轻量化的数据库进行使用，降低整体运行开销</a:t>
            </a:r>
            <a:endParaRPr lang="zh-CN" altLang="en-US" sz="1400" b="0" i="0" dirty="0">
              <a:effectLst/>
              <a:latin typeface="仿宋" panose="02010609060101010101" pitchFamily="49" charset="-122"/>
              <a:ea typeface="仿宋" panose="02010609060101010101" pitchFamily="49" charset="-122"/>
            </a:endParaRPr>
          </a:p>
        </p:txBody>
      </p:sp>
      <p:pic>
        <p:nvPicPr>
          <p:cNvPr id="2" name="图片 1">
            <a:extLst>
              <a:ext uri="{FF2B5EF4-FFF2-40B4-BE49-F238E27FC236}">
                <a16:creationId xmlns:a16="http://schemas.microsoft.com/office/drawing/2014/main" id="{ABE3E1AA-8236-4A24-69CC-99FA4E066A81}"/>
              </a:ext>
            </a:extLst>
          </p:cNvPr>
          <p:cNvPicPr>
            <a:picLocks noChangeAspect="1"/>
          </p:cNvPicPr>
          <p:nvPr/>
        </p:nvPicPr>
        <p:blipFill>
          <a:blip r:embed="rId5">
            <a:biLevel thresh="50000"/>
            <a:extLst>
              <a:ext uri="{BEBA8EAE-BF5A-486C-A8C5-ECC9F3942E4B}">
                <a14:imgProps xmlns:a14="http://schemas.microsoft.com/office/drawing/2010/main">
                  <a14:imgLayer r:embed="rId6">
                    <a14:imgEffect>
                      <a14:backgroundRemoval t="9785" b="93738" l="8023" r="91389">
                        <a14:foregroundMark x1="20548" y1="74364" x2="15656" y2="79452"/>
                        <a14:foregroundMark x1="20352" y1="74755" x2="20548" y2="75538"/>
                        <a14:foregroundMark x1="27513" y1="81800" x2="24658" y2="87084"/>
                        <a14:foregroundMark x1="27936" y1="81018" x2="27513" y2="81800"/>
                        <a14:foregroundMark x1="28571" y1="79843" x2="27936" y2="81018"/>
                        <a14:foregroundMark x1="32877" y1="82387" x2="34247" y2="90215"/>
                        <a14:foregroundMark x1="38748" y1="83562" x2="34247" y2="89237"/>
                        <a14:foregroundMark x1="43648" y1="84678" x2="48141" y2="85127"/>
                        <a14:foregroundMark x1="42270" y1="88650" x2="46184" y2="88650"/>
                        <a14:foregroundMark x1="52371" y1="90709" x2="52446" y2="93933"/>
                        <a14:foregroundMark x1="52330" y1="88936" x2="52362" y2="90318"/>
                        <a14:foregroundMark x1="52250" y1="85519" x2="52322" y2="88593"/>
                        <a14:foregroundMark x1="67211" y1="84874" x2="69863" y2="89041"/>
                        <a14:foregroundMark x1="62818" y1="90607" x2="68297" y2="90607"/>
                        <a14:foregroundMark x1="62231" y1="91194" x2="59100" y2="92955"/>
                        <a14:foregroundMark x1="69472" y1="79843" x2="74560" y2="87280"/>
                        <a14:foregroundMark x1="70450" y1="80235" x2="76321" y2="87476"/>
                        <a14:foregroundMark x1="72407" y1="79648" x2="78359" y2="75622"/>
                        <a14:foregroundMark x1="86579" y1="73839" x2="91585" y2="74951"/>
                        <a14:foregroundMark x1="81018" y1="72603" x2="81314" y2="72669"/>
                        <a14:foregroundMark x1="87496" y1="72337" x2="87867" y2="73386"/>
                        <a14:foregroundMark x1="84540" y1="63992" x2="86624" y2="69877"/>
                        <a14:foregroundMark x1="87867" y1="73386" x2="87867" y2="73581"/>
                        <a14:foregroundMark x1="90998" y1="73973" x2="88650" y2="77104"/>
                        <a14:foregroundMark x1="80243" y1="74352" x2="79843" y2="74364"/>
                        <a14:foregroundMark x1="84736" y1="68102" x2="83953" y2="63796"/>
                        <a14:foregroundMark x1="10372" y1="68689" x2="8023" y2="71233"/>
                        <a14:foregroundMark x1="11742" y1="75147" x2="16047" y2="73581"/>
                        <a14:foregroundMark x1="11546" y1="76125" x2="13112" y2="75538"/>
                        <a14:foregroundMark x1="15125" y1="79648" x2="16634" y2="80235"/>
                        <a14:foregroundMark x1="13112" y1="78865" x2="15125" y2="79648"/>
                        <a14:foregroundMark x1="14411" y1="79648" x2="15656" y2="80626"/>
                        <a14:foregroundMark x1="12916" y1="78474" x2="14411" y2="79648"/>
                        <a14:foregroundMark x1="14873" y1="79648" x2="16634" y2="81409"/>
                        <a14:foregroundMark x1="13307" y1="78082" x2="14873" y2="79648"/>
                        <a14:foregroundMark x1="19374" y1="83562" x2="20352" y2="83757"/>
                        <a14:foregroundMark x1="21918" y1="75147" x2="20939" y2="81409"/>
                        <a14:foregroundMark x1="22309" y1="75342" x2="23092" y2="75538"/>
                        <a14:foregroundMark x1="23092" y1="86106" x2="26810" y2="87867"/>
                        <a14:foregroundMark x1="27355" y1="84084" x2="25636" y2="86888"/>
                        <a14:foregroundMark x1="28755" y1="81800" x2="27769" y2="83409"/>
                        <a14:foregroundMark x1="29234" y1="81018" x2="28755" y2="81800"/>
                        <a14:foregroundMark x1="29354" y1="80822" x2="29234" y2="81018"/>
                        <a14:foregroundMark x1="33659" y1="81800" x2="33464" y2="85127"/>
                        <a14:foregroundMark x1="31352" y1="80944" x2="32485" y2="81605"/>
                        <a14:foregroundMark x1="30137" y1="80235" x2="31096" y2="80795"/>
                        <a14:foregroundMark x1="30920" y1="89824" x2="34051" y2="90802"/>
                        <a14:foregroundMark x1="39922" y1="92759" x2="50294" y2="93542"/>
                        <a14:foregroundMark x1="50294" y1="93542" x2="48532" y2="91977"/>
                        <a14:foregroundMark x1="58904" y1="85910" x2="55382" y2="88845"/>
                        <a14:foregroundMark x1="57926" y1="85714" x2="58317" y2="86693"/>
                        <a14:foregroundMark x1="55530" y1="85343" x2="53229" y2="84932"/>
                        <a14:foregroundMark x1="56288" y1="85478" x2="56057" y2="85437"/>
                        <a14:foregroundMark x1="58708" y1="85910" x2="56650" y2="85543"/>
                        <a14:foregroundMark x1="60593" y1="91121" x2="61057" y2="91389"/>
                        <a14:foregroundMark x1="57339" y1="89237" x2="59193" y2="90310"/>
                        <a14:foregroundMark x1="65166" y1="82387" x2="65689" y2="82313"/>
                        <a14:foregroundMark x1="81605" y1="71820" x2="81854" y2="71820"/>
                        <a14:foregroundMark x1="84344" y1="63014" x2="84344" y2="65362"/>
                        <a14:foregroundMark x1="35025" y1="50685" x2="35616" y2="54403"/>
                        <a14:foregroundMark x1="34932" y1="50098" x2="35025" y2="50685"/>
                        <a14:foregroundMark x1="34745" y1="48924" x2="34932" y2="50098"/>
                        <a14:foregroundMark x1="34714" y1="48728" x2="34745" y2="48924"/>
                        <a14:foregroundMark x1="34247" y1="45793" x2="34714" y2="48728"/>
                        <a14:foregroundMark x1="64088" y1="40161" x2="73581" y2="40313"/>
                        <a14:foregroundMark x1="60512" y1="40104" x2="63701" y2="40155"/>
                        <a14:foregroundMark x1="57887" y1="40062" x2="58861" y2="40078"/>
                        <a14:foregroundMark x1="31996" y1="62427" x2="31311" y2="66732"/>
                        <a14:foregroundMark x1="32183" y1="61252" x2="31996" y2="62427"/>
                        <a14:foregroundMark x1="32681" y1="58121" x2="32183" y2="61252"/>
                        <a14:foregroundMark x1="27006" y1="52838" x2="27006" y2="52838"/>
                        <a14:foregroundMark x1="27397" y1="54990" x2="27397" y2="54990"/>
                        <a14:foregroundMark x1="29159" y1="52838" x2="29159" y2="52838"/>
                        <a14:backgroundMark x1="35812" y1="16438" x2="28180" y2="23875"/>
                        <a14:backgroundMark x1="28180" y1="23875" x2="27984" y2="24266"/>
                        <a14:backgroundMark x1="18004" y1="67319" x2="14286" y2="70254"/>
                        <a14:backgroundMark x1="12524" y1="79648" x2="12524" y2="79648"/>
                        <a14:backgroundMark x1="31311" y1="80626" x2="31507" y2="80822"/>
                        <a14:backgroundMark x1="30528" y1="81800" x2="30528" y2="81800"/>
                        <a14:backgroundMark x1="31115" y1="81018" x2="31115" y2="81018"/>
                        <a14:backgroundMark x1="31311" y1="81018" x2="31311" y2="81018"/>
                        <a14:backgroundMark x1="41096" y1="80822" x2="45597" y2="82192"/>
                        <a14:backgroundMark x1="54990" y1="86497" x2="55186" y2="86693"/>
                        <a14:backgroundMark x1="64188" y1="84932" x2="67515" y2="84344"/>
                        <a14:backgroundMark x1="54795" y1="86497" x2="55382" y2="86497"/>
                        <a14:backgroundMark x1="59687" y1="90020" x2="60470" y2="91194"/>
                        <a14:backgroundMark x1="81605" y1="74168" x2="84932" y2="74364"/>
                        <a14:backgroundMark x1="80626" y1="74364" x2="86497" y2="73973"/>
                        <a14:backgroundMark x1="77886" y1="76517" x2="78474" y2="76321"/>
                        <a14:backgroundMark x1="80235" y1="74364" x2="80822" y2="74364"/>
                        <a14:backgroundMark x1="83366" y1="47554" x2="84540" y2="50881"/>
                        <a14:backgroundMark x1="80626" y1="33464" x2="84932" y2="39922"/>
                        <a14:backgroundMark x1="74755" y1="28571" x2="80626" y2="37573"/>
                        <a14:backgroundMark x1="80626" y1="37573" x2="80626" y2="37573"/>
                        <a14:backgroundMark x1="56556" y1="35029" x2="56311" y2="35795"/>
                        <a14:backgroundMark x1="19374" y1="37182" x2="15264" y2="48141"/>
                        <a14:backgroundMark x1="21135" y1="35421" x2="28180" y2="25832"/>
                        <a14:backgroundMark x1="28180" y1="25832" x2="39530" y2="19178"/>
                        <a14:backgroundMark x1="39530" y1="19178" x2="52055" y2="17613"/>
                        <a14:backgroundMark x1="52055" y1="17613" x2="60665" y2="18787"/>
                        <a14:backgroundMark x1="54207" y1="31898" x2="54046" y2="35759"/>
                        <a14:backgroundMark x1="53229" y1="29746" x2="59100" y2="32681"/>
                        <a14:backgroundMark x1="51468" y1="25832" x2="51859" y2="33659"/>
                        <a14:backgroundMark x1="50098" y1="25440" x2="47945" y2="27006"/>
                        <a14:backgroundMark x1="50489" y1="27397" x2="49511" y2="26614"/>
                        <a14:backgroundMark x1="45793" y1="34247" x2="42270" y2="37182"/>
                        <a14:backgroundMark x1="40705" y1="34247" x2="45988" y2="37573"/>
                        <a14:backgroundMark x1="44031" y1="33268" x2="36791" y2="37965"/>
                        <a14:backgroundMark x1="33464" y1="38160" x2="37182" y2="37965"/>
                        <a14:backgroundMark x1="34247" y1="42857" x2="47559" y2="42348"/>
                        <a14:backgroundMark x1="55773" y1="48728" x2="56556" y2="52642"/>
                        <a14:backgroundMark x1="63992" y1="48532" x2="64384" y2="52055"/>
                        <a14:backgroundMark x1="57339" y1="66341" x2="57534" y2="69276"/>
                        <a14:backgroundMark x1="49706" y1="64579" x2="67710" y2="62818"/>
                        <a14:backgroundMark x1="62818" y1="65558" x2="73190" y2="64579"/>
                        <a14:backgroundMark x1="72994" y1="56360" x2="67710" y2="65166"/>
                        <a14:backgroundMark x1="67710" y1="65166" x2="67710" y2="65166"/>
                        <a14:backgroundMark x1="74951" y1="54795" x2="70841" y2="57926"/>
                        <a14:backgroundMark x1="77104" y1="60470" x2="74755" y2="63209"/>
                        <a14:backgroundMark x1="74951" y1="51859" x2="74755" y2="56360"/>
                        <a14:backgroundMark x1="27789" y1="54990" x2="27789" y2="56360"/>
                        <a14:backgroundMark x1="27789" y1="53033" x2="27789" y2="54990"/>
                        <a14:backgroundMark x1="37573" y1="61644" x2="38552" y2="64384"/>
                        <a14:backgroundMark x1="45010" y1="62231" x2="45010" y2="66928"/>
                        <a14:backgroundMark x1="24266" y1="60274" x2="27202" y2="59491"/>
                        <a14:backgroundMark x1="26419" y1="56556" x2="26419" y2="56556"/>
                        <a14:backgroundMark x1="29159" y1="52838" x2="29159" y2="52838"/>
                        <a14:backgroundMark x1="26223" y1="55577" x2="26223" y2="55577"/>
                        <a14:backgroundMark x1="24658" y1="53816" x2="24658" y2="53816"/>
                        <a14:backgroundMark x1="22114" y1="56751" x2="22114" y2="56751"/>
                        <a14:backgroundMark x1="21331" y1="61252" x2="21331" y2="61252"/>
                        <a14:backgroundMark x1="31115" y1="61252" x2="31115" y2="61252"/>
                        <a14:backgroundMark x1="31703" y1="62427" x2="31703" y2="62427"/>
                        <a14:backgroundMark x1="53229" y1="40705" x2="53229" y2="40705"/>
                        <a14:backgroundMark x1="54012" y1="40313" x2="54012" y2="40313"/>
                        <a14:backgroundMark x1="53816" y1="39139" x2="53229" y2="41683"/>
                        <a14:backgroundMark x1="61252" y1="36986" x2="62622" y2="37378"/>
                        <a14:backgroundMark x1="64971" y1="38160" x2="65362" y2="38160"/>
                        <a14:backgroundMark x1="68689" y1="38943" x2="68689" y2="38943"/>
                        <a14:backgroundMark x1="71624" y1="40117" x2="71624" y2="40117"/>
                        <a14:backgroundMark x1="71037" y1="40117" x2="71037" y2="40117"/>
                        <a14:backgroundMark x1="45401" y1="49511" x2="45401" y2="49511"/>
                        <a14:backgroundMark x1="44814" y1="51468" x2="44814" y2="51468"/>
                        <a14:backgroundMark x1="38943" y1="48924" x2="38943" y2="48924"/>
                        <a14:backgroundMark x1="38160" y1="50685" x2="38160" y2="50685"/>
                        <a14:backgroundMark x1="33268" y1="50098" x2="33268" y2="50098"/>
                        <a14:backgroundMark x1="32681" y1="48728" x2="32681" y2="48728"/>
                      </a14:backgroundRemoval>
                    </a14:imgEffect>
                  </a14:imgLayer>
                </a14:imgProps>
              </a:ext>
            </a:extLst>
          </a:blip>
          <a:stretch>
            <a:fillRect/>
          </a:stretch>
        </p:blipFill>
        <p:spPr>
          <a:xfrm>
            <a:off x="8305388" y="70956"/>
            <a:ext cx="588363" cy="588363"/>
          </a:xfrm>
          <a:prstGeom prst="rect">
            <a:avLst/>
          </a:prstGeom>
        </p:spPr>
      </p:pic>
      <p:pic>
        <p:nvPicPr>
          <p:cNvPr id="4" name="图片 3">
            <a:extLst>
              <a:ext uri="{FF2B5EF4-FFF2-40B4-BE49-F238E27FC236}">
                <a16:creationId xmlns:a16="http://schemas.microsoft.com/office/drawing/2014/main" id="{92C8D40E-859C-2608-1D9E-E81A61D7487E}"/>
              </a:ext>
            </a:extLst>
          </p:cNvPr>
          <p:cNvPicPr>
            <a:picLocks noChangeAspect="1"/>
          </p:cNvPicPr>
          <p:nvPr/>
        </p:nvPicPr>
        <p:blipFill>
          <a:blip r:embed="rId7"/>
          <a:stretch>
            <a:fillRect/>
          </a:stretch>
        </p:blipFill>
        <p:spPr>
          <a:xfrm>
            <a:off x="1485687" y="2766042"/>
            <a:ext cx="1635579" cy="1635579"/>
          </a:xfrm>
          <a:prstGeom prst="rect">
            <a:avLst/>
          </a:prstGeom>
        </p:spPr>
      </p:pic>
      <p:pic>
        <p:nvPicPr>
          <p:cNvPr id="10" name="图片 9">
            <a:extLst>
              <a:ext uri="{FF2B5EF4-FFF2-40B4-BE49-F238E27FC236}">
                <a16:creationId xmlns:a16="http://schemas.microsoft.com/office/drawing/2014/main" id="{B7293A90-90C0-4ED0-FA4E-9F8E81EA33D7}"/>
              </a:ext>
            </a:extLst>
          </p:cNvPr>
          <p:cNvPicPr>
            <a:picLocks noChangeAspect="1"/>
          </p:cNvPicPr>
          <p:nvPr/>
        </p:nvPicPr>
        <p:blipFill>
          <a:blip r:embed="rId8"/>
          <a:stretch>
            <a:fillRect/>
          </a:stretch>
        </p:blipFill>
        <p:spPr>
          <a:xfrm>
            <a:off x="-716502" y="2493928"/>
            <a:ext cx="3269709" cy="2179806"/>
          </a:xfrm>
          <a:prstGeom prst="rect">
            <a:avLst/>
          </a:prstGeom>
        </p:spPr>
      </p:pic>
      <p:pic>
        <p:nvPicPr>
          <p:cNvPr id="5" name="图片 4">
            <a:extLst>
              <a:ext uri="{FF2B5EF4-FFF2-40B4-BE49-F238E27FC236}">
                <a16:creationId xmlns:a16="http://schemas.microsoft.com/office/drawing/2014/main" id="{354EBFED-D6B4-5DB5-1D7C-BD9D4A7A014F}"/>
              </a:ext>
            </a:extLst>
          </p:cNvPr>
          <p:cNvPicPr>
            <a:picLocks noChangeAspect="1"/>
          </p:cNvPicPr>
          <p:nvPr/>
        </p:nvPicPr>
        <p:blipFill>
          <a:blip r:embed="rId9"/>
          <a:stretch>
            <a:fillRect/>
          </a:stretch>
        </p:blipFill>
        <p:spPr>
          <a:xfrm>
            <a:off x="2948091" y="2877621"/>
            <a:ext cx="1524000" cy="1524000"/>
          </a:xfrm>
          <a:prstGeom prst="rect">
            <a:avLst/>
          </a:prstGeom>
        </p:spPr>
      </p:pic>
    </p:spTree>
    <p:extLst>
      <p:ext uri="{BB962C8B-B14F-4D97-AF65-F5344CB8AC3E}">
        <p14:creationId xmlns:p14="http://schemas.microsoft.com/office/powerpoint/2010/main" val="154541372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300">
        <p159:morph option="byObject"/>
      </p:transition>
    </mc:Choice>
    <mc:Fallback>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6D123F-5AB9-7D1D-E75D-F7153B542F39}"/>
              </a:ext>
            </a:extLst>
          </p:cNvPr>
          <p:cNvSpPr>
            <a:spLocks noGrp="1"/>
          </p:cNvSpPr>
          <p:nvPr>
            <p:ph type="title"/>
          </p:nvPr>
        </p:nvSpPr>
        <p:spPr/>
        <p:txBody>
          <a:bodyPr/>
          <a:lstStyle/>
          <a:p>
            <a:r>
              <a:rPr lang="zh-CN" altLang="en-US" dirty="0"/>
              <a:t>使用</a:t>
            </a:r>
            <a:r>
              <a:rPr lang="en-US" altLang="zh-CN" dirty="0"/>
              <a:t>Kook</a:t>
            </a:r>
            <a:r>
              <a:rPr lang="zh-CN" altLang="en-US" dirty="0"/>
              <a:t>作为交互平台</a:t>
            </a:r>
          </a:p>
        </p:txBody>
      </p:sp>
      <p:sp>
        <p:nvSpPr>
          <p:cNvPr id="3" name="副标题 2">
            <a:extLst>
              <a:ext uri="{FF2B5EF4-FFF2-40B4-BE49-F238E27FC236}">
                <a16:creationId xmlns:a16="http://schemas.microsoft.com/office/drawing/2014/main" id="{B1DFC9DC-0A12-9468-3FCB-CB3F0093CC2A}"/>
              </a:ext>
            </a:extLst>
          </p:cNvPr>
          <p:cNvSpPr>
            <a:spLocks noGrp="1"/>
          </p:cNvSpPr>
          <p:nvPr>
            <p:ph type="subTitle" idx="1"/>
          </p:nvPr>
        </p:nvSpPr>
        <p:spPr/>
        <p:txBody>
          <a:bodyPr/>
          <a:lstStyle/>
          <a:p>
            <a:r>
              <a:rPr lang="zh-CN" altLang="en-US" dirty="0"/>
              <a:t>手机、</a:t>
            </a:r>
            <a:r>
              <a:rPr lang="en-US" altLang="zh-CN" dirty="0"/>
              <a:t>Pc</a:t>
            </a:r>
            <a:r>
              <a:rPr lang="zh-CN" altLang="en-US" dirty="0"/>
              <a:t>、</a:t>
            </a:r>
            <a:r>
              <a:rPr lang="en-US" altLang="zh-CN" dirty="0"/>
              <a:t>Web</a:t>
            </a:r>
            <a:r>
              <a:rPr lang="zh-CN" altLang="en-US" dirty="0"/>
              <a:t>均可使用</a:t>
            </a:r>
            <a:endParaRPr lang="en-US" altLang="zh-CN" dirty="0"/>
          </a:p>
          <a:p>
            <a:r>
              <a:rPr lang="zh-CN" altLang="en-US" dirty="0"/>
              <a:t>增加了用户使用便捷度</a:t>
            </a:r>
          </a:p>
        </p:txBody>
      </p:sp>
      <p:pic>
        <p:nvPicPr>
          <p:cNvPr id="4" name="图片 3">
            <a:extLst>
              <a:ext uri="{FF2B5EF4-FFF2-40B4-BE49-F238E27FC236}">
                <a16:creationId xmlns:a16="http://schemas.microsoft.com/office/drawing/2014/main" id="{5A6F4A37-E546-010E-F66E-E1DE53E3DB6A}"/>
              </a:ext>
            </a:extLst>
          </p:cNvPr>
          <p:cNvPicPr>
            <a:picLocks noChangeAspect="1"/>
          </p:cNvPicPr>
          <p:nvPr/>
        </p:nvPicPr>
        <p:blipFill>
          <a:blip r:embed="rId2">
            <a:biLevel thresh="50000"/>
            <a:extLst>
              <a:ext uri="{BEBA8EAE-BF5A-486C-A8C5-ECC9F3942E4B}">
                <a14:imgProps xmlns:a14="http://schemas.microsoft.com/office/drawing/2010/main">
                  <a14:imgLayer r:embed="rId3">
                    <a14:imgEffect>
                      <a14:backgroundRemoval t="9785" b="93738" l="8023" r="91389">
                        <a14:foregroundMark x1="20548" y1="74364" x2="15656" y2="79452"/>
                        <a14:foregroundMark x1="20352" y1="74755" x2="20548" y2="75538"/>
                        <a14:foregroundMark x1="27513" y1="81800" x2="24658" y2="87084"/>
                        <a14:foregroundMark x1="27936" y1="81018" x2="27513" y2="81800"/>
                        <a14:foregroundMark x1="28571" y1="79843" x2="27936" y2="81018"/>
                        <a14:foregroundMark x1="32877" y1="82387" x2="34247" y2="90215"/>
                        <a14:foregroundMark x1="38748" y1="83562" x2="34247" y2="89237"/>
                        <a14:foregroundMark x1="43648" y1="84678" x2="48141" y2="85127"/>
                        <a14:foregroundMark x1="42270" y1="88650" x2="46184" y2="88650"/>
                        <a14:foregroundMark x1="52371" y1="90709" x2="52446" y2="93933"/>
                        <a14:foregroundMark x1="52330" y1="88936" x2="52362" y2="90318"/>
                        <a14:foregroundMark x1="52250" y1="85519" x2="52322" y2="88593"/>
                        <a14:foregroundMark x1="67211" y1="84874" x2="69863" y2="89041"/>
                        <a14:foregroundMark x1="62818" y1="90607" x2="68297" y2="90607"/>
                        <a14:foregroundMark x1="62231" y1="91194" x2="59100" y2="92955"/>
                        <a14:foregroundMark x1="69472" y1="79843" x2="74560" y2="87280"/>
                        <a14:foregroundMark x1="70450" y1="80235" x2="76321" y2="87476"/>
                        <a14:foregroundMark x1="72407" y1="79648" x2="78359" y2="75622"/>
                        <a14:foregroundMark x1="86579" y1="73839" x2="91585" y2="74951"/>
                        <a14:foregroundMark x1="81018" y1="72603" x2="81314" y2="72669"/>
                        <a14:foregroundMark x1="87496" y1="72337" x2="87867" y2="73386"/>
                        <a14:foregroundMark x1="84540" y1="63992" x2="86624" y2="69877"/>
                        <a14:foregroundMark x1="87867" y1="73386" x2="87867" y2="73581"/>
                        <a14:foregroundMark x1="90998" y1="73973" x2="88650" y2="77104"/>
                        <a14:foregroundMark x1="80243" y1="74352" x2="79843" y2="74364"/>
                        <a14:foregroundMark x1="84736" y1="68102" x2="83953" y2="63796"/>
                        <a14:foregroundMark x1="10372" y1="68689" x2="8023" y2="71233"/>
                        <a14:foregroundMark x1="11742" y1="75147" x2="16047" y2="73581"/>
                        <a14:foregroundMark x1="11546" y1="76125" x2="13112" y2="75538"/>
                        <a14:foregroundMark x1="15125" y1="79648" x2="16634" y2="80235"/>
                        <a14:foregroundMark x1="13112" y1="78865" x2="15125" y2="79648"/>
                        <a14:foregroundMark x1="14411" y1="79648" x2="15656" y2="80626"/>
                        <a14:foregroundMark x1="12916" y1="78474" x2="14411" y2="79648"/>
                        <a14:foregroundMark x1="14873" y1="79648" x2="16634" y2="81409"/>
                        <a14:foregroundMark x1="13307" y1="78082" x2="14873" y2="79648"/>
                        <a14:foregroundMark x1="19374" y1="83562" x2="20352" y2="83757"/>
                        <a14:foregroundMark x1="21918" y1="75147" x2="20939" y2="81409"/>
                        <a14:foregroundMark x1="22309" y1="75342" x2="23092" y2="75538"/>
                        <a14:foregroundMark x1="23092" y1="86106" x2="26810" y2="87867"/>
                        <a14:foregroundMark x1="27355" y1="84084" x2="25636" y2="86888"/>
                        <a14:foregroundMark x1="28755" y1="81800" x2="27769" y2="83409"/>
                        <a14:foregroundMark x1="29234" y1="81018" x2="28755" y2="81800"/>
                        <a14:foregroundMark x1="29354" y1="80822" x2="29234" y2="81018"/>
                        <a14:foregroundMark x1="33659" y1="81800" x2="33464" y2="85127"/>
                        <a14:foregroundMark x1="31352" y1="80944" x2="32485" y2="81605"/>
                        <a14:foregroundMark x1="30137" y1="80235" x2="31096" y2="80795"/>
                        <a14:foregroundMark x1="30920" y1="89824" x2="34051" y2="90802"/>
                        <a14:foregroundMark x1="39922" y1="92759" x2="50294" y2="93542"/>
                        <a14:foregroundMark x1="50294" y1="93542" x2="48532" y2="91977"/>
                        <a14:foregroundMark x1="58904" y1="85910" x2="55382" y2="88845"/>
                        <a14:foregroundMark x1="57926" y1="85714" x2="58317" y2="86693"/>
                        <a14:foregroundMark x1="55530" y1="85343" x2="53229" y2="84932"/>
                        <a14:foregroundMark x1="56288" y1="85478" x2="56057" y2="85437"/>
                        <a14:foregroundMark x1="58708" y1="85910" x2="56650" y2="85543"/>
                        <a14:foregroundMark x1="60593" y1="91121" x2="61057" y2="91389"/>
                        <a14:foregroundMark x1="57339" y1="89237" x2="59193" y2="90310"/>
                        <a14:foregroundMark x1="65166" y1="82387" x2="65689" y2="82313"/>
                        <a14:foregroundMark x1="81605" y1="71820" x2="81854" y2="71820"/>
                        <a14:foregroundMark x1="84344" y1="63014" x2="84344" y2="65362"/>
                        <a14:foregroundMark x1="35025" y1="50685" x2="35616" y2="54403"/>
                        <a14:foregroundMark x1="34932" y1="50098" x2="35025" y2="50685"/>
                        <a14:foregroundMark x1="34745" y1="48924" x2="34932" y2="50098"/>
                        <a14:foregroundMark x1="34714" y1="48728" x2="34745" y2="48924"/>
                        <a14:foregroundMark x1="34247" y1="45793" x2="34714" y2="48728"/>
                        <a14:foregroundMark x1="64088" y1="40161" x2="73581" y2="40313"/>
                        <a14:foregroundMark x1="60512" y1="40104" x2="63701" y2="40155"/>
                        <a14:foregroundMark x1="57887" y1="40062" x2="58861" y2="40078"/>
                        <a14:foregroundMark x1="31996" y1="62427" x2="31311" y2="66732"/>
                        <a14:foregroundMark x1="32183" y1="61252" x2="31996" y2="62427"/>
                        <a14:foregroundMark x1="32681" y1="58121" x2="32183" y2="61252"/>
                        <a14:foregroundMark x1="27006" y1="52838" x2="27006" y2="52838"/>
                        <a14:foregroundMark x1="27397" y1="54990" x2="27397" y2="54990"/>
                        <a14:foregroundMark x1="29159" y1="52838" x2="29159" y2="52838"/>
                        <a14:backgroundMark x1="35812" y1="16438" x2="28180" y2="23875"/>
                        <a14:backgroundMark x1="28180" y1="23875" x2="27984" y2="24266"/>
                        <a14:backgroundMark x1="18004" y1="67319" x2="14286" y2="70254"/>
                        <a14:backgroundMark x1="12524" y1="79648" x2="12524" y2="79648"/>
                        <a14:backgroundMark x1="31311" y1="80626" x2="31507" y2="80822"/>
                        <a14:backgroundMark x1="30528" y1="81800" x2="30528" y2="81800"/>
                        <a14:backgroundMark x1="31115" y1="81018" x2="31115" y2="81018"/>
                        <a14:backgroundMark x1="31311" y1="81018" x2="31311" y2="81018"/>
                        <a14:backgroundMark x1="41096" y1="80822" x2="45597" y2="82192"/>
                        <a14:backgroundMark x1="54990" y1="86497" x2="55186" y2="86693"/>
                        <a14:backgroundMark x1="64188" y1="84932" x2="67515" y2="84344"/>
                        <a14:backgroundMark x1="54795" y1="86497" x2="55382" y2="86497"/>
                        <a14:backgroundMark x1="59687" y1="90020" x2="60470" y2="91194"/>
                        <a14:backgroundMark x1="81605" y1="74168" x2="84932" y2="74364"/>
                        <a14:backgroundMark x1="80626" y1="74364" x2="86497" y2="73973"/>
                        <a14:backgroundMark x1="77886" y1="76517" x2="78474" y2="76321"/>
                        <a14:backgroundMark x1="80235" y1="74364" x2="80822" y2="74364"/>
                        <a14:backgroundMark x1="83366" y1="47554" x2="84540" y2="50881"/>
                        <a14:backgroundMark x1="80626" y1="33464" x2="84932" y2="39922"/>
                        <a14:backgroundMark x1="74755" y1="28571" x2="80626" y2="37573"/>
                        <a14:backgroundMark x1="80626" y1="37573" x2="80626" y2="37573"/>
                        <a14:backgroundMark x1="56556" y1="35029" x2="56311" y2="35795"/>
                        <a14:backgroundMark x1="19374" y1="37182" x2="15264" y2="48141"/>
                        <a14:backgroundMark x1="21135" y1="35421" x2="28180" y2="25832"/>
                        <a14:backgroundMark x1="28180" y1="25832" x2="39530" y2="19178"/>
                        <a14:backgroundMark x1="39530" y1="19178" x2="52055" y2="17613"/>
                        <a14:backgroundMark x1="52055" y1="17613" x2="60665" y2="18787"/>
                        <a14:backgroundMark x1="54207" y1="31898" x2="54046" y2="35759"/>
                        <a14:backgroundMark x1="53229" y1="29746" x2="59100" y2="32681"/>
                        <a14:backgroundMark x1="51468" y1="25832" x2="51859" y2="33659"/>
                        <a14:backgroundMark x1="50098" y1="25440" x2="47945" y2="27006"/>
                        <a14:backgroundMark x1="50489" y1="27397" x2="49511" y2="26614"/>
                        <a14:backgroundMark x1="45793" y1="34247" x2="42270" y2="37182"/>
                        <a14:backgroundMark x1="40705" y1="34247" x2="45988" y2="37573"/>
                        <a14:backgroundMark x1="44031" y1="33268" x2="36791" y2="37965"/>
                        <a14:backgroundMark x1="33464" y1="38160" x2="37182" y2="37965"/>
                        <a14:backgroundMark x1="34247" y1="42857" x2="47559" y2="42348"/>
                        <a14:backgroundMark x1="55773" y1="48728" x2="56556" y2="52642"/>
                        <a14:backgroundMark x1="63992" y1="48532" x2="64384" y2="52055"/>
                        <a14:backgroundMark x1="57339" y1="66341" x2="57534" y2="69276"/>
                        <a14:backgroundMark x1="49706" y1="64579" x2="67710" y2="62818"/>
                        <a14:backgroundMark x1="62818" y1="65558" x2="73190" y2="64579"/>
                        <a14:backgroundMark x1="72994" y1="56360" x2="67710" y2="65166"/>
                        <a14:backgroundMark x1="67710" y1="65166" x2="67710" y2="65166"/>
                        <a14:backgroundMark x1="74951" y1="54795" x2="70841" y2="57926"/>
                        <a14:backgroundMark x1="77104" y1="60470" x2="74755" y2="63209"/>
                        <a14:backgroundMark x1="74951" y1="51859" x2="74755" y2="56360"/>
                        <a14:backgroundMark x1="27789" y1="54990" x2="27789" y2="56360"/>
                        <a14:backgroundMark x1="27789" y1="53033" x2="27789" y2="54990"/>
                        <a14:backgroundMark x1="37573" y1="61644" x2="38552" y2="64384"/>
                        <a14:backgroundMark x1="45010" y1="62231" x2="45010" y2="66928"/>
                        <a14:backgroundMark x1="24266" y1="60274" x2="27202" y2="59491"/>
                        <a14:backgroundMark x1="26419" y1="56556" x2="26419" y2="56556"/>
                        <a14:backgroundMark x1="29159" y1="52838" x2="29159" y2="52838"/>
                        <a14:backgroundMark x1="26223" y1="55577" x2="26223" y2="55577"/>
                        <a14:backgroundMark x1="24658" y1="53816" x2="24658" y2="53816"/>
                        <a14:backgroundMark x1="22114" y1="56751" x2="22114" y2="56751"/>
                        <a14:backgroundMark x1="21331" y1="61252" x2="21331" y2="61252"/>
                        <a14:backgroundMark x1="31115" y1="61252" x2="31115" y2="61252"/>
                        <a14:backgroundMark x1="31703" y1="62427" x2="31703" y2="62427"/>
                        <a14:backgroundMark x1="53229" y1="40705" x2="53229" y2="40705"/>
                        <a14:backgroundMark x1="54012" y1="40313" x2="54012" y2="40313"/>
                        <a14:backgroundMark x1="53816" y1="39139" x2="53229" y2="41683"/>
                        <a14:backgroundMark x1="61252" y1="36986" x2="62622" y2="37378"/>
                        <a14:backgroundMark x1="64971" y1="38160" x2="65362" y2="38160"/>
                        <a14:backgroundMark x1="68689" y1="38943" x2="68689" y2="38943"/>
                        <a14:backgroundMark x1="71624" y1="40117" x2="71624" y2="40117"/>
                        <a14:backgroundMark x1="71037" y1="40117" x2="71037" y2="40117"/>
                        <a14:backgroundMark x1="45401" y1="49511" x2="45401" y2="49511"/>
                        <a14:backgroundMark x1="44814" y1="51468" x2="44814" y2="51468"/>
                        <a14:backgroundMark x1="38943" y1="48924" x2="38943" y2="48924"/>
                        <a14:backgroundMark x1="38160" y1="50685" x2="38160" y2="50685"/>
                        <a14:backgroundMark x1="33268" y1="50098" x2="33268" y2="50098"/>
                        <a14:backgroundMark x1="32681" y1="48728" x2="32681" y2="48728"/>
                      </a14:backgroundRemoval>
                    </a14:imgEffect>
                  </a14:imgLayer>
                </a14:imgProps>
              </a:ext>
            </a:extLst>
          </a:blip>
          <a:stretch>
            <a:fillRect/>
          </a:stretch>
        </p:blipFill>
        <p:spPr>
          <a:xfrm>
            <a:off x="8305388" y="70956"/>
            <a:ext cx="588363" cy="588363"/>
          </a:xfrm>
          <a:prstGeom prst="rect">
            <a:avLst/>
          </a:prstGeom>
        </p:spPr>
      </p:pic>
      <p:pic>
        <p:nvPicPr>
          <p:cNvPr id="2050" name="Picture 2" descr="KOOK帮助中心">
            <a:extLst>
              <a:ext uri="{FF2B5EF4-FFF2-40B4-BE49-F238E27FC236}">
                <a16:creationId xmlns:a16="http://schemas.microsoft.com/office/drawing/2014/main" id="{7D0AB347-6734-FDF3-6E01-F31966FECAA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1963" y="1653044"/>
            <a:ext cx="2910692" cy="18374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097492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300">
        <p159:morph option="byObject"/>
      </p:transition>
    </mc:Choice>
    <mc:Fallback>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5" name="Google Shape;245;p28"/>
          <p:cNvSpPr txBox="1">
            <a:spLocks noGrp="1"/>
          </p:cNvSpPr>
          <p:nvPr>
            <p:ph type="title"/>
          </p:nvPr>
        </p:nvSpPr>
        <p:spPr>
          <a:xfrm>
            <a:off x="831055" y="1807252"/>
            <a:ext cx="7610770" cy="9099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zh-CN" altLang="en-US" sz="4800" b="1" dirty="0">
                <a:solidFill>
                  <a:srgbClr val="EA9999"/>
                </a:solidFill>
                <a:latin typeface="仿宋" panose="02010609060101010101" pitchFamily="49" charset="-122"/>
                <a:ea typeface="仿宋" panose="02010609060101010101" pitchFamily="49" charset="-122"/>
              </a:rPr>
              <a:t>测试</a:t>
            </a:r>
          </a:p>
        </p:txBody>
      </p:sp>
      <p:grpSp>
        <p:nvGrpSpPr>
          <p:cNvPr id="246" name="Google Shape;246;p28"/>
          <p:cNvGrpSpPr/>
          <p:nvPr/>
        </p:nvGrpSpPr>
        <p:grpSpPr>
          <a:xfrm>
            <a:off x="561845" y="496497"/>
            <a:ext cx="8330700" cy="4015650"/>
            <a:chOff x="561845" y="496497"/>
            <a:chExt cx="8330700" cy="4015650"/>
          </a:xfrm>
        </p:grpSpPr>
        <p:grpSp>
          <p:nvGrpSpPr>
            <p:cNvPr id="247" name="Google Shape;247;p28"/>
            <p:cNvGrpSpPr/>
            <p:nvPr/>
          </p:nvGrpSpPr>
          <p:grpSpPr>
            <a:xfrm>
              <a:off x="6548464" y="589964"/>
              <a:ext cx="1102270" cy="1241171"/>
              <a:chOff x="6548464" y="589964"/>
              <a:chExt cx="1102270" cy="1241171"/>
            </a:xfrm>
          </p:grpSpPr>
          <p:sp>
            <p:nvSpPr>
              <p:cNvPr id="248" name="Google Shape;248;p28"/>
              <p:cNvSpPr/>
              <p:nvPr/>
            </p:nvSpPr>
            <p:spPr>
              <a:xfrm>
                <a:off x="6817747" y="1054489"/>
                <a:ext cx="594063" cy="612759"/>
              </a:xfrm>
              <a:custGeom>
                <a:avLst/>
                <a:gdLst/>
                <a:ahLst/>
                <a:cxnLst/>
                <a:rect l="l" t="t" r="r" b="b"/>
                <a:pathLst>
                  <a:path w="19379" h="19408" extrusionOk="0">
                    <a:moveTo>
                      <a:pt x="8356" y="1"/>
                    </a:moveTo>
                    <a:cubicBezTo>
                      <a:pt x="8333" y="1"/>
                      <a:pt x="8316" y="12"/>
                      <a:pt x="8298" y="25"/>
                    </a:cubicBezTo>
                    <a:cubicBezTo>
                      <a:pt x="8209" y="94"/>
                      <a:pt x="8209" y="94"/>
                      <a:pt x="8898" y="1113"/>
                    </a:cubicBezTo>
                    <a:cubicBezTo>
                      <a:pt x="12498" y="6432"/>
                      <a:pt x="15023" y="10170"/>
                      <a:pt x="16458" y="12302"/>
                    </a:cubicBezTo>
                    <a:cubicBezTo>
                      <a:pt x="14674" y="9973"/>
                      <a:pt x="11788" y="6096"/>
                      <a:pt x="9961" y="3646"/>
                    </a:cubicBezTo>
                    <a:cubicBezTo>
                      <a:pt x="9296" y="2752"/>
                      <a:pt x="8724" y="1986"/>
                      <a:pt x="8319" y="1442"/>
                    </a:cubicBezTo>
                    <a:cubicBezTo>
                      <a:pt x="7756" y="688"/>
                      <a:pt x="7637" y="531"/>
                      <a:pt x="7561" y="531"/>
                    </a:cubicBezTo>
                    <a:cubicBezTo>
                      <a:pt x="7541" y="531"/>
                      <a:pt x="7524" y="542"/>
                      <a:pt x="7502" y="556"/>
                    </a:cubicBezTo>
                    <a:cubicBezTo>
                      <a:pt x="7473" y="573"/>
                      <a:pt x="7456" y="604"/>
                      <a:pt x="7449" y="635"/>
                    </a:cubicBezTo>
                    <a:cubicBezTo>
                      <a:pt x="7449" y="646"/>
                      <a:pt x="7446" y="656"/>
                      <a:pt x="7491" y="739"/>
                    </a:cubicBezTo>
                    <a:lnTo>
                      <a:pt x="7484" y="743"/>
                    </a:lnTo>
                    <a:cubicBezTo>
                      <a:pt x="7491" y="746"/>
                      <a:pt x="7498" y="756"/>
                      <a:pt x="7508" y="770"/>
                    </a:cubicBezTo>
                    <a:cubicBezTo>
                      <a:pt x="7764" y="1214"/>
                      <a:pt x="9061" y="3203"/>
                      <a:pt x="15564" y="12748"/>
                    </a:cubicBezTo>
                    <a:cubicBezTo>
                      <a:pt x="14483" y="11304"/>
                      <a:pt x="13076" y="9374"/>
                      <a:pt x="11832" y="7669"/>
                    </a:cubicBezTo>
                    <a:cubicBezTo>
                      <a:pt x="7359" y="1535"/>
                      <a:pt x="6798" y="830"/>
                      <a:pt x="6607" y="830"/>
                    </a:cubicBezTo>
                    <a:cubicBezTo>
                      <a:pt x="6581" y="830"/>
                      <a:pt x="6562" y="843"/>
                      <a:pt x="6541" y="857"/>
                    </a:cubicBezTo>
                    <a:cubicBezTo>
                      <a:pt x="6514" y="874"/>
                      <a:pt x="6496" y="902"/>
                      <a:pt x="6490" y="933"/>
                    </a:cubicBezTo>
                    <a:cubicBezTo>
                      <a:pt x="6483" y="967"/>
                      <a:pt x="6490" y="999"/>
                      <a:pt x="6507" y="1027"/>
                    </a:cubicBezTo>
                    <a:lnTo>
                      <a:pt x="13281" y="11068"/>
                    </a:lnTo>
                    <a:cubicBezTo>
                      <a:pt x="12637" y="10198"/>
                      <a:pt x="11946" y="9273"/>
                      <a:pt x="11257" y="8348"/>
                    </a:cubicBezTo>
                    <a:cubicBezTo>
                      <a:pt x="7238" y="2963"/>
                      <a:pt x="6171" y="1612"/>
                      <a:pt x="5831" y="1314"/>
                    </a:cubicBezTo>
                    <a:lnTo>
                      <a:pt x="5814" y="1290"/>
                    </a:lnTo>
                    <a:lnTo>
                      <a:pt x="5807" y="1293"/>
                    </a:lnTo>
                    <a:cubicBezTo>
                      <a:pt x="5755" y="1251"/>
                      <a:pt x="5722" y="1237"/>
                      <a:pt x="5698" y="1237"/>
                    </a:cubicBezTo>
                    <a:cubicBezTo>
                      <a:pt x="5677" y="1237"/>
                      <a:pt x="5662" y="1247"/>
                      <a:pt x="5647" y="1259"/>
                    </a:cubicBezTo>
                    <a:cubicBezTo>
                      <a:pt x="5592" y="1293"/>
                      <a:pt x="5578" y="1370"/>
                      <a:pt x="5613" y="1425"/>
                    </a:cubicBezTo>
                    <a:lnTo>
                      <a:pt x="13118" y="12551"/>
                    </a:lnTo>
                    <a:cubicBezTo>
                      <a:pt x="12293" y="11453"/>
                      <a:pt x="11368" y="10215"/>
                      <a:pt x="10440" y="8982"/>
                    </a:cubicBezTo>
                    <a:cubicBezTo>
                      <a:pt x="9040" y="7114"/>
                      <a:pt x="7640" y="5250"/>
                      <a:pt x="6587" y="3854"/>
                    </a:cubicBezTo>
                    <a:cubicBezTo>
                      <a:pt x="5460" y="2365"/>
                      <a:pt x="5031" y="1792"/>
                      <a:pt x="4837" y="1588"/>
                    </a:cubicBezTo>
                    <a:cubicBezTo>
                      <a:pt x="4837" y="1585"/>
                      <a:pt x="4833" y="1581"/>
                      <a:pt x="4833" y="1578"/>
                    </a:cubicBezTo>
                    <a:lnTo>
                      <a:pt x="4830" y="1578"/>
                    </a:lnTo>
                    <a:cubicBezTo>
                      <a:pt x="4763" y="1509"/>
                      <a:pt x="4727" y="1488"/>
                      <a:pt x="4699" y="1488"/>
                    </a:cubicBezTo>
                    <a:cubicBezTo>
                      <a:pt x="4681" y="1488"/>
                      <a:pt x="4666" y="1497"/>
                      <a:pt x="4649" y="1508"/>
                    </a:cubicBezTo>
                    <a:cubicBezTo>
                      <a:pt x="4625" y="1525"/>
                      <a:pt x="4605" y="1554"/>
                      <a:pt x="4598" y="1585"/>
                    </a:cubicBezTo>
                    <a:cubicBezTo>
                      <a:pt x="4598" y="1599"/>
                      <a:pt x="4595" y="1609"/>
                      <a:pt x="4639" y="1692"/>
                    </a:cubicBezTo>
                    <a:lnTo>
                      <a:pt x="4636" y="1695"/>
                    </a:lnTo>
                    <a:cubicBezTo>
                      <a:pt x="4639" y="1695"/>
                      <a:pt x="4639" y="1699"/>
                      <a:pt x="4643" y="1703"/>
                    </a:cubicBezTo>
                    <a:cubicBezTo>
                      <a:pt x="4862" y="2111"/>
                      <a:pt x="6101" y="4055"/>
                      <a:pt x="13000" y="14148"/>
                    </a:cubicBezTo>
                    <a:cubicBezTo>
                      <a:pt x="10308" y="10579"/>
                      <a:pt x="6036" y="4810"/>
                      <a:pt x="3995" y="2042"/>
                    </a:cubicBezTo>
                    <a:cubicBezTo>
                      <a:pt x="3972" y="2010"/>
                      <a:pt x="3936" y="1994"/>
                      <a:pt x="3899" y="1994"/>
                    </a:cubicBezTo>
                    <a:cubicBezTo>
                      <a:pt x="3875" y="1994"/>
                      <a:pt x="3850" y="2001"/>
                      <a:pt x="3829" y="2014"/>
                    </a:cubicBezTo>
                    <a:cubicBezTo>
                      <a:pt x="3776" y="2053"/>
                      <a:pt x="3749" y="2069"/>
                      <a:pt x="3808" y="2181"/>
                    </a:cubicBezTo>
                    <a:lnTo>
                      <a:pt x="3801" y="2187"/>
                    </a:lnTo>
                    <a:cubicBezTo>
                      <a:pt x="3801" y="2187"/>
                      <a:pt x="3815" y="2205"/>
                      <a:pt x="3835" y="2232"/>
                    </a:cubicBezTo>
                    <a:cubicBezTo>
                      <a:pt x="3901" y="2347"/>
                      <a:pt x="4026" y="2534"/>
                      <a:pt x="4238" y="2856"/>
                    </a:cubicBezTo>
                    <a:cubicBezTo>
                      <a:pt x="4521" y="3283"/>
                      <a:pt x="4931" y="3889"/>
                      <a:pt x="5423" y="4616"/>
                    </a:cubicBezTo>
                    <a:cubicBezTo>
                      <a:pt x="6403" y="6075"/>
                      <a:pt x="7713" y="8015"/>
                      <a:pt x="9026" y="9956"/>
                    </a:cubicBezTo>
                    <a:cubicBezTo>
                      <a:pt x="9934" y="11300"/>
                      <a:pt x="10841" y="12641"/>
                      <a:pt x="11639" y="13823"/>
                    </a:cubicBezTo>
                    <a:lnTo>
                      <a:pt x="3479" y="3005"/>
                    </a:lnTo>
                    <a:cubicBezTo>
                      <a:pt x="3455" y="2973"/>
                      <a:pt x="3419" y="2956"/>
                      <a:pt x="3382" y="2956"/>
                    </a:cubicBezTo>
                    <a:cubicBezTo>
                      <a:pt x="3359" y="2956"/>
                      <a:pt x="3336" y="2963"/>
                      <a:pt x="3316" y="2977"/>
                    </a:cubicBezTo>
                    <a:cubicBezTo>
                      <a:pt x="3288" y="2995"/>
                      <a:pt x="3267" y="3022"/>
                      <a:pt x="3264" y="3054"/>
                    </a:cubicBezTo>
                    <a:cubicBezTo>
                      <a:pt x="3261" y="3075"/>
                      <a:pt x="3257" y="3088"/>
                      <a:pt x="3285" y="3150"/>
                    </a:cubicBezTo>
                    <a:lnTo>
                      <a:pt x="3288" y="3150"/>
                    </a:lnTo>
                    <a:cubicBezTo>
                      <a:pt x="3413" y="3400"/>
                      <a:pt x="4075" y="4381"/>
                      <a:pt x="7356" y="9166"/>
                    </a:cubicBezTo>
                    <a:cubicBezTo>
                      <a:pt x="8936" y="11466"/>
                      <a:pt x="10755" y="14117"/>
                      <a:pt x="11940" y="15881"/>
                    </a:cubicBezTo>
                    <a:cubicBezTo>
                      <a:pt x="9542" y="12738"/>
                      <a:pt x="4812" y="6411"/>
                      <a:pt x="2675" y="3539"/>
                    </a:cubicBezTo>
                    <a:cubicBezTo>
                      <a:pt x="2652" y="3507"/>
                      <a:pt x="2615" y="3489"/>
                      <a:pt x="2578" y="3489"/>
                    </a:cubicBezTo>
                    <a:cubicBezTo>
                      <a:pt x="2554" y="3489"/>
                      <a:pt x="2530" y="3496"/>
                      <a:pt x="2508" y="3511"/>
                    </a:cubicBezTo>
                    <a:cubicBezTo>
                      <a:pt x="2484" y="3529"/>
                      <a:pt x="2460" y="3563"/>
                      <a:pt x="2453" y="3598"/>
                    </a:cubicBezTo>
                    <a:cubicBezTo>
                      <a:pt x="2388" y="3951"/>
                      <a:pt x="7300" y="11075"/>
                      <a:pt x="10637" y="15860"/>
                    </a:cubicBezTo>
                    <a:cubicBezTo>
                      <a:pt x="8437" y="13001"/>
                      <a:pt x="4695" y="7943"/>
                      <a:pt x="1951" y="4194"/>
                    </a:cubicBezTo>
                    <a:cubicBezTo>
                      <a:pt x="1927" y="4160"/>
                      <a:pt x="1891" y="4142"/>
                      <a:pt x="1854" y="4142"/>
                    </a:cubicBezTo>
                    <a:cubicBezTo>
                      <a:pt x="1831" y="4142"/>
                      <a:pt x="1808" y="4149"/>
                      <a:pt x="1788" y="4162"/>
                    </a:cubicBezTo>
                    <a:cubicBezTo>
                      <a:pt x="1760" y="4183"/>
                      <a:pt x="1736" y="4218"/>
                      <a:pt x="1732" y="4249"/>
                    </a:cubicBezTo>
                    <a:cubicBezTo>
                      <a:pt x="1670" y="4585"/>
                      <a:pt x="5914" y="10770"/>
                      <a:pt x="9206" y="15503"/>
                    </a:cubicBezTo>
                    <a:cubicBezTo>
                      <a:pt x="6819" y="12371"/>
                      <a:pt x="3406" y="7825"/>
                      <a:pt x="1718" y="5569"/>
                    </a:cubicBezTo>
                    <a:cubicBezTo>
                      <a:pt x="1694" y="5538"/>
                      <a:pt x="1658" y="5522"/>
                      <a:pt x="1622" y="5522"/>
                    </a:cubicBezTo>
                    <a:cubicBezTo>
                      <a:pt x="1597" y="5522"/>
                      <a:pt x="1571" y="5530"/>
                      <a:pt x="1549" y="5545"/>
                    </a:cubicBezTo>
                    <a:cubicBezTo>
                      <a:pt x="1497" y="5583"/>
                      <a:pt x="1483" y="5656"/>
                      <a:pt x="1521" y="5712"/>
                    </a:cubicBezTo>
                    <a:cubicBezTo>
                      <a:pt x="3496" y="8625"/>
                      <a:pt x="6604" y="13220"/>
                      <a:pt x="8641" y="16241"/>
                    </a:cubicBezTo>
                    <a:cubicBezTo>
                      <a:pt x="6413" y="13324"/>
                      <a:pt x="3021" y="8864"/>
                      <a:pt x="866" y="6033"/>
                    </a:cubicBezTo>
                    <a:cubicBezTo>
                      <a:pt x="844" y="6003"/>
                      <a:pt x="808" y="5985"/>
                      <a:pt x="770" y="5985"/>
                    </a:cubicBezTo>
                    <a:cubicBezTo>
                      <a:pt x="760" y="5985"/>
                      <a:pt x="751" y="5986"/>
                      <a:pt x="741" y="5988"/>
                    </a:cubicBezTo>
                    <a:cubicBezTo>
                      <a:pt x="696" y="6003"/>
                      <a:pt x="662" y="6037"/>
                      <a:pt x="651" y="6086"/>
                    </a:cubicBezTo>
                    <a:cubicBezTo>
                      <a:pt x="648" y="6102"/>
                      <a:pt x="645" y="6116"/>
                      <a:pt x="679" y="6179"/>
                    </a:cubicBezTo>
                    <a:lnTo>
                      <a:pt x="672" y="6179"/>
                    </a:lnTo>
                    <a:cubicBezTo>
                      <a:pt x="672" y="6179"/>
                      <a:pt x="683" y="6190"/>
                      <a:pt x="696" y="6210"/>
                    </a:cubicBezTo>
                    <a:cubicBezTo>
                      <a:pt x="838" y="6460"/>
                      <a:pt x="1417" y="7305"/>
                      <a:pt x="3627" y="10538"/>
                    </a:cubicBezTo>
                    <a:cubicBezTo>
                      <a:pt x="4886" y="12377"/>
                      <a:pt x="6400" y="14595"/>
                      <a:pt x="7523" y="16255"/>
                    </a:cubicBezTo>
                    <a:lnTo>
                      <a:pt x="482" y="7191"/>
                    </a:lnTo>
                    <a:cubicBezTo>
                      <a:pt x="461" y="7162"/>
                      <a:pt x="427" y="7144"/>
                      <a:pt x="392" y="7144"/>
                    </a:cubicBezTo>
                    <a:cubicBezTo>
                      <a:pt x="381" y="7144"/>
                      <a:pt x="371" y="7146"/>
                      <a:pt x="360" y="7149"/>
                    </a:cubicBezTo>
                    <a:cubicBezTo>
                      <a:pt x="312" y="7159"/>
                      <a:pt x="277" y="7194"/>
                      <a:pt x="267" y="7242"/>
                    </a:cubicBezTo>
                    <a:cubicBezTo>
                      <a:pt x="267" y="7257"/>
                      <a:pt x="263" y="7267"/>
                      <a:pt x="301" y="7333"/>
                    </a:cubicBezTo>
                    <a:lnTo>
                      <a:pt x="291" y="7340"/>
                    </a:lnTo>
                    <a:lnTo>
                      <a:pt x="354" y="7420"/>
                    </a:lnTo>
                    <a:cubicBezTo>
                      <a:pt x="562" y="7749"/>
                      <a:pt x="1237" y="8750"/>
                      <a:pt x="3420" y="11972"/>
                    </a:cubicBezTo>
                    <a:cubicBezTo>
                      <a:pt x="4470" y="13524"/>
                      <a:pt x="5647" y="15264"/>
                      <a:pt x="6594" y="16663"/>
                    </a:cubicBezTo>
                    <a:lnTo>
                      <a:pt x="232" y="8545"/>
                    </a:lnTo>
                    <a:cubicBezTo>
                      <a:pt x="208" y="8514"/>
                      <a:pt x="172" y="8498"/>
                      <a:pt x="136" y="8498"/>
                    </a:cubicBezTo>
                    <a:cubicBezTo>
                      <a:pt x="111" y="8498"/>
                      <a:pt x="87" y="8506"/>
                      <a:pt x="66" y="8521"/>
                    </a:cubicBezTo>
                    <a:cubicBezTo>
                      <a:pt x="14" y="8560"/>
                      <a:pt x="0" y="8632"/>
                      <a:pt x="34" y="8684"/>
                    </a:cubicBezTo>
                    <a:lnTo>
                      <a:pt x="5634" y="16982"/>
                    </a:lnTo>
                    <a:cubicBezTo>
                      <a:pt x="4633" y="15769"/>
                      <a:pt x="3257" y="14061"/>
                      <a:pt x="2276" y="12845"/>
                    </a:cubicBezTo>
                    <a:cubicBezTo>
                      <a:pt x="1771" y="12222"/>
                      <a:pt x="1327" y="11667"/>
                      <a:pt x="1005" y="11275"/>
                    </a:cubicBezTo>
                    <a:cubicBezTo>
                      <a:pt x="738" y="10946"/>
                      <a:pt x="592" y="10767"/>
                      <a:pt x="506" y="10676"/>
                    </a:cubicBezTo>
                    <a:cubicBezTo>
                      <a:pt x="499" y="10669"/>
                      <a:pt x="496" y="10663"/>
                      <a:pt x="488" y="10652"/>
                    </a:cubicBezTo>
                    <a:lnTo>
                      <a:pt x="485" y="10655"/>
                    </a:lnTo>
                    <a:cubicBezTo>
                      <a:pt x="438" y="10610"/>
                      <a:pt x="409" y="10593"/>
                      <a:pt x="385" y="10593"/>
                    </a:cubicBezTo>
                    <a:cubicBezTo>
                      <a:pt x="364" y="10593"/>
                      <a:pt x="346" y="10605"/>
                      <a:pt x="322" y="10621"/>
                    </a:cubicBezTo>
                    <a:cubicBezTo>
                      <a:pt x="295" y="10639"/>
                      <a:pt x="277" y="10666"/>
                      <a:pt x="270" y="10701"/>
                    </a:cubicBezTo>
                    <a:cubicBezTo>
                      <a:pt x="267" y="10732"/>
                      <a:pt x="274" y="10763"/>
                      <a:pt x="291" y="10791"/>
                    </a:cubicBezTo>
                    <a:cubicBezTo>
                      <a:pt x="1625" y="12734"/>
                      <a:pt x="3437" y="15385"/>
                      <a:pt x="4435" y="16879"/>
                    </a:cubicBezTo>
                    <a:cubicBezTo>
                      <a:pt x="2359" y="14630"/>
                      <a:pt x="1681" y="13951"/>
                      <a:pt x="1427" y="13767"/>
                    </a:cubicBezTo>
                    <a:cubicBezTo>
                      <a:pt x="1424" y="13764"/>
                      <a:pt x="1421" y="13760"/>
                      <a:pt x="1417" y="13757"/>
                    </a:cubicBezTo>
                    <a:lnTo>
                      <a:pt x="1414" y="13760"/>
                    </a:lnTo>
                    <a:cubicBezTo>
                      <a:pt x="1357" y="13720"/>
                      <a:pt x="1323" y="13707"/>
                      <a:pt x="1298" y="13707"/>
                    </a:cubicBezTo>
                    <a:cubicBezTo>
                      <a:pt x="1278" y="13707"/>
                      <a:pt x="1265" y="13716"/>
                      <a:pt x="1251" y="13725"/>
                    </a:cubicBezTo>
                    <a:cubicBezTo>
                      <a:pt x="1227" y="13743"/>
                      <a:pt x="1206" y="13770"/>
                      <a:pt x="1203" y="13802"/>
                    </a:cubicBezTo>
                    <a:cubicBezTo>
                      <a:pt x="1195" y="13833"/>
                      <a:pt x="1203" y="13867"/>
                      <a:pt x="1219" y="13895"/>
                    </a:cubicBezTo>
                    <a:cubicBezTo>
                      <a:pt x="1653" y="14519"/>
                      <a:pt x="2353" y="15541"/>
                      <a:pt x="2425" y="15673"/>
                    </a:cubicBezTo>
                    <a:cubicBezTo>
                      <a:pt x="2429" y="15683"/>
                      <a:pt x="2436" y="15694"/>
                      <a:pt x="2443" y="15704"/>
                    </a:cubicBezTo>
                    <a:cubicBezTo>
                      <a:pt x="2467" y="15739"/>
                      <a:pt x="2505" y="15757"/>
                      <a:pt x="2544" y="15757"/>
                    </a:cubicBezTo>
                    <a:cubicBezTo>
                      <a:pt x="2566" y="15757"/>
                      <a:pt x="2589" y="15751"/>
                      <a:pt x="2609" y="15738"/>
                    </a:cubicBezTo>
                    <a:cubicBezTo>
                      <a:pt x="2637" y="15718"/>
                      <a:pt x="2654" y="15690"/>
                      <a:pt x="2661" y="15659"/>
                    </a:cubicBezTo>
                    <a:cubicBezTo>
                      <a:pt x="2671" y="15610"/>
                      <a:pt x="2675" y="15586"/>
                      <a:pt x="2100" y="14744"/>
                    </a:cubicBezTo>
                    <a:lnTo>
                      <a:pt x="2100" y="14744"/>
                    </a:lnTo>
                    <a:cubicBezTo>
                      <a:pt x="2938" y="15617"/>
                      <a:pt x="4238" y="17017"/>
                      <a:pt x="5197" y="18063"/>
                    </a:cubicBezTo>
                    <a:cubicBezTo>
                      <a:pt x="5222" y="18088"/>
                      <a:pt x="5255" y="18102"/>
                      <a:pt x="5288" y="18102"/>
                    </a:cubicBezTo>
                    <a:cubicBezTo>
                      <a:pt x="5310" y="18102"/>
                      <a:pt x="5333" y="18095"/>
                      <a:pt x="5353" y="18081"/>
                    </a:cubicBezTo>
                    <a:cubicBezTo>
                      <a:pt x="5381" y="18063"/>
                      <a:pt x="5398" y="18035"/>
                      <a:pt x="5405" y="18001"/>
                    </a:cubicBezTo>
                    <a:cubicBezTo>
                      <a:pt x="5409" y="17990"/>
                      <a:pt x="5412" y="17977"/>
                      <a:pt x="5374" y="17901"/>
                    </a:cubicBezTo>
                    <a:cubicBezTo>
                      <a:pt x="5374" y="17897"/>
                      <a:pt x="5370" y="17894"/>
                      <a:pt x="5367" y="17890"/>
                    </a:cubicBezTo>
                    <a:cubicBezTo>
                      <a:pt x="5225" y="17627"/>
                      <a:pt x="4625" y="16695"/>
                      <a:pt x="2151" y="13077"/>
                    </a:cubicBezTo>
                    <a:lnTo>
                      <a:pt x="2151" y="13077"/>
                    </a:lnTo>
                    <a:cubicBezTo>
                      <a:pt x="5530" y="17266"/>
                      <a:pt x="6445" y="18379"/>
                      <a:pt x="6746" y="18635"/>
                    </a:cubicBezTo>
                    <a:lnTo>
                      <a:pt x="6757" y="18652"/>
                    </a:lnTo>
                    <a:lnTo>
                      <a:pt x="6763" y="18649"/>
                    </a:lnTo>
                    <a:cubicBezTo>
                      <a:pt x="6815" y="18692"/>
                      <a:pt x="6847" y="18706"/>
                      <a:pt x="6872" y="18706"/>
                    </a:cubicBezTo>
                    <a:cubicBezTo>
                      <a:pt x="6893" y="18706"/>
                      <a:pt x="6908" y="18695"/>
                      <a:pt x="6926" y="18684"/>
                    </a:cubicBezTo>
                    <a:cubicBezTo>
                      <a:pt x="6950" y="18666"/>
                      <a:pt x="6968" y="18638"/>
                      <a:pt x="6975" y="18607"/>
                    </a:cubicBezTo>
                    <a:cubicBezTo>
                      <a:pt x="6982" y="18576"/>
                      <a:pt x="6975" y="18542"/>
                      <a:pt x="6957" y="18518"/>
                    </a:cubicBezTo>
                    <a:lnTo>
                      <a:pt x="2127" y="11355"/>
                    </a:lnTo>
                    <a:lnTo>
                      <a:pt x="8399" y="19359"/>
                    </a:lnTo>
                    <a:cubicBezTo>
                      <a:pt x="8423" y="19391"/>
                      <a:pt x="8458" y="19407"/>
                      <a:pt x="8495" y="19407"/>
                    </a:cubicBezTo>
                    <a:cubicBezTo>
                      <a:pt x="8506" y="19407"/>
                      <a:pt x="8513" y="19404"/>
                      <a:pt x="8524" y="19404"/>
                    </a:cubicBezTo>
                    <a:cubicBezTo>
                      <a:pt x="8569" y="19394"/>
                      <a:pt x="8604" y="19356"/>
                      <a:pt x="8614" y="19311"/>
                    </a:cubicBezTo>
                    <a:cubicBezTo>
                      <a:pt x="8617" y="19293"/>
                      <a:pt x="8620" y="19283"/>
                      <a:pt x="8583" y="19217"/>
                    </a:cubicBezTo>
                    <a:lnTo>
                      <a:pt x="8589" y="19214"/>
                    </a:lnTo>
                    <a:lnTo>
                      <a:pt x="8548" y="19158"/>
                    </a:lnTo>
                    <a:cubicBezTo>
                      <a:pt x="8326" y="18791"/>
                      <a:pt x="7398" y="17419"/>
                      <a:pt x="3618" y="11837"/>
                    </a:cubicBezTo>
                    <a:cubicBezTo>
                      <a:pt x="3233" y="11266"/>
                      <a:pt x="2852" y="10701"/>
                      <a:pt x="2495" y="10177"/>
                    </a:cubicBezTo>
                    <a:lnTo>
                      <a:pt x="2495" y="10177"/>
                    </a:lnTo>
                    <a:lnTo>
                      <a:pt x="9144" y="18735"/>
                    </a:lnTo>
                    <a:cubicBezTo>
                      <a:pt x="9167" y="18767"/>
                      <a:pt x="9203" y="18783"/>
                      <a:pt x="9239" y="18783"/>
                    </a:cubicBezTo>
                    <a:cubicBezTo>
                      <a:pt x="9262" y="18783"/>
                      <a:pt x="9286" y="18777"/>
                      <a:pt x="9306" y="18763"/>
                    </a:cubicBezTo>
                    <a:cubicBezTo>
                      <a:pt x="9334" y="18746"/>
                      <a:pt x="9352" y="18715"/>
                      <a:pt x="9359" y="18684"/>
                    </a:cubicBezTo>
                    <a:cubicBezTo>
                      <a:pt x="9376" y="18583"/>
                      <a:pt x="9386" y="18538"/>
                      <a:pt x="3825" y="10402"/>
                    </a:cubicBezTo>
                    <a:cubicBezTo>
                      <a:pt x="3645" y="10140"/>
                      <a:pt x="3469" y="9879"/>
                      <a:pt x="3295" y="9623"/>
                    </a:cubicBezTo>
                    <a:lnTo>
                      <a:pt x="3295" y="9623"/>
                    </a:lnTo>
                    <a:cubicBezTo>
                      <a:pt x="4026" y="10586"/>
                      <a:pt x="4847" y="11664"/>
                      <a:pt x="5672" y="12745"/>
                    </a:cubicBezTo>
                    <a:cubicBezTo>
                      <a:pt x="6923" y="14384"/>
                      <a:pt x="8174" y="16026"/>
                      <a:pt x="9112" y="17256"/>
                    </a:cubicBezTo>
                    <a:cubicBezTo>
                      <a:pt x="9581" y="17869"/>
                      <a:pt x="9976" y="18382"/>
                      <a:pt x="10249" y="18739"/>
                    </a:cubicBezTo>
                    <a:cubicBezTo>
                      <a:pt x="10464" y="19020"/>
                      <a:pt x="10588" y="19179"/>
                      <a:pt x="10665" y="19266"/>
                    </a:cubicBezTo>
                    <a:cubicBezTo>
                      <a:pt x="10668" y="19269"/>
                      <a:pt x="10672" y="19276"/>
                      <a:pt x="10675" y="19276"/>
                    </a:cubicBezTo>
                    <a:cubicBezTo>
                      <a:pt x="10729" y="19332"/>
                      <a:pt x="10761" y="19352"/>
                      <a:pt x="10787" y="19352"/>
                    </a:cubicBezTo>
                    <a:cubicBezTo>
                      <a:pt x="10808" y="19352"/>
                      <a:pt x="10826" y="19340"/>
                      <a:pt x="10849" y="19324"/>
                    </a:cubicBezTo>
                    <a:cubicBezTo>
                      <a:pt x="10876" y="19307"/>
                      <a:pt x="10894" y="19279"/>
                      <a:pt x="10900" y="19248"/>
                    </a:cubicBezTo>
                    <a:cubicBezTo>
                      <a:pt x="10904" y="19234"/>
                      <a:pt x="10904" y="19224"/>
                      <a:pt x="10859" y="19148"/>
                    </a:cubicBezTo>
                    <a:lnTo>
                      <a:pt x="10870" y="19141"/>
                    </a:lnTo>
                    <a:cubicBezTo>
                      <a:pt x="10862" y="19134"/>
                      <a:pt x="10845" y="19116"/>
                      <a:pt x="10824" y="19085"/>
                    </a:cubicBezTo>
                    <a:cubicBezTo>
                      <a:pt x="10558" y="18649"/>
                      <a:pt x="9403" y="16923"/>
                      <a:pt x="4501" y="9678"/>
                    </a:cubicBezTo>
                    <a:lnTo>
                      <a:pt x="4501" y="9678"/>
                    </a:lnTo>
                    <a:cubicBezTo>
                      <a:pt x="5142" y="10535"/>
                      <a:pt x="5839" y="11459"/>
                      <a:pt x="6535" y="12377"/>
                    </a:cubicBezTo>
                    <a:cubicBezTo>
                      <a:pt x="10204" y="17235"/>
                      <a:pt x="11247" y="18583"/>
                      <a:pt x="11593" y="18922"/>
                    </a:cubicBezTo>
                    <a:cubicBezTo>
                      <a:pt x="11607" y="18940"/>
                      <a:pt x="11621" y="18957"/>
                      <a:pt x="11631" y="18975"/>
                    </a:cubicBezTo>
                    <a:lnTo>
                      <a:pt x="11645" y="18967"/>
                    </a:lnTo>
                    <a:cubicBezTo>
                      <a:pt x="11697" y="19011"/>
                      <a:pt x="11728" y="19026"/>
                      <a:pt x="11752" y="19026"/>
                    </a:cubicBezTo>
                    <a:cubicBezTo>
                      <a:pt x="11770" y="19026"/>
                      <a:pt x="11784" y="19016"/>
                      <a:pt x="11798" y="19006"/>
                    </a:cubicBezTo>
                    <a:cubicBezTo>
                      <a:pt x="11826" y="18988"/>
                      <a:pt x="11842" y="18961"/>
                      <a:pt x="11850" y="18929"/>
                    </a:cubicBezTo>
                    <a:cubicBezTo>
                      <a:pt x="11857" y="18898"/>
                      <a:pt x="11850" y="18863"/>
                      <a:pt x="11829" y="18836"/>
                    </a:cubicBezTo>
                    <a:cubicBezTo>
                      <a:pt x="9071" y="14900"/>
                      <a:pt x="5340" y="9512"/>
                      <a:pt x="3351" y="6508"/>
                    </a:cubicBezTo>
                    <a:lnTo>
                      <a:pt x="3351" y="6508"/>
                    </a:lnTo>
                    <a:cubicBezTo>
                      <a:pt x="4324" y="7832"/>
                      <a:pt x="5631" y="9599"/>
                      <a:pt x="6936" y="11352"/>
                    </a:cubicBezTo>
                    <a:cubicBezTo>
                      <a:pt x="11608" y="17629"/>
                      <a:pt x="12228" y="18294"/>
                      <a:pt x="12410" y="18294"/>
                    </a:cubicBezTo>
                    <a:cubicBezTo>
                      <a:pt x="12433" y="18294"/>
                      <a:pt x="12450" y="18283"/>
                      <a:pt x="12466" y="18271"/>
                    </a:cubicBezTo>
                    <a:cubicBezTo>
                      <a:pt x="12494" y="18254"/>
                      <a:pt x="12512" y="18226"/>
                      <a:pt x="12518" y="18195"/>
                    </a:cubicBezTo>
                    <a:cubicBezTo>
                      <a:pt x="12525" y="18160"/>
                      <a:pt x="12515" y="18129"/>
                      <a:pt x="12498" y="18102"/>
                    </a:cubicBezTo>
                    <a:cubicBezTo>
                      <a:pt x="9680" y="14079"/>
                      <a:pt x="5845" y="8535"/>
                      <a:pt x="3912" y="5600"/>
                    </a:cubicBezTo>
                    <a:lnTo>
                      <a:pt x="3912" y="5600"/>
                    </a:lnTo>
                    <a:cubicBezTo>
                      <a:pt x="4934" y="6969"/>
                      <a:pt x="6375" y="8899"/>
                      <a:pt x="7809" y="10811"/>
                    </a:cubicBezTo>
                    <a:cubicBezTo>
                      <a:pt x="9362" y="12880"/>
                      <a:pt x="10606" y="14522"/>
                      <a:pt x="11500" y="15700"/>
                    </a:cubicBezTo>
                    <a:cubicBezTo>
                      <a:pt x="12971" y="17627"/>
                      <a:pt x="13213" y="17940"/>
                      <a:pt x="13328" y="17940"/>
                    </a:cubicBezTo>
                    <a:cubicBezTo>
                      <a:pt x="13350" y="17940"/>
                      <a:pt x="13368" y="17929"/>
                      <a:pt x="13388" y="17915"/>
                    </a:cubicBezTo>
                    <a:cubicBezTo>
                      <a:pt x="13416" y="17897"/>
                      <a:pt x="13437" y="17866"/>
                      <a:pt x="13440" y="17835"/>
                    </a:cubicBezTo>
                    <a:cubicBezTo>
                      <a:pt x="13468" y="17699"/>
                      <a:pt x="12990" y="16948"/>
                      <a:pt x="7557" y="9027"/>
                    </a:cubicBezTo>
                    <a:cubicBezTo>
                      <a:pt x="6999" y="8216"/>
                      <a:pt x="6434" y="7395"/>
                      <a:pt x="5914" y="6633"/>
                    </a:cubicBezTo>
                    <a:lnTo>
                      <a:pt x="5914" y="6633"/>
                    </a:lnTo>
                    <a:lnTo>
                      <a:pt x="14279" y="17720"/>
                    </a:lnTo>
                    <a:cubicBezTo>
                      <a:pt x="14301" y="17751"/>
                      <a:pt x="14337" y="17767"/>
                      <a:pt x="14374" y="17767"/>
                    </a:cubicBezTo>
                    <a:cubicBezTo>
                      <a:pt x="14399" y="17767"/>
                      <a:pt x="14424" y="17760"/>
                      <a:pt x="14445" y="17744"/>
                    </a:cubicBezTo>
                    <a:cubicBezTo>
                      <a:pt x="14497" y="17707"/>
                      <a:pt x="14511" y="17634"/>
                      <a:pt x="14473" y="17582"/>
                    </a:cubicBezTo>
                    <a:cubicBezTo>
                      <a:pt x="12383" y="14491"/>
                      <a:pt x="9186" y="9765"/>
                      <a:pt x="6874" y="6339"/>
                    </a:cubicBezTo>
                    <a:lnTo>
                      <a:pt x="6874" y="6339"/>
                    </a:lnTo>
                    <a:cubicBezTo>
                      <a:pt x="7675" y="7423"/>
                      <a:pt x="8565" y="8622"/>
                      <a:pt x="9456" y="9814"/>
                    </a:cubicBezTo>
                    <a:cubicBezTo>
                      <a:pt x="13630" y="15420"/>
                      <a:pt x="14788" y="16938"/>
                      <a:pt x="15162" y="17308"/>
                    </a:cubicBezTo>
                    <a:cubicBezTo>
                      <a:pt x="15176" y="17328"/>
                      <a:pt x="15189" y="17349"/>
                      <a:pt x="15204" y="17370"/>
                    </a:cubicBezTo>
                    <a:lnTo>
                      <a:pt x="15218" y="17360"/>
                    </a:lnTo>
                    <a:cubicBezTo>
                      <a:pt x="15269" y="17406"/>
                      <a:pt x="15301" y="17420"/>
                      <a:pt x="15325" y="17420"/>
                    </a:cubicBezTo>
                    <a:cubicBezTo>
                      <a:pt x="15344" y="17420"/>
                      <a:pt x="15358" y="17411"/>
                      <a:pt x="15373" y="17402"/>
                    </a:cubicBezTo>
                    <a:cubicBezTo>
                      <a:pt x="15397" y="17384"/>
                      <a:pt x="15418" y="17357"/>
                      <a:pt x="15422" y="17325"/>
                    </a:cubicBezTo>
                    <a:cubicBezTo>
                      <a:pt x="15429" y="17294"/>
                      <a:pt x="15422" y="17259"/>
                      <a:pt x="15405" y="17235"/>
                    </a:cubicBezTo>
                    <a:cubicBezTo>
                      <a:pt x="13353" y="14238"/>
                      <a:pt x="8953" y="7797"/>
                      <a:pt x="6525" y="4173"/>
                    </a:cubicBezTo>
                    <a:lnTo>
                      <a:pt x="6525" y="4173"/>
                    </a:lnTo>
                    <a:cubicBezTo>
                      <a:pt x="8970" y="7420"/>
                      <a:pt x="13229" y="13098"/>
                      <a:pt x="15845" y="16591"/>
                    </a:cubicBezTo>
                    <a:cubicBezTo>
                      <a:pt x="15868" y="16622"/>
                      <a:pt x="15904" y="16640"/>
                      <a:pt x="15942" y="16640"/>
                    </a:cubicBezTo>
                    <a:cubicBezTo>
                      <a:pt x="15965" y="16640"/>
                      <a:pt x="15990" y="16633"/>
                      <a:pt x="16011" y="16618"/>
                    </a:cubicBezTo>
                    <a:cubicBezTo>
                      <a:pt x="16063" y="16580"/>
                      <a:pt x="16077" y="16508"/>
                      <a:pt x="16042" y="16452"/>
                    </a:cubicBezTo>
                    <a:lnTo>
                      <a:pt x="7339" y="3549"/>
                    </a:lnTo>
                    <a:lnTo>
                      <a:pt x="7339" y="3549"/>
                    </a:lnTo>
                    <a:cubicBezTo>
                      <a:pt x="9552" y="6439"/>
                      <a:pt x="13492" y="11740"/>
                      <a:pt x="16371" y="15649"/>
                    </a:cubicBezTo>
                    <a:cubicBezTo>
                      <a:pt x="16396" y="15682"/>
                      <a:pt x="16433" y="15699"/>
                      <a:pt x="16469" y="15699"/>
                    </a:cubicBezTo>
                    <a:cubicBezTo>
                      <a:pt x="16493" y="15699"/>
                      <a:pt x="16517" y="15691"/>
                      <a:pt x="16537" y="15676"/>
                    </a:cubicBezTo>
                    <a:cubicBezTo>
                      <a:pt x="16593" y="15638"/>
                      <a:pt x="16607" y="15565"/>
                      <a:pt x="16569" y="15510"/>
                    </a:cubicBezTo>
                    <a:lnTo>
                      <a:pt x="8381" y="3369"/>
                    </a:lnTo>
                    <a:lnTo>
                      <a:pt x="8381" y="3369"/>
                    </a:lnTo>
                    <a:cubicBezTo>
                      <a:pt x="9331" y="4644"/>
                      <a:pt x="10519" y="6279"/>
                      <a:pt x="11639" y="7811"/>
                    </a:cubicBezTo>
                    <a:cubicBezTo>
                      <a:pt x="16474" y="14448"/>
                      <a:pt x="17084" y="15194"/>
                      <a:pt x="17287" y="15194"/>
                    </a:cubicBezTo>
                    <a:cubicBezTo>
                      <a:pt x="17314" y="15194"/>
                      <a:pt x="17334" y="15181"/>
                      <a:pt x="17356" y="15166"/>
                    </a:cubicBezTo>
                    <a:cubicBezTo>
                      <a:pt x="17383" y="15150"/>
                      <a:pt x="17401" y="15121"/>
                      <a:pt x="17407" y="15087"/>
                    </a:cubicBezTo>
                    <a:cubicBezTo>
                      <a:pt x="17414" y="15056"/>
                      <a:pt x="17407" y="15025"/>
                      <a:pt x="17386" y="14997"/>
                    </a:cubicBezTo>
                    <a:cubicBezTo>
                      <a:pt x="15318" y="11962"/>
                      <a:pt x="12068" y="7180"/>
                      <a:pt x="9906" y="3972"/>
                    </a:cubicBezTo>
                    <a:lnTo>
                      <a:pt x="9906" y="3972"/>
                    </a:lnTo>
                    <a:cubicBezTo>
                      <a:pt x="16070" y="12249"/>
                      <a:pt x="17470" y="14058"/>
                      <a:pt x="17861" y="14405"/>
                    </a:cubicBezTo>
                    <a:cubicBezTo>
                      <a:pt x="17865" y="14405"/>
                      <a:pt x="17865" y="14408"/>
                      <a:pt x="17865" y="14408"/>
                    </a:cubicBezTo>
                    <a:lnTo>
                      <a:pt x="17868" y="14408"/>
                    </a:lnTo>
                    <a:cubicBezTo>
                      <a:pt x="17928" y="14460"/>
                      <a:pt x="17965" y="14477"/>
                      <a:pt x="17991" y="14477"/>
                    </a:cubicBezTo>
                    <a:cubicBezTo>
                      <a:pt x="18012" y="14477"/>
                      <a:pt x="18026" y="14467"/>
                      <a:pt x="18042" y="14456"/>
                    </a:cubicBezTo>
                    <a:cubicBezTo>
                      <a:pt x="18069" y="14439"/>
                      <a:pt x="18087" y="14411"/>
                      <a:pt x="18093" y="14381"/>
                    </a:cubicBezTo>
                    <a:cubicBezTo>
                      <a:pt x="18107" y="14307"/>
                      <a:pt x="18107" y="14290"/>
                      <a:pt x="9729" y="1910"/>
                    </a:cubicBezTo>
                    <a:lnTo>
                      <a:pt x="9729" y="1910"/>
                    </a:lnTo>
                    <a:cubicBezTo>
                      <a:pt x="11770" y="4527"/>
                      <a:pt x="15589" y="9654"/>
                      <a:pt x="18346" y="13399"/>
                    </a:cubicBezTo>
                    <a:cubicBezTo>
                      <a:pt x="18370" y="13432"/>
                      <a:pt x="18409" y="13450"/>
                      <a:pt x="18451" y="13450"/>
                    </a:cubicBezTo>
                    <a:cubicBezTo>
                      <a:pt x="18457" y="13450"/>
                      <a:pt x="18464" y="13449"/>
                      <a:pt x="18471" y="13448"/>
                    </a:cubicBezTo>
                    <a:cubicBezTo>
                      <a:pt x="18516" y="13438"/>
                      <a:pt x="18554" y="13399"/>
                      <a:pt x="18565" y="13351"/>
                    </a:cubicBezTo>
                    <a:cubicBezTo>
                      <a:pt x="18568" y="13330"/>
                      <a:pt x="18568" y="13320"/>
                      <a:pt x="18536" y="13261"/>
                    </a:cubicBezTo>
                    <a:lnTo>
                      <a:pt x="18541" y="13258"/>
                    </a:lnTo>
                    <a:cubicBezTo>
                      <a:pt x="18541" y="13254"/>
                      <a:pt x="18523" y="13230"/>
                      <a:pt x="18488" y="13185"/>
                    </a:cubicBezTo>
                    <a:cubicBezTo>
                      <a:pt x="18419" y="13081"/>
                      <a:pt x="18294" y="12897"/>
                      <a:pt x="18062" y="12564"/>
                    </a:cubicBezTo>
                    <a:cubicBezTo>
                      <a:pt x="13596" y="6117"/>
                      <a:pt x="11479" y="2988"/>
                      <a:pt x="10558" y="1564"/>
                    </a:cubicBezTo>
                    <a:lnTo>
                      <a:pt x="10558" y="1564"/>
                    </a:lnTo>
                    <a:cubicBezTo>
                      <a:pt x="11881" y="3227"/>
                      <a:pt x="14535" y="6737"/>
                      <a:pt x="16295" y="9062"/>
                    </a:cubicBezTo>
                    <a:cubicBezTo>
                      <a:pt x="16991" y="9983"/>
                      <a:pt x="17605" y="10794"/>
                      <a:pt x="18045" y="11373"/>
                    </a:cubicBezTo>
                    <a:cubicBezTo>
                      <a:pt x="18661" y="12181"/>
                      <a:pt x="18790" y="12348"/>
                      <a:pt x="18869" y="12348"/>
                    </a:cubicBezTo>
                    <a:cubicBezTo>
                      <a:pt x="18889" y="12348"/>
                      <a:pt x="18907" y="12337"/>
                      <a:pt x="18928" y="12322"/>
                    </a:cubicBezTo>
                    <a:cubicBezTo>
                      <a:pt x="18956" y="12305"/>
                      <a:pt x="18977" y="12273"/>
                      <a:pt x="18981" y="12243"/>
                    </a:cubicBezTo>
                    <a:cubicBezTo>
                      <a:pt x="18990" y="12190"/>
                      <a:pt x="19019" y="12041"/>
                      <a:pt x="13689" y="4263"/>
                    </a:cubicBezTo>
                    <a:lnTo>
                      <a:pt x="13689" y="4263"/>
                    </a:lnTo>
                    <a:cubicBezTo>
                      <a:pt x="18445" y="10499"/>
                      <a:pt x="19055" y="11160"/>
                      <a:pt x="19236" y="11160"/>
                    </a:cubicBezTo>
                    <a:cubicBezTo>
                      <a:pt x="19259" y="11160"/>
                      <a:pt x="19275" y="11149"/>
                      <a:pt x="19292" y="11137"/>
                    </a:cubicBezTo>
                    <a:cubicBezTo>
                      <a:pt x="19320" y="11117"/>
                      <a:pt x="19341" y="11088"/>
                      <a:pt x="19344" y="11058"/>
                    </a:cubicBezTo>
                    <a:cubicBezTo>
                      <a:pt x="19355" y="11002"/>
                      <a:pt x="19379" y="10877"/>
                      <a:pt x="14251" y="3390"/>
                    </a:cubicBezTo>
                    <a:lnTo>
                      <a:pt x="14251" y="3390"/>
                    </a:lnTo>
                    <a:cubicBezTo>
                      <a:pt x="14646" y="3889"/>
                      <a:pt x="15065" y="4415"/>
                      <a:pt x="15480" y="4938"/>
                    </a:cubicBezTo>
                    <a:cubicBezTo>
                      <a:pt x="18024" y="8126"/>
                      <a:pt x="18769" y="9024"/>
                      <a:pt x="19035" y="9241"/>
                    </a:cubicBezTo>
                    <a:lnTo>
                      <a:pt x="19043" y="9252"/>
                    </a:lnTo>
                    <a:lnTo>
                      <a:pt x="19043" y="9249"/>
                    </a:lnTo>
                    <a:cubicBezTo>
                      <a:pt x="19096" y="9292"/>
                      <a:pt x="19129" y="9305"/>
                      <a:pt x="19154" y="9305"/>
                    </a:cubicBezTo>
                    <a:cubicBezTo>
                      <a:pt x="19176" y="9305"/>
                      <a:pt x="19191" y="9295"/>
                      <a:pt x="19209" y="9283"/>
                    </a:cubicBezTo>
                    <a:cubicBezTo>
                      <a:pt x="19264" y="9246"/>
                      <a:pt x="19278" y="9172"/>
                      <a:pt x="19240" y="9117"/>
                    </a:cubicBezTo>
                    <a:lnTo>
                      <a:pt x="15031" y="2870"/>
                    </a:lnTo>
                    <a:lnTo>
                      <a:pt x="18523" y="6754"/>
                    </a:lnTo>
                    <a:cubicBezTo>
                      <a:pt x="18546" y="6781"/>
                      <a:pt x="18579" y="6795"/>
                      <a:pt x="18612" y="6795"/>
                    </a:cubicBezTo>
                    <a:cubicBezTo>
                      <a:pt x="18638" y="6795"/>
                      <a:pt x="18664" y="6786"/>
                      <a:pt x="18686" y="6768"/>
                    </a:cubicBezTo>
                    <a:cubicBezTo>
                      <a:pt x="18738" y="6730"/>
                      <a:pt x="18749" y="6660"/>
                      <a:pt x="18710" y="6605"/>
                    </a:cubicBezTo>
                    <a:cubicBezTo>
                      <a:pt x="17612" y="5001"/>
                      <a:pt x="15955" y="2572"/>
                      <a:pt x="15841" y="2360"/>
                    </a:cubicBezTo>
                    <a:cubicBezTo>
                      <a:pt x="15838" y="2347"/>
                      <a:pt x="15831" y="2336"/>
                      <a:pt x="15824" y="2326"/>
                    </a:cubicBezTo>
                    <a:cubicBezTo>
                      <a:pt x="15802" y="2292"/>
                      <a:pt x="15765" y="2273"/>
                      <a:pt x="15726" y="2273"/>
                    </a:cubicBezTo>
                    <a:cubicBezTo>
                      <a:pt x="15703" y="2273"/>
                      <a:pt x="15679" y="2280"/>
                      <a:pt x="15658" y="2295"/>
                    </a:cubicBezTo>
                    <a:cubicBezTo>
                      <a:pt x="15630" y="2312"/>
                      <a:pt x="15613" y="2340"/>
                      <a:pt x="15605" y="2374"/>
                    </a:cubicBezTo>
                    <a:cubicBezTo>
                      <a:pt x="15595" y="2430"/>
                      <a:pt x="15589" y="2468"/>
                      <a:pt x="17484" y="5240"/>
                    </a:cubicBezTo>
                    <a:lnTo>
                      <a:pt x="14050" y="1425"/>
                    </a:lnTo>
                    <a:cubicBezTo>
                      <a:pt x="14027" y="1397"/>
                      <a:pt x="13993" y="1384"/>
                      <a:pt x="13959" y="1384"/>
                    </a:cubicBezTo>
                    <a:cubicBezTo>
                      <a:pt x="13934" y="1384"/>
                      <a:pt x="13908" y="1392"/>
                      <a:pt x="13887" y="1408"/>
                    </a:cubicBezTo>
                    <a:cubicBezTo>
                      <a:pt x="13838" y="1450"/>
                      <a:pt x="13825" y="1519"/>
                      <a:pt x="13863" y="1570"/>
                    </a:cubicBezTo>
                    <a:lnTo>
                      <a:pt x="17906" y="7568"/>
                    </a:lnTo>
                    <a:cubicBezTo>
                      <a:pt x="16427" y="5756"/>
                      <a:pt x="13995" y="2690"/>
                      <a:pt x="12203" y="406"/>
                    </a:cubicBezTo>
                    <a:cubicBezTo>
                      <a:pt x="12179" y="376"/>
                      <a:pt x="12144" y="360"/>
                      <a:pt x="12109" y="360"/>
                    </a:cubicBezTo>
                    <a:cubicBezTo>
                      <a:pt x="12084" y="360"/>
                      <a:pt x="12058" y="368"/>
                      <a:pt x="12037" y="385"/>
                    </a:cubicBezTo>
                    <a:cubicBezTo>
                      <a:pt x="11985" y="424"/>
                      <a:pt x="11971" y="497"/>
                      <a:pt x="12009" y="548"/>
                    </a:cubicBezTo>
                    <a:cubicBezTo>
                      <a:pt x="14123" y="3625"/>
                      <a:pt x="17050" y="7908"/>
                      <a:pt x="18391" y="9932"/>
                    </a:cubicBezTo>
                    <a:cubicBezTo>
                      <a:pt x="16853" y="8036"/>
                      <a:pt x="13734" y="3927"/>
                      <a:pt x="12200" y="1903"/>
                    </a:cubicBezTo>
                    <a:cubicBezTo>
                      <a:pt x="11815" y="1397"/>
                      <a:pt x="11493" y="975"/>
                      <a:pt x="11268" y="681"/>
                    </a:cubicBezTo>
                    <a:cubicBezTo>
                      <a:pt x="11105" y="465"/>
                      <a:pt x="11004" y="334"/>
                      <a:pt x="10939" y="257"/>
                    </a:cubicBezTo>
                    <a:cubicBezTo>
                      <a:pt x="10928" y="247"/>
                      <a:pt x="10921" y="233"/>
                      <a:pt x="10914" y="223"/>
                    </a:cubicBezTo>
                    <a:lnTo>
                      <a:pt x="10911" y="227"/>
                    </a:lnTo>
                    <a:cubicBezTo>
                      <a:pt x="10864" y="179"/>
                      <a:pt x="10836" y="162"/>
                      <a:pt x="10811" y="162"/>
                    </a:cubicBezTo>
                    <a:cubicBezTo>
                      <a:pt x="10791" y="162"/>
                      <a:pt x="10773" y="174"/>
                      <a:pt x="10748" y="192"/>
                    </a:cubicBezTo>
                    <a:cubicBezTo>
                      <a:pt x="10720" y="209"/>
                      <a:pt x="10703" y="237"/>
                      <a:pt x="10696" y="268"/>
                    </a:cubicBezTo>
                    <a:cubicBezTo>
                      <a:pt x="10689" y="302"/>
                      <a:pt x="10696" y="334"/>
                      <a:pt x="10717" y="361"/>
                    </a:cubicBezTo>
                    <a:cubicBezTo>
                      <a:pt x="12771" y="3345"/>
                      <a:pt x="15501" y="7329"/>
                      <a:pt x="17189" y="9844"/>
                    </a:cubicBezTo>
                    <a:cubicBezTo>
                      <a:pt x="16967" y="9550"/>
                      <a:pt x="16728" y="9238"/>
                      <a:pt x="16486" y="8916"/>
                    </a:cubicBezTo>
                    <a:cubicBezTo>
                      <a:pt x="10626" y="1166"/>
                      <a:pt x="9982" y="403"/>
                      <a:pt x="9796" y="403"/>
                    </a:cubicBezTo>
                    <a:cubicBezTo>
                      <a:pt x="9774" y="403"/>
                      <a:pt x="9759" y="413"/>
                      <a:pt x="9743" y="424"/>
                    </a:cubicBezTo>
                    <a:cubicBezTo>
                      <a:pt x="9715" y="444"/>
                      <a:pt x="9695" y="476"/>
                      <a:pt x="9688" y="507"/>
                    </a:cubicBezTo>
                    <a:cubicBezTo>
                      <a:pt x="9670" y="604"/>
                      <a:pt x="9643" y="753"/>
                      <a:pt x="14330" y="7586"/>
                    </a:cubicBezTo>
                    <a:cubicBezTo>
                      <a:pt x="14088" y="7257"/>
                      <a:pt x="13838" y="6924"/>
                      <a:pt x="13593" y="6595"/>
                    </a:cubicBezTo>
                    <a:cubicBezTo>
                      <a:pt x="9784" y="1515"/>
                      <a:pt x="8794" y="302"/>
                      <a:pt x="8475" y="57"/>
                    </a:cubicBezTo>
                    <a:cubicBezTo>
                      <a:pt x="8471" y="57"/>
                      <a:pt x="8471" y="53"/>
                      <a:pt x="8471" y="53"/>
                    </a:cubicBezTo>
                    <a:lnTo>
                      <a:pt x="8471" y="57"/>
                    </a:lnTo>
                    <a:cubicBezTo>
                      <a:pt x="8417" y="15"/>
                      <a:pt x="8382" y="1"/>
                      <a:pt x="8356" y="1"/>
                    </a:cubicBezTo>
                    <a:close/>
                  </a:path>
                </a:pathLst>
              </a:custGeom>
              <a:solidFill>
                <a:srgbClr val="F9CB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9" name="Google Shape;249;p28"/>
              <p:cNvGrpSpPr/>
              <p:nvPr/>
            </p:nvGrpSpPr>
            <p:grpSpPr>
              <a:xfrm rot="-463497">
                <a:off x="6619536" y="649401"/>
                <a:ext cx="960126" cy="1122298"/>
                <a:chOff x="6246600" y="3562450"/>
                <a:chExt cx="840768" cy="982780"/>
              </a:xfrm>
            </p:grpSpPr>
            <p:sp>
              <p:nvSpPr>
                <p:cNvPr id="250" name="Google Shape;250;p28"/>
                <p:cNvSpPr/>
                <p:nvPr/>
              </p:nvSpPr>
              <p:spPr>
                <a:xfrm>
                  <a:off x="6357979" y="3901087"/>
                  <a:ext cx="597582" cy="562038"/>
                </a:xfrm>
                <a:custGeom>
                  <a:avLst/>
                  <a:gdLst/>
                  <a:ahLst/>
                  <a:cxnLst/>
                  <a:rect l="l" t="t" r="r" b="b"/>
                  <a:pathLst>
                    <a:path w="7431" h="6989" extrusionOk="0">
                      <a:moveTo>
                        <a:pt x="4045" y="164"/>
                      </a:moveTo>
                      <a:cubicBezTo>
                        <a:pt x="4855" y="164"/>
                        <a:pt x="5844" y="566"/>
                        <a:pt x="6401" y="1126"/>
                      </a:cubicBezTo>
                      <a:cubicBezTo>
                        <a:pt x="7160" y="1895"/>
                        <a:pt x="7288" y="2821"/>
                        <a:pt x="7205" y="3843"/>
                      </a:cubicBezTo>
                      <a:cubicBezTo>
                        <a:pt x="7135" y="4689"/>
                        <a:pt x="7048" y="5354"/>
                        <a:pt x="6445" y="5970"/>
                      </a:cubicBezTo>
                      <a:cubicBezTo>
                        <a:pt x="5881" y="6549"/>
                        <a:pt x="5325" y="6822"/>
                        <a:pt x="4514" y="6822"/>
                      </a:cubicBezTo>
                      <a:cubicBezTo>
                        <a:pt x="4469" y="6822"/>
                        <a:pt x="4424" y="6821"/>
                        <a:pt x="4377" y="6819"/>
                      </a:cubicBezTo>
                      <a:cubicBezTo>
                        <a:pt x="3559" y="6792"/>
                        <a:pt x="2353" y="6629"/>
                        <a:pt x="1688" y="6119"/>
                      </a:cubicBezTo>
                      <a:cubicBezTo>
                        <a:pt x="885" y="5506"/>
                        <a:pt x="507" y="4331"/>
                        <a:pt x="479" y="3354"/>
                      </a:cubicBezTo>
                      <a:cubicBezTo>
                        <a:pt x="448" y="2298"/>
                        <a:pt x="808" y="1223"/>
                        <a:pt x="1789" y="690"/>
                      </a:cubicBezTo>
                      <a:cubicBezTo>
                        <a:pt x="2420" y="344"/>
                        <a:pt x="3231" y="243"/>
                        <a:pt x="3937" y="167"/>
                      </a:cubicBezTo>
                      <a:cubicBezTo>
                        <a:pt x="3973" y="165"/>
                        <a:pt x="4009" y="164"/>
                        <a:pt x="4045" y="164"/>
                      </a:cubicBezTo>
                      <a:close/>
                      <a:moveTo>
                        <a:pt x="4068" y="1"/>
                      </a:moveTo>
                      <a:cubicBezTo>
                        <a:pt x="4030" y="1"/>
                        <a:pt x="3991" y="1"/>
                        <a:pt x="3953" y="3"/>
                      </a:cubicBezTo>
                      <a:lnTo>
                        <a:pt x="3953" y="3"/>
                      </a:lnTo>
                      <a:cubicBezTo>
                        <a:pt x="3952" y="3"/>
                        <a:pt x="3951" y="3"/>
                        <a:pt x="3949" y="3"/>
                      </a:cubicBezTo>
                      <a:cubicBezTo>
                        <a:pt x="3946" y="3"/>
                        <a:pt x="3942" y="3"/>
                        <a:pt x="3937" y="4"/>
                      </a:cubicBezTo>
                      <a:cubicBezTo>
                        <a:pt x="3937" y="4"/>
                        <a:pt x="3937" y="4"/>
                        <a:pt x="3937" y="4"/>
                      </a:cubicBezTo>
                      <a:lnTo>
                        <a:pt x="3937" y="4"/>
                      </a:lnTo>
                      <a:cubicBezTo>
                        <a:pt x="3932" y="4"/>
                        <a:pt x="3928" y="4"/>
                        <a:pt x="3923" y="5"/>
                      </a:cubicBezTo>
                      <a:lnTo>
                        <a:pt x="3923" y="5"/>
                      </a:lnTo>
                      <a:cubicBezTo>
                        <a:pt x="2589" y="151"/>
                        <a:pt x="1112" y="453"/>
                        <a:pt x="559" y="1844"/>
                      </a:cubicBezTo>
                      <a:cubicBezTo>
                        <a:pt x="1" y="3247"/>
                        <a:pt x="362" y="5423"/>
                        <a:pt x="1671" y="6320"/>
                      </a:cubicBezTo>
                      <a:cubicBezTo>
                        <a:pt x="2295" y="6750"/>
                        <a:pt x="3210" y="6864"/>
                        <a:pt x="3944" y="6950"/>
                      </a:cubicBezTo>
                      <a:cubicBezTo>
                        <a:pt x="4142" y="6973"/>
                        <a:pt x="4352" y="6988"/>
                        <a:pt x="4564" y="6988"/>
                      </a:cubicBezTo>
                      <a:cubicBezTo>
                        <a:pt x="5071" y="6988"/>
                        <a:pt x="5591" y="6901"/>
                        <a:pt x="5999" y="6614"/>
                      </a:cubicBezTo>
                      <a:cubicBezTo>
                        <a:pt x="7218" y="5762"/>
                        <a:pt x="7426" y="4484"/>
                        <a:pt x="7430" y="3070"/>
                      </a:cubicBezTo>
                      <a:cubicBezTo>
                        <a:pt x="7430" y="1369"/>
                        <a:pt x="5701" y="1"/>
                        <a:pt x="406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8"/>
                <p:cNvSpPr/>
                <p:nvPr/>
              </p:nvSpPr>
              <p:spPr>
                <a:xfrm>
                  <a:off x="6276676" y="3845840"/>
                  <a:ext cx="754316" cy="677759"/>
                </a:xfrm>
                <a:custGeom>
                  <a:avLst/>
                  <a:gdLst/>
                  <a:ahLst/>
                  <a:cxnLst/>
                  <a:rect l="l" t="t" r="r" b="b"/>
                  <a:pathLst>
                    <a:path w="9380" h="8428" extrusionOk="0">
                      <a:moveTo>
                        <a:pt x="4917" y="164"/>
                      </a:moveTo>
                      <a:cubicBezTo>
                        <a:pt x="6119" y="202"/>
                        <a:pt x="7304" y="646"/>
                        <a:pt x="8163" y="1505"/>
                      </a:cubicBezTo>
                      <a:cubicBezTo>
                        <a:pt x="8832" y="2177"/>
                        <a:pt x="9106" y="3393"/>
                        <a:pt x="9092" y="4332"/>
                      </a:cubicBezTo>
                      <a:cubicBezTo>
                        <a:pt x="9078" y="5147"/>
                        <a:pt x="8774" y="6047"/>
                        <a:pt x="8344" y="6730"/>
                      </a:cubicBezTo>
                      <a:cubicBezTo>
                        <a:pt x="7668" y="7808"/>
                        <a:pt x="6524" y="8182"/>
                        <a:pt x="5309" y="8254"/>
                      </a:cubicBezTo>
                      <a:cubicBezTo>
                        <a:pt x="5108" y="8266"/>
                        <a:pt x="4905" y="8273"/>
                        <a:pt x="4702" y="8273"/>
                      </a:cubicBezTo>
                      <a:cubicBezTo>
                        <a:pt x="3662" y="8273"/>
                        <a:pt x="2613" y="8091"/>
                        <a:pt x="1813" y="7375"/>
                      </a:cubicBezTo>
                      <a:cubicBezTo>
                        <a:pt x="901" y="6553"/>
                        <a:pt x="475" y="5347"/>
                        <a:pt x="489" y="4138"/>
                      </a:cubicBezTo>
                      <a:cubicBezTo>
                        <a:pt x="496" y="3535"/>
                        <a:pt x="589" y="2923"/>
                        <a:pt x="783" y="2354"/>
                      </a:cubicBezTo>
                      <a:cubicBezTo>
                        <a:pt x="1023" y="1658"/>
                        <a:pt x="1567" y="1193"/>
                        <a:pt x="2152" y="781"/>
                      </a:cubicBezTo>
                      <a:cubicBezTo>
                        <a:pt x="2974" y="206"/>
                        <a:pt x="3961" y="268"/>
                        <a:pt x="4917" y="164"/>
                      </a:cubicBezTo>
                      <a:close/>
                      <a:moveTo>
                        <a:pt x="4929" y="0"/>
                      </a:moveTo>
                      <a:cubicBezTo>
                        <a:pt x="4925" y="0"/>
                        <a:pt x="4921" y="1"/>
                        <a:pt x="4917" y="1"/>
                      </a:cubicBezTo>
                      <a:cubicBezTo>
                        <a:pt x="4916" y="1"/>
                        <a:pt x="4915" y="1"/>
                        <a:pt x="4914" y="1"/>
                      </a:cubicBezTo>
                      <a:cubicBezTo>
                        <a:pt x="4906" y="1"/>
                        <a:pt x="4899" y="2"/>
                        <a:pt x="4893" y="4"/>
                      </a:cubicBezTo>
                      <a:lnTo>
                        <a:pt x="4893" y="4"/>
                      </a:lnTo>
                      <a:cubicBezTo>
                        <a:pt x="4125" y="83"/>
                        <a:pt x="3232" y="22"/>
                        <a:pt x="2526" y="365"/>
                      </a:cubicBezTo>
                      <a:cubicBezTo>
                        <a:pt x="1722" y="750"/>
                        <a:pt x="915" y="1453"/>
                        <a:pt x="624" y="2309"/>
                      </a:cubicBezTo>
                      <a:cubicBezTo>
                        <a:pt x="1" y="4162"/>
                        <a:pt x="308" y="6467"/>
                        <a:pt x="1951" y="7693"/>
                      </a:cubicBezTo>
                      <a:cubicBezTo>
                        <a:pt x="2775" y="8309"/>
                        <a:pt x="3776" y="8428"/>
                        <a:pt x="4777" y="8428"/>
                      </a:cubicBezTo>
                      <a:cubicBezTo>
                        <a:pt x="4795" y="8428"/>
                        <a:pt x="4813" y="8427"/>
                        <a:pt x="4830" y="8427"/>
                      </a:cubicBezTo>
                      <a:cubicBezTo>
                        <a:pt x="5752" y="8424"/>
                        <a:pt x="6819" y="8317"/>
                        <a:pt x="7599" y="7776"/>
                      </a:cubicBezTo>
                      <a:cubicBezTo>
                        <a:pt x="8680" y="7025"/>
                        <a:pt x="9380" y="5320"/>
                        <a:pt x="9244" y="4010"/>
                      </a:cubicBezTo>
                      <a:cubicBezTo>
                        <a:pt x="9130" y="2888"/>
                        <a:pt x="8873" y="1851"/>
                        <a:pt x="7976" y="1117"/>
                      </a:cubicBezTo>
                      <a:cubicBezTo>
                        <a:pt x="7114" y="409"/>
                        <a:pt x="6051" y="42"/>
                        <a:pt x="4946" y="2"/>
                      </a:cubicBezTo>
                      <a:lnTo>
                        <a:pt x="4946" y="2"/>
                      </a:lnTo>
                      <a:cubicBezTo>
                        <a:pt x="4940" y="1"/>
                        <a:pt x="4935" y="0"/>
                        <a:pt x="492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8"/>
                <p:cNvSpPr/>
                <p:nvPr/>
              </p:nvSpPr>
              <p:spPr>
                <a:xfrm>
                  <a:off x="6297987" y="3804345"/>
                  <a:ext cx="228547" cy="163167"/>
                </a:xfrm>
                <a:custGeom>
                  <a:avLst/>
                  <a:gdLst/>
                  <a:ahLst/>
                  <a:cxnLst/>
                  <a:rect l="l" t="t" r="r" b="b"/>
                  <a:pathLst>
                    <a:path w="2842" h="2029" extrusionOk="0">
                      <a:moveTo>
                        <a:pt x="2733" y="0"/>
                      </a:moveTo>
                      <a:cubicBezTo>
                        <a:pt x="2726" y="0"/>
                        <a:pt x="2717" y="1"/>
                        <a:pt x="2709" y="4"/>
                      </a:cubicBezTo>
                      <a:cubicBezTo>
                        <a:pt x="1741" y="295"/>
                        <a:pt x="571" y="1013"/>
                        <a:pt x="37" y="1907"/>
                      </a:cubicBezTo>
                      <a:cubicBezTo>
                        <a:pt x="1" y="1969"/>
                        <a:pt x="57" y="2029"/>
                        <a:pt x="113" y="2029"/>
                      </a:cubicBezTo>
                      <a:cubicBezTo>
                        <a:pt x="137" y="2029"/>
                        <a:pt x="162" y="2017"/>
                        <a:pt x="179" y="1990"/>
                      </a:cubicBezTo>
                      <a:cubicBezTo>
                        <a:pt x="688" y="1134"/>
                        <a:pt x="1831" y="441"/>
                        <a:pt x="2750" y="161"/>
                      </a:cubicBezTo>
                      <a:cubicBezTo>
                        <a:pt x="2841" y="135"/>
                        <a:pt x="2815" y="0"/>
                        <a:pt x="273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8"/>
                <p:cNvSpPr/>
                <p:nvPr/>
              </p:nvSpPr>
              <p:spPr>
                <a:xfrm>
                  <a:off x="6246600" y="3738564"/>
                  <a:ext cx="278968" cy="228949"/>
                </a:xfrm>
                <a:custGeom>
                  <a:avLst/>
                  <a:gdLst/>
                  <a:ahLst/>
                  <a:cxnLst/>
                  <a:rect l="l" t="t" r="r" b="b"/>
                  <a:pathLst>
                    <a:path w="3469" h="2847" extrusionOk="0">
                      <a:moveTo>
                        <a:pt x="1999" y="1"/>
                      </a:moveTo>
                      <a:cubicBezTo>
                        <a:pt x="1606" y="1"/>
                        <a:pt x="1205" y="117"/>
                        <a:pt x="877" y="331"/>
                      </a:cubicBezTo>
                      <a:cubicBezTo>
                        <a:pt x="66" y="857"/>
                        <a:pt x="1" y="2146"/>
                        <a:pt x="690" y="2822"/>
                      </a:cubicBezTo>
                      <a:cubicBezTo>
                        <a:pt x="707" y="2839"/>
                        <a:pt x="726" y="2847"/>
                        <a:pt x="745" y="2847"/>
                      </a:cubicBezTo>
                      <a:cubicBezTo>
                        <a:pt x="808" y="2847"/>
                        <a:pt x="863" y="2764"/>
                        <a:pt x="804" y="2707"/>
                      </a:cubicBezTo>
                      <a:cubicBezTo>
                        <a:pt x="121" y="2032"/>
                        <a:pt x="298" y="822"/>
                        <a:pt x="1116" y="379"/>
                      </a:cubicBezTo>
                      <a:cubicBezTo>
                        <a:pt x="1379" y="237"/>
                        <a:pt x="1683" y="162"/>
                        <a:pt x="1983" y="162"/>
                      </a:cubicBezTo>
                      <a:cubicBezTo>
                        <a:pt x="2524" y="162"/>
                        <a:pt x="3051" y="406"/>
                        <a:pt x="3298" y="944"/>
                      </a:cubicBezTo>
                      <a:cubicBezTo>
                        <a:pt x="3311" y="973"/>
                        <a:pt x="3334" y="985"/>
                        <a:pt x="3358" y="985"/>
                      </a:cubicBezTo>
                      <a:cubicBezTo>
                        <a:pt x="3410" y="985"/>
                        <a:pt x="3468" y="925"/>
                        <a:pt x="3437" y="860"/>
                      </a:cubicBezTo>
                      <a:cubicBezTo>
                        <a:pt x="3166" y="266"/>
                        <a:pt x="2592" y="1"/>
                        <a:pt x="19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8"/>
                <p:cNvSpPr/>
                <p:nvPr/>
              </p:nvSpPr>
              <p:spPr>
                <a:xfrm>
                  <a:off x="6394810" y="4443341"/>
                  <a:ext cx="98431" cy="101889"/>
                </a:xfrm>
                <a:custGeom>
                  <a:avLst/>
                  <a:gdLst/>
                  <a:ahLst/>
                  <a:cxnLst/>
                  <a:rect l="l" t="t" r="r" b="b"/>
                  <a:pathLst>
                    <a:path w="1224" h="1267" extrusionOk="0">
                      <a:moveTo>
                        <a:pt x="326" y="0"/>
                      </a:moveTo>
                      <a:cubicBezTo>
                        <a:pt x="302" y="0"/>
                        <a:pt x="279" y="12"/>
                        <a:pt x="264" y="41"/>
                      </a:cubicBezTo>
                      <a:cubicBezTo>
                        <a:pt x="153" y="270"/>
                        <a:pt x="80" y="506"/>
                        <a:pt x="56" y="755"/>
                      </a:cubicBezTo>
                      <a:cubicBezTo>
                        <a:pt x="42" y="893"/>
                        <a:pt x="0" y="1147"/>
                        <a:pt x="142" y="1234"/>
                      </a:cubicBezTo>
                      <a:cubicBezTo>
                        <a:pt x="182" y="1257"/>
                        <a:pt x="229" y="1267"/>
                        <a:pt x="278" y="1267"/>
                      </a:cubicBezTo>
                      <a:cubicBezTo>
                        <a:pt x="400" y="1267"/>
                        <a:pt x="539" y="1207"/>
                        <a:pt x="631" y="1160"/>
                      </a:cubicBezTo>
                      <a:cubicBezTo>
                        <a:pt x="843" y="1050"/>
                        <a:pt x="1009" y="873"/>
                        <a:pt x="1168" y="700"/>
                      </a:cubicBezTo>
                      <a:cubicBezTo>
                        <a:pt x="1224" y="641"/>
                        <a:pt x="1168" y="559"/>
                        <a:pt x="1108" y="559"/>
                      </a:cubicBezTo>
                      <a:cubicBezTo>
                        <a:pt x="1089" y="559"/>
                        <a:pt x="1070" y="567"/>
                        <a:pt x="1054" y="586"/>
                      </a:cubicBezTo>
                      <a:cubicBezTo>
                        <a:pt x="896" y="753"/>
                        <a:pt x="615" y="1093"/>
                        <a:pt x="353" y="1093"/>
                      </a:cubicBezTo>
                      <a:cubicBezTo>
                        <a:pt x="344" y="1093"/>
                        <a:pt x="335" y="1092"/>
                        <a:pt x="326" y="1091"/>
                      </a:cubicBezTo>
                      <a:cubicBezTo>
                        <a:pt x="310" y="1098"/>
                        <a:pt x="296" y="1101"/>
                        <a:pt x="283" y="1101"/>
                      </a:cubicBezTo>
                      <a:cubicBezTo>
                        <a:pt x="241" y="1101"/>
                        <a:pt x="217" y="1065"/>
                        <a:pt x="211" y="991"/>
                      </a:cubicBezTo>
                      <a:lnTo>
                        <a:pt x="211" y="914"/>
                      </a:lnTo>
                      <a:cubicBezTo>
                        <a:pt x="205" y="824"/>
                        <a:pt x="222" y="711"/>
                        <a:pt x="240" y="623"/>
                      </a:cubicBezTo>
                      <a:cubicBezTo>
                        <a:pt x="271" y="450"/>
                        <a:pt x="330" y="284"/>
                        <a:pt x="406" y="124"/>
                      </a:cubicBezTo>
                      <a:cubicBezTo>
                        <a:pt x="437" y="60"/>
                        <a:pt x="380" y="0"/>
                        <a:pt x="32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8"/>
                <p:cNvSpPr/>
                <p:nvPr/>
              </p:nvSpPr>
              <p:spPr>
                <a:xfrm>
                  <a:off x="6846356" y="4432484"/>
                  <a:ext cx="98270" cy="101889"/>
                </a:xfrm>
                <a:custGeom>
                  <a:avLst/>
                  <a:gdLst/>
                  <a:ahLst/>
                  <a:cxnLst/>
                  <a:rect l="l" t="t" r="r" b="b"/>
                  <a:pathLst>
                    <a:path w="1222" h="1267" extrusionOk="0">
                      <a:moveTo>
                        <a:pt x="897" y="0"/>
                      </a:moveTo>
                      <a:cubicBezTo>
                        <a:pt x="843" y="0"/>
                        <a:pt x="786" y="60"/>
                        <a:pt x="820" y="125"/>
                      </a:cubicBezTo>
                      <a:cubicBezTo>
                        <a:pt x="896" y="284"/>
                        <a:pt x="955" y="446"/>
                        <a:pt x="986" y="624"/>
                      </a:cubicBezTo>
                      <a:cubicBezTo>
                        <a:pt x="999" y="703"/>
                        <a:pt x="1007" y="790"/>
                        <a:pt x="1010" y="873"/>
                      </a:cubicBezTo>
                      <a:cubicBezTo>
                        <a:pt x="1014" y="911"/>
                        <a:pt x="1014" y="949"/>
                        <a:pt x="1010" y="991"/>
                      </a:cubicBezTo>
                      <a:cubicBezTo>
                        <a:pt x="1005" y="1063"/>
                        <a:pt x="981" y="1100"/>
                        <a:pt x="938" y="1100"/>
                      </a:cubicBezTo>
                      <a:cubicBezTo>
                        <a:pt x="925" y="1100"/>
                        <a:pt x="911" y="1097"/>
                        <a:pt x="896" y="1091"/>
                      </a:cubicBezTo>
                      <a:cubicBezTo>
                        <a:pt x="888" y="1091"/>
                        <a:pt x="880" y="1092"/>
                        <a:pt x="872" y="1092"/>
                      </a:cubicBezTo>
                      <a:cubicBezTo>
                        <a:pt x="609" y="1092"/>
                        <a:pt x="330" y="753"/>
                        <a:pt x="172" y="582"/>
                      </a:cubicBezTo>
                      <a:cubicBezTo>
                        <a:pt x="155" y="564"/>
                        <a:pt x="136" y="557"/>
                        <a:pt x="117" y="557"/>
                      </a:cubicBezTo>
                      <a:cubicBezTo>
                        <a:pt x="56" y="557"/>
                        <a:pt x="1" y="639"/>
                        <a:pt x="54" y="700"/>
                      </a:cubicBezTo>
                      <a:cubicBezTo>
                        <a:pt x="217" y="870"/>
                        <a:pt x="383" y="1046"/>
                        <a:pt x="594" y="1157"/>
                      </a:cubicBezTo>
                      <a:cubicBezTo>
                        <a:pt x="684" y="1207"/>
                        <a:pt x="824" y="1266"/>
                        <a:pt x="946" y="1266"/>
                      </a:cubicBezTo>
                      <a:cubicBezTo>
                        <a:pt x="995" y="1266"/>
                        <a:pt x="1041" y="1257"/>
                        <a:pt x="1079" y="1233"/>
                      </a:cubicBezTo>
                      <a:cubicBezTo>
                        <a:pt x="1221" y="1143"/>
                        <a:pt x="1180" y="897"/>
                        <a:pt x="1166" y="755"/>
                      </a:cubicBezTo>
                      <a:cubicBezTo>
                        <a:pt x="1145" y="505"/>
                        <a:pt x="1069" y="267"/>
                        <a:pt x="958" y="41"/>
                      </a:cubicBezTo>
                      <a:cubicBezTo>
                        <a:pt x="944" y="12"/>
                        <a:pt x="921" y="0"/>
                        <a:pt x="89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8"/>
                <p:cNvSpPr/>
                <p:nvPr/>
              </p:nvSpPr>
              <p:spPr>
                <a:xfrm>
                  <a:off x="6637672" y="3990994"/>
                  <a:ext cx="21632" cy="222998"/>
                </a:xfrm>
                <a:custGeom>
                  <a:avLst/>
                  <a:gdLst/>
                  <a:ahLst/>
                  <a:cxnLst/>
                  <a:rect l="l" t="t" r="r" b="b"/>
                  <a:pathLst>
                    <a:path w="269" h="2773" extrusionOk="0">
                      <a:moveTo>
                        <a:pt x="80" y="1"/>
                      </a:moveTo>
                      <a:cubicBezTo>
                        <a:pt x="40" y="1"/>
                        <a:pt x="0" y="28"/>
                        <a:pt x="2" y="81"/>
                      </a:cubicBezTo>
                      <a:cubicBezTo>
                        <a:pt x="23" y="951"/>
                        <a:pt x="68" y="1824"/>
                        <a:pt x="102" y="2693"/>
                      </a:cubicBezTo>
                      <a:cubicBezTo>
                        <a:pt x="104" y="2746"/>
                        <a:pt x="147" y="2773"/>
                        <a:pt x="189" y="2773"/>
                      </a:cubicBezTo>
                      <a:cubicBezTo>
                        <a:pt x="230" y="2773"/>
                        <a:pt x="269" y="2747"/>
                        <a:pt x="265" y="2693"/>
                      </a:cubicBezTo>
                      <a:cubicBezTo>
                        <a:pt x="231" y="1824"/>
                        <a:pt x="185" y="951"/>
                        <a:pt x="164" y="81"/>
                      </a:cubicBezTo>
                      <a:cubicBezTo>
                        <a:pt x="163" y="28"/>
                        <a:pt x="121" y="1"/>
                        <a:pt x="8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8"/>
                <p:cNvSpPr/>
                <p:nvPr/>
              </p:nvSpPr>
              <p:spPr>
                <a:xfrm>
                  <a:off x="6566582" y="4216805"/>
                  <a:ext cx="93043" cy="108242"/>
                </a:xfrm>
                <a:custGeom>
                  <a:avLst/>
                  <a:gdLst/>
                  <a:ahLst/>
                  <a:cxnLst/>
                  <a:rect l="l" t="t" r="r" b="b"/>
                  <a:pathLst>
                    <a:path w="1157" h="1346" extrusionOk="0">
                      <a:moveTo>
                        <a:pt x="1042" y="1"/>
                      </a:moveTo>
                      <a:cubicBezTo>
                        <a:pt x="1024" y="1"/>
                        <a:pt x="1005" y="9"/>
                        <a:pt x="990" y="28"/>
                      </a:cubicBezTo>
                      <a:cubicBezTo>
                        <a:pt x="661" y="416"/>
                        <a:pt x="297" y="787"/>
                        <a:pt x="37" y="1223"/>
                      </a:cubicBezTo>
                      <a:cubicBezTo>
                        <a:pt x="1" y="1288"/>
                        <a:pt x="58" y="1346"/>
                        <a:pt x="114" y="1346"/>
                      </a:cubicBezTo>
                      <a:cubicBezTo>
                        <a:pt x="138" y="1346"/>
                        <a:pt x="163" y="1334"/>
                        <a:pt x="179" y="1306"/>
                      </a:cubicBezTo>
                      <a:cubicBezTo>
                        <a:pt x="432" y="880"/>
                        <a:pt x="786" y="520"/>
                        <a:pt x="1104" y="146"/>
                      </a:cubicBezTo>
                      <a:cubicBezTo>
                        <a:pt x="1157" y="84"/>
                        <a:pt x="1101" y="1"/>
                        <a:pt x="104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8"/>
                <p:cNvSpPr/>
                <p:nvPr/>
              </p:nvSpPr>
              <p:spPr>
                <a:xfrm>
                  <a:off x="6278365" y="3728029"/>
                  <a:ext cx="78487" cy="64897"/>
                </a:xfrm>
                <a:custGeom>
                  <a:avLst/>
                  <a:gdLst/>
                  <a:ahLst/>
                  <a:cxnLst/>
                  <a:rect l="l" t="t" r="r" b="b"/>
                  <a:pathLst>
                    <a:path w="976" h="807" extrusionOk="0">
                      <a:moveTo>
                        <a:pt x="316" y="0"/>
                      </a:moveTo>
                      <a:cubicBezTo>
                        <a:pt x="267" y="0"/>
                        <a:pt x="221" y="14"/>
                        <a:pt x="180" y="49"/>
                      </a:cubicBezTo>
                      <a:cubicBezTo>
                        <a:pt x="1" y="209"/>
                        <a:pt x="215" y="545"/>
                        <a:pt x="236" y="729"/>
                      </a:cubicBezTo>
                      <a:cubicBezTo>
                        <a:pt x="241" y="781"/>
                        <a:pt x="284" y="807"/>
                        <a:pt x="325" y="807"/>
                      </a:cubicBezTo>
                      <a:cubicBezTo>
                        <a:pt x="366" y="807"/>
                        <a:pt x="404" y="781"/>
                        <a:pt x="399" y="729"/>
                      </a:cubicBezTo>
                      <a:cubicBezTo>
                        <a:pt x="388" y="645"/>
                        <a:pt x="367" y="566"/>
                        <a:pt x="343" y="489"/>
                      </a:cubicBezTo>
                      <a:cubicBezTo>
                        <a:pt x="319" y="417"/>
                        <a:pt x="277" y="330"/>
                        <a:pt x="281" y="257"/>
                      </a:cubicBezTo>
                      <a:cubicBezTo>
                        <a:pt x="283" y="199"/>
                        <a:pt x="309" y="180"/>
                        <a:pt x="344" y="180"/>
                      </a:cubicBezTo>
                      <a:cubicBezTo>
                        <a:pt x="403" y="180"/>
                        <a:pt x="490" y="238"/>
                        <a:pt x="534" y="264"/>
                      </a:cubicBezTo>
                      <a:cubicBezTo>
                        <a:pt x="624" y="320"/>
                        <a:pt x="711" y="382"/>
                        <a:pt x="811" y="427"/>
                      </a:cubicBezTo>
                      <a:cubicBezTo>
                        <a:pt x="823" y="432"/>
                        <a:pt x="834" y="434"/>
                        <a:pt x="845" y="434"/>
                      </a:cubicBezTo>
                      <a:cubicBezTo>
                        <a:pt x="922" y="434"/>
                        <a:pt x="975" y="321"/>
                        <a:pt x="890" y="285"/>
                      </a:cubicBezTo>
                      <a:cubicBezTo>
                        <a:pt x="752" y="224"/>
                        <a:pt x="510" y="0"/>
                        <a:pt x="31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28"/>
                <p:cNvSpPr/>
                <p:nvPr/>
              </p:nvSpPr>
              <p:spPr>
                <a:xfrm>
                  <a:off x="6710530" y="3804345"/>
                  <a:ext cx="251144" cy="124084"/>
                </a:xfrm>
                <a:custGeom>
                  <a:avLst/>
                  <a:gdLst/>
                  <a:ahLst/>
                  <a:cxnLst/>
                  <a:rect l="l" t="t" r="r" b="b"/>
                  <a:pathLst>
                    <a:path w="3123" h="1543" extrusionOk="0">
                      <a:moveTo>
                        <a:pt x="92" y="0"/>
                      </a:moveTo>
                      <a:cubicBezTo>
                        <a:pt x="0" y="0"/>
                        <a:pt x="4" y="154"/>
                        <a:pt x="104" y="164"/>
                      </a:cubicBezTo>
                      <a:cubicBezTo>
                        <a:pt x="1060" y="282"/>
                        <a:pt x="2301" y="763"/>
                        <a:pt x="2955" y="1515"/>
                      </a:cubicBezTo>
                      <a:cubicBezTo>
                        <a:pt x="2971" y="1534"/>
                        <a:pt x="2990" y="1542"/>
                        <a:pt x="3008" y="1542"/>
                      </a:cubicBezTo>
                      <a:cubicBezTo>
                        <a:pt x="3067" y="1542"/>
                        <a:pt x="3123" y="1461"/>
                        <a:pt x="3070" y="1401"/>
                      </a:cubicBezTo>
                      <a:cubicBezTo>
                        <a:pt x="2384" y="611"/>
                        <a:pt x="1108" y="126"/>
                        <a:pt x="104" y="1"/>
                      </a:cubicBezTo>
                      <a:cubicBezTo>
                        <a:pt x="100" y="0"/>
                        <a:pt x="96" y="0"/>
                        <a:pt x="9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8"/>
                <p:cNvSpPr/>
                <p:nvPr/>
              </p:nvSpPr>
              <p:spPr>
                <a:xfrm>
                  <a:off x="6711254" y="3717816"/>
                  <a:ext cx="289905" cy="210131"/>
                </a:xfrm>
                <a:custGeom>
                  <a:avLst/>
                  <a:gdLst/>
                  <a:ahLst/>
                  <a:cxnLst/>
                  <a:rect l="l" t="t" r="r" b="b"/>
                  <a:pathLst>
                    <a:path w="3605" h="2613" extrusionOk="0">
                      <a:moveTo>
                        <a:pt x="1644" y="0"/>
                      </a:moveTo>
                      <a:cubicBezTo>
                        <a:pt x="923" y="0"/>
                        <a:pt x="218" y="373"/>
                        <a:pt x="15" y="1136"/>
                      </a:cubicBezTo>
                      <a:cubicBezTo>
                        <a:pt x="1" y="1198"/>
                        <a:pt x="51" y="1238"/>
                        <a:pt x="100" y="1238"/>
                      </a:cubicBezTo>
                      <a:cubicBezTo>
                        <a:pt x="132" y="1238"/>
                        <a:pt x="164" y="1221"/>
                        <a:pt x="175" y="1181"/>
                      </a:cubicBezTo>
                      <a:cubicBezTo>
                        <a:pt x="357" y="496"/>
                        <a:pt x="998" y="162"/>
                        <a:pt x="1649" y="162"/>
                      </a:cubicBezTo>
                      <a:cubicBezTo>
                        <a:pt x="1876" y="162"/>
                        <a:pt x="2105" y="203"/>
                        <a:pt x="2316" y="284"/>
                      </a:cubicBezTo>
                      <a:cubicBezTo>
                        <a:pt x="3151" y="599"/>
                        <a:pt x="3449" y="1763"/>
                        <a:pt x="2933" y="2494"/>
                      </a:cubicBezTo>
                      <a:cubicBezTo>
                        <a:pt x="2889" y="2555"/>
                        <a:pt x="2946" y="2612"/>
                        <a:pt x="3005" y="2612"/>
                      </a:cubicBezTo>
                      <a:cubicBezTo>
                        <a:pt x="3030" y="2612"/>
                        <a:pt x="3056" y="2602"/>
                        <a:pt x="3074" y="2577"/>
                      </a:cubicBezTo>
                      <a:cubicBezTo>
                        <a:pt x="3605" y="1825"/>
                        <a:pt x="3359" y="589"/>
                        <a:pt x="2521" y="194"/>
                      </a:cubicBezTo>
                      <a:cubicBezTo>
                        <a:pt x="2249" y="65"/>
                        <a:pt x="1945" y="0"/>
                        <a:pt x="164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28"/>
                <p:cNvSpPr/>
                <p:nvPr/>
              </p:nvSpPr>
              <p:spPr>
                <a:xfrm>
                  <a:off x="6868230" y="3691439"/>
                  <a:ext cx="73904" cy="64414"/>
                </a:xfrm>
                <a:custGeom>
                  <a:avLst/>
                  <a:gdLst/>
                  <a:ahLst/>
                  <a:cxnLst/>
                  <a:rect l="l" t="t" r="r" b="b"/>
                  <a:pathLst>
                    <a:path w="919" h="801" extrusionOk="0">
                      <a:moveTo>
                        <a:pt x="623" y="1"/>
                      </a:moveTo>
                      <a:cubicBezTo>
                        <a:pt x="425" y="1"/>
                        <a:pt x="199" y="294"/>
                        <a:pt x="73" y="380"/>
                      </a:cubicBezTo>
                      <a:cubicBezTo>
                        <a:pt x="1" y="426"/>
                        <a:pt x="45" y="532"/>
                        <a:pt x="113" y="532"/>
                      </a:cubicBezTo>
                      <a:cubicBezTo>
                        <a:pt x="127" y="532"/>
                        <a:pt x="141" y="528"/>
                        <a:pt x="156" y="518"/>
                      </a:cubicBezTo>
                      <a:cubicBezTo>
                        <a:pt x="233" y="469"/>
                        <a:pt x="302" y="404"/>
                        <a:pt x="367" y="341"/>
                      </a:cubicBezTo>
                      <a:cubicBezTo>
                        <a:pt x="411" y="304"/>
                        <a:pt x="529" y="182"/>
                        <a:pt x="604" y="182"/>
                      </a:cubicBezTo>
                      <a:cubicBezTo>
                        <a:pt x="626" y="182"/>
                        <a:pt x="643" y="192"/>
                        <a:pt x="655" y="217"/>
                      </a:cubicBezTo>
                      <a:cubicBezTo>
                        <a:pt x="683" y="282"/>
                        <a:pt x="652" y="397"/>
                        <a:pt x="641" y="463"/>
                      </a:cubicBezTo>
                      <a:cubicBezTo>
                        <a:pt x="631" y="549"/>
                        <a:pt x="617" y="636"/>
                        <a:pt x="624" y="722"/>
                      </a:cubicBezTo>
                      <a:cubicBezTo>
                        <a:pt x="627" y="774"/>
                        <a:pt x="670" y="800"/>
                        <a:pt x="711" y="800"/>
                      </a:cubicBezTo>
                      <a:cubicBezTo>
                        <a:pt x="751" y="800"/>
                        <a:pt x="790" y="774"/>
                        <a:pt x="786" y="722"/>
                      </a:cubicBezTo>
                      <a:cubicBezTo>
                        <a:pt x="777" y="532"/>
                        <a:pt x="919" y="189"/>
                        <a:pt x="742" y="44"/>
                      </a:cubicBezTo>
                      <a:cubicBezTo>
                        <a:pt x="704" y="14"/>
                        <a:pt x="664" y="1"/>
                        <a:pt x="62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8"/>
                <p:cNvSpPr/>
                <p:nvPr/>
              </p:nvSpPr>
              <p:spPr>
                <a:xfrm>
                  <a:off x="6550258" y="3735830"/>
                  <a:ext cx="131643" cy="15360"/>
                </a:xfrm>
                <a:custGeom>
                  <a:avLst/>
                  <a:gdLst/>
                  <a:ahLst/>
                  <a:cxnLst/>
                  <a:rect l="l" t="t" r="r" b="b"/>
                  <a:pathLst>
                    <a:path w="1637" h="191" extrusionOk="0">
                      <a:moveTo>
                        <a:pt x="1529" y="0"/>
                      </a:moveTo>
                      <a:cubicBezTo>
                        <a:pt x="1054" y="4"/>
                        <a:pt x="583" y="15"/>
                        <a:pt x="108" y="29"/>
                      </a:cubicBezTo>
                      <a:cubicBezTo>
                        <a:pt x="2" y="32"/>
                        <a:pt x="1" y="191"/>
                        <a:pt x="104" y="191"/>
                      </a:cubicBezTo>
                      <a:cubicBezTo>
                        <a:pt x="105" y="191"/>
                        <a:pt x="107" y="191"/>
                        <a:pt x="108" y="191"/>
                      </a:cubicBezTo>
                      <a:cubicBezTo>
                        <a:pt x="583" y="178"/>
                        <a:pt x="1054" y="167"/>
                        <a:pt x="1529" y="163"/>
                      </a:cubicBezTo>
                      <a:cubicBezTo>
                        <a:pt x="1636" y="163"/>
                        <a:pt x="1636" y="0"/>
                        <a:pt x="152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8"/>
                <p:cNvSpPr/>
                <p:nvPr/>
              </p:nvSpPr>
              <p:spPr>
                <a:xfrm>
                  <a:off x="6551142" y="3797188"/>
                  <a:ext cx="133171" cy="20024"/>
                </a:xfrm>
                <a:custGeom>
                  <a:avLst/>
                  <a:gdLst/>
                  <a:ahLst/>
                  <a:cxnLst/>
                  <a:rect l="l" t="t" r="r" b="b"/>
                  <a:pathLst>
                    <a:path w="1656" h="249" extrusionOk="0">
                      <a:moveTo>
                        <a:pt x="1541" y="0"/>
                      </a:moveTo>
                      <a:cubicBezTo>
                        <a:pt x="1534" y="0"/>
                        <a:pt x="1526" y="1"/>
                        <a:pt x="1518" y="3"/>
                      </a:cubicBezTo>
                      <a:cubicBezTo>
                        <a:pt x="1250" y="66"/>
                        <a:pt x="975" y="84"/>
                        <a:pt x="699" y="84"/>
                      </a:cubicBezTo>
                      <a:cubicBezTo>
                        <a:pt x="501" y="84"/>
                        <a:pt x="303" y="74"/>
                        <a:pt x="108" y="66"/>
                      </a:cubicBezTo>
                      <a:cubicBezTo>
                        <a:pt x="107" y="66"/>
                        <a:pt x="106" y="66"/>
                        <a:pt x="104" y="66"/>
                      </a:cubicBezTo>
                      <a:cubicBezTo>
                        <a:pt x="1" y="66"/>
                        <a:pt x="5" y="225"/>
                        <a:pt x="108" y="232"/>
                      </a:cubicBezTo>
                      <a:cubicBezTo>
                        <a:pt x="298" y="240"/>
                        <a:pt x="490" y="248"/>
                        <a:pt x="682" y="248"/>
                      </a:cubicBezTo>
                      <a:cubicBezTo>
                        <a:pt x="979" y="248"/>
                        <a:pt x="1275" y="229"/>
                        <a:pt x="1563" y="160"/>
                      </a:cubicBezTo>
                      <a:cubicBezTo>
                        <a:pt x="1656" y="137"/>
                        <a:pt x="1628" y="0"/>
                        <a:pt x="15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28"/>
                <p:cNvSpPr/>
                <p:nvPr/>
              </p:nvSpPr>
              <p:spPr>
                <a:xfrm>
                  <a:off x="6665657" y="3736714"/>
                  <a:ext cx="16888" cy="73180"/>
                </a:xfrm>
                <a:custGeom>
                  <a:avLst/>
                  <a:gdLst/>
                  <a:ahLst/>
                  <a:cxnLst/>
                  <a:rect l="l" t="t" r="r" b="b"/>
                  <a:pathLst>
                    <a:path w="210" h="910" extrusionOk="0">
                      <a:moveTo>
                        <a:pt x="108" y="0"/>
                      </a:moveTo>
                      <a:cubicBezTo>
                        <a:pt x="76" y="0"/>
                        <a:pt x="47" y="18"/>
                        <a:pt x="42" y="59"/>
                      </a:cubicBezTo>
                      <a:cubicBezTo>
                        <a:pt x="3" y="319"/>
                        <a:pt x="0" y="572"/>
                        <a:pt x="35" y="832"/>
                      </a:cubicBezTo>
                      <a:cubicBezTo>
                        <a:pt x="42" y="884"/>
                        <a:pt x="86" y="910"/>
                        <a:pt x="127" y="910"/>
                      </a:cubicBezTo>
                      <a:cubicBezTo>
                        <a:pt x="167" y="910"/>
                        <a:pt x="205" y="884"/>
                        <a:pt x="198" y="832"/>
                      </a:cubicBezTo>
                      <a:cubicBezTo>
                        <a:pt x="166" y="589"/>
                        <a:pt x="166" y="346"/>
                        <a:pt x="201" y="101"/>
                      </a:cubicBezTo>
                      <a:cubicBezTo>
                        <a:pt x="210" y="40"/>
                        <a:pt x="156" y="0"/>
                        <a:pt x="10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28"/>
                <p:cNvSpPr/>
                <p:nvPr/>
              </p:nvSpPr>
              <p:spPr>
                <a:xfrm>
                  <a:off x="6551946" y="3738242"/>
                  <a:ext cx="15118" cy="74547"/>
                </a:xfrm>
                <a:custGeom>
                  <a:avLst/>
                  <a:gdLst/>
                  <a:ahLst/>
                  <a:cxnLst/>
                  <a:rect l="l" t="t" r="r" b="b"/>
                  <a:pathLst>
                    <a:path w="188" h="927" extrusionOk="0">
                      <a:moveTo>
                        <a:pt x="80" y="1"/>
                      </a:moveTo>
                      <a:cubicBezTo>
                        <a:pt x="39" y="1"/>
                        <a:pt x="0" y="28"/>
                        <a:pt x="4" y="82"/>
                      </a:cubicBezTo>
                      <a:cubicBezTo>
                        <a:pt x="25" y="335"/>
                        <a:pt x="0" y="591"/>
                        <a:pt x="15" y="847"/>
                      </a:cubicBezTo>
                      <a:cubicBezTo>
                        <a:pt x="18" y="899"/>
                        <a:pt x="61" y="926"/>
                        <a:pt x="103" y="926"/>
                      </a:cubicBezTo>
                      <a:cubicBezTo>
                        <a:pt x="143" y="926"/>
                        <a:pt x="183" y="900"/>
                        <a:pt x="181" y="847"/>
                      </a:cubicBezTo>
                      <a:cubicBezTo>
                        <a:pt x="163" y="591"/>
                        <a:pt x="188" y="335"/>
                        <a:pt x="167" y="82"/>
                      </a:cubicBezTo>
                      <a:cubicBezTo>
                        <a:pt x="163" y="28"/>
                        <a:pt x="121" y="1"/>
                        <a:pt x="8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28"/>
                <p:cNvSpPr/>
                <p:nvPr/>
              </p:nvSpPr>
              <p:spPr>
                <a:xfrm>
                  <a:off x="6612099" y="3806918"/>
                  <a:ext cx="17451" cy="56694"/>
                </a:xfrm>
                <a:custGeom>
                  <a:avLst/>
                  <a:gdLst/>
                  <a:ahLst/>
                  <a:cxnLst/>
                  <a:rect l="l" t="t" r="r" b="b"/>
                  <a:pathLst>
                    <a:path w="217" h="705" extrusionOk="0">
                      <a:moveTo>
                        <a:pt x="132" y="1"/>
                      </a:moveTo>
                      <a:cubicBezTo>
                        <a:pt x="90" y="1"/>
                        <a:pt x="46" y="28"/>
                        <a:pt x="42" y="80"/>
                      </a:cubicBezTo>
                      <a:cubicBezTo>
                        <a:pt x="29" y="271"/>
                        <a:pt x="1" y="458"/>
                        <a:pt x="46" y="645"/>
                      </a:cubicBezTo>
                      <a:cubicBezTo>
                        <a:pt x="56" y="686"/>
                        <a:pt x="86" y="704"/>
                        <a:pt x="118" y="704"/>
                      </a:cubicBezTo>
                      <a:cubicBezTo>
                        <a:pt x="166" y="704"/>
                        <a:pt x="217" y="664"/>
                        <a:pt x="202" y="603"/>
                      </a:cubicBezTo>
                      <a:cubicBezTo>
                        <a:pt x="164" y="430"/>
                        <a:pt x="191" y="253"/>
                        <a:pt x="205" y="80"/>
                      </a:cubicBezTo>
                      <a:cubicBezTo>
                        <a:pt x="211" y="27"/>
                        <a:pt x="173" y="1"/>
                        <a:pt x="13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8"/>
                <p:cNvSpPr/>
                <p:nvPr/>
              </p:nvSpPr>
              <p:spPr>
                <a:xfrm>
                  <a:off x="6629469" y="4194771"/>
                  <a:ext cx="42380" cy="42380"/>
                </a:xfrm>
                <a:custGeom>
                  <a:avLst/>
                  <a:gdLst/>
                  <a:ahLst/>
                  <a:cxnLst/>
                  <a:rect l="l" t="t" r="r" b="b"/>
                  <a:pathLst>
                    <a:path w="527" h="527" extrusionOk="0">
                      <a:moveTo>
                        <a:pt x="263" y="0"/>
                      </a:moveTo>
                      <a:cubicBezTo>
                        <a:pt x="117" y="0"/>
                        <a:pt x="0" y="118"/>
                        <a:pt x="0" y="263"/>
                      </a:cubicBezTo>
                      <a:cubicBezTo>
                        <a:pt x="0" y="409"/>
                        <a:pt x="117" y="527"/>
                        <a:pt x="263" y="527"/>
                      </a:cubicBezTo>
                      <a:cubicBezTo>
                        <a:pt x="408" y="527"/>
                        <a:pt x="527" y="409"/>
                        <a:pt x="527" y="263"/>
                      </a:cubicBezTo>
                      <a:cubicBezTo>
                        <a:pt x="527" y="118"/>
                        <a:pt x="408" y="0"/>
                        <a:pt x="26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8"/>
                <p:cNvSpPr/>
                <p:nvPr/>
              </p:nvSpPr>
              <p:spPr>
                <a:xfrm>
                  <a:off x="6629710" y="3912265"/>
                  <a:ext cx="16003" cy="35786"/>
                </a:xfrm>
                <a:custGeom>
                  <a:avLst/>
                  <a:gdLst/>
                  <a:ahLst/>
                  <a:cxnLst/>
                  <a:rect l="l" t="t" r="r" b="b"/>
                  <a:pathLst>
                    <a:path w="199" h="445" extrusionOk="0">
                      <a:moveTo>
                        <a:pt x="98" y="0"/>
                      </a:moveTo>
                      <a:cubicBezTo>
                        <a:pt x="57" y="0"/>
                        <a:pt x="14" y="27"/>
                        <a:pt x="10" y="80"/>
                      </a:cubicBezTo>
                      <a:cubicBezTo>
                        <a:pt x="1" y="180"/>
                        <a:pt x="18" y="270"/>
                        <a:pt x="28" y="367"/>
                      </a:cubicBezTo>
                      <a:cubicBezTo>
                        <a:pt x="35" y="419"/>
                        <a:pt x="79" y="445"/>
                        <a:pt x="120" y="445"/>
                      </a:cubicBezTo>
                      <a:cubicBezTo>
                        <a:pt x="161" y="445"/>
                        <a:pt x="198" y="419"/>
                        <a:pt x="191" y="367"/>
                      </a:cubicBezTo>
                      <a:cubicBezTo>
                        <a:pt x="180" y="270"/>
                        <a:pt x="167" y="180"/>
                        <a:pt x="173" y="80"/>
                      </a:cubicBezTo>
                      <a:cubicBezTo>
                        <a:pt x="177" y="26"/>
                        <a:pt x="139" y="0"/>
                        <a:pt x="9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8"/>
                <p:cNvSpPr/>
                <p:nvPr/>
              </p:nvSpPr>
              <p:spPr>
                <a:xfrm>
                  <a:off x="6666220" y="4409967"/>
                  <a:ext cx="18416" cy="49698"/>
                </a:xfrm>
                <a:custGeom>
                  <a:avLst/>
                  <a:gdLst/>
                  <a:ahLst/>
                  <a:cxnLst/>
                  <a:rect l="l" t="t" r="r" b="b"/>
                  <a:pathLst>
                    <a:path w="229" h="618" extrusionOk="0">
                      <a:moveTo>
                        <a:pt x="101" y="1"/>
                      </a:moveTo>
                      <a:cubicBezTo>
                        <a:pt x="60" y="1"/>
                        <a:pt x="18" y="27"/>
                        <a:pt x="14" y="79"/>
                      </a:cubicBezTo>
                      <a:cubicBezTo>
                        <a:pt x="1" y="242"/>
                        <a:pt x="14" y="401"/>
                        <a:pt x="55" y="560"/>
                      </a:cubicBezTo>
                      <a:cubicBezTo>
                        <a:pt x="65" y="600"/>
                        <a:pt x="96" y="618"/>
                        <a:pt x="128" y="618"/>
                      </a:cubicBezTo>
                      <a:cubicBezTo>
                        <a:pt x="177" y="618"/>
                        <a:pt x="228" y="578"/>
                        <a:pt x="212" y="515"/>
                      </a:cubicBezTo>
                      <a:cubicBezTo>
                        <a:pt x="177" y="370"/>
                        <a:pt x="167" y="227"/>
                        <a:pt x="177" y="79"/>
                      </a:cubicBezTo>
                      <a:cubicBezTo>
                        <a:pt x="180" y="27"/>
                        <a:pt x="141" y="1"/>
                        <a:pt x="1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8"/>
                <p:cNvSpPr/>
                <p:nvPr/>
              </p:nvSpPr>
              <p:spPr>
                <a:xfrm>
                  <a:off x="6388377" y="4164936"/>
                  <a:ext cx="55006" cy="11258"/>
                </a:xfrm>
                <a:custGeom>
                  <a:avLst/>
                  <a:gdLst/>
                  <a:ahLst/>
                  <a:cxnLst/>
                  <a:rect l="l" t="t" r="r" b="b"/>
                  <a:pathLst>
                    <a:path w="684" h="140" extrusionOk="0">
                      <a:moveTo>
                        <a:pt x="136" y="1"/>
                      </a:moveTo>
                      <a:cubicBezTo>
                        <a:pt x="0" y="1"/>
                        <a:pt x="0" y="139"/>
                        <a:pt x="136" y="139"/>
                      </a:cubicBezTo>
                      <a:lnTo>
                        <a:pt x="548" y="139"/>
                      </a:lnTo>
                      <a:cubicBezTo>
                        <a:pt x="683" y="139"/>
                        <a:pt x="683" y="1"/>
                        <a:pt x="54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8"/>
                <p:cNvSpPr/>
                <p:nvPr/>
              </p:nvSpPr>
              <p:spPr>
                <a:xfrm>
                  <a:off x="6904418" y="4154080"/>
                  <a:ext cx="55006" cy="10937"/>
                </a:xfrm>
                <a:custGeom>
                  <a:avLst/>
                  <a:gdLst/>
                  <a:ahLst/>
                  <a:cxnLst/>
                  <a:rect l="l" t="t" r="r" b="b"/>
                  <a:pathLst>
                    <a:path w="684" h="136" extrusionOk="0">
                      <a:moveTo>
                        <a:pt x="139" y="0"/>
                      </a:moveTo>
                      <a:cubicBezTo>
                        <a:pt x="1" y="0"/>
                        <a:pt x="1" y="136"/>
                        <a:pt x="139" y="136"/>
                      </a:cubicBezTo>
                      <a:lnTo>
                        <a:pt x="548" y="136"/>
                      </a:lnTo>
                      <a:cubicBezTo>
                        <a:pt x="683" y="136"/>
                        <a:pt x="683" y="0"/>
                        <a:pt x="54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8"/>
                <p:cNvSpPr/>
                <p:nvPr/>
              </p:nvSpPr>
              <p:spPr>
                <a:xfrm>
                  <a:off x="6437914" y="3992280"/>
                  <a:ext cx="39083" cy="31363"/>
                </a:xfrm>
                <a:custGeom>
                  <a:avLst/>
                  <a:gdLst/>
                  <a:ahLst/>
                  <a:cxnLst/>
                  <a:rect l="l" t="t" r="r" b="b"/>
                  <a:pathLst>
                    <a:path w="486" h="390" extrusionOk="0">
                      <a:moveTo>
                        <a:pt x="121" y="1"/>
                      </a:moveTo>
                      <a:cubicBezTo>
                        <a:pt x="57" y="1"/>
                        <a:pt x="1" y="85"/>
                        <a:pt x="60" y="141"/>
                      </a:cubicBezTo>
                      <a:cubicBezTo>
                        <a:pt x="147" y="224"/>
                        <a:pt x="237" y="301"/>
                        <a:pt x="334" y="374"/>
                      </a:cubicBezTo>
                      <a:cubicBezTo>
                        <a:pt x="349" y="385"/>
                        <a:pt x="364" y="389"/>
                        <a:pt x="378" y="389"/>
                      </a:cubicBezTo>
                      <a:cubicBezTo>
                        <a:pt x="443" y="389"/>
                        <a:pt x="486" y="283"/>
                        <a:pt x="417" y="232"/>
                      </a:cubicBezTo>
                      <a:cubicBezTo>
                        <a:pt x="331" y="169"/>
                        <a:pt x="251" y="99"/>
                        <a:pt x="174" y="24"/>
                      </a:cubicBezTo>
                      <a:cubicBezTo>
                        <a:pt x="158" y="8"/>
                        <a:pt x="139" y="1"/>
                        <a:pt x="1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8"/>
                <p:cNvSpPr/>
                <p:nvPr/>
              </p:nvSpPr>
              <p:spPr>
                <a:xfrm>
                  <a:off x="6836545" y="4327459"/>
                  <a:ext cx="56855" cy="62002"/>
                </a:xfrm>
                <a:custGeom>
                  <a:avLst/>
                  <a:gdLst/>
                  <a:ahLst/>
                  <a:cxnLst/>
                  <a:rect l="l" t="t" r="r" b="b"/>
                  <a:pathLst>
                    <a:path w="707" h="771" extrusionOk="0">
                      <a:moveTo>
                        <a:pt x="113" y="0"/>
                      </a:moveTo>
                      <a:cubicBezTo>
                        <a:pt x="58" y="0"/>
                        <a:pt x="0" y="60"/>
                        <a:pt x="34" y="124"/>
                      </a:cubicBezTo>
                      <a:cubicBezTo>
                        <a:pt x="149" y="350"/>
                        <a:pt x="331" y="588"/>
                        <a:pt x="526" y="751"/>
                      </a:cubicBezTo>
                      <a:cubicBezTo>
                        <a:pt x="544" y="765"/>
                        <a:pt x="562" y="771"/>
                        <a:pt x="581" y="771"/>
                      </a:cubicBezTo>
                      <a:cubicBezTo>
                        <a:pt x="649" y="771"/>
                        <a:pt x="706" y="688"/>
                        <a:pt x="643" y="634"/>
                      </a:cubicBezTo>
                      <a:cubicBezTo>
                        <a:pt x="456" y="478"/>
                        <a:pt x="287" y="260"/>
                        <a:pt x="176" y="41"/>
                      </a:cubicBezTo>
                      <a:cubicBezTo>
                        <a:pt x="161" y="12"/>
                        <a:pt x="137" y="0"/>
                        <a:pt x="11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8"/>
                <p:cNvSpPr/>
                <p:nvPr/>
              </p:nvSpPr>
              <p:spPr>
                <a:xfrm>
                  <a:off x="6439924" y="4322876"/>
                  <a:ext cx="60554" cy="39405"/>
                </a:xfrm>
                <a:custGeom>
                  <a:avLst/>
                  <a:gdLst/>
                  <a:ahLst/>
                  <a:cxnLst/>
                  <a:rect l="l" t="t" r="r" b="b"/>
                  <a:pathLst>
                    <a:path w="753" h="490" extrusionOk="0">
                      <a:moveTo>
                        <a:pt x="639" y="1"/>
                      </a:moveTo>
                      <a:cubicBezTo>
                        <a:pt x="625" y="1"/>
                        <a:pt x="611" y="5"/>
                        <a:pt x="597" y="15"/>
                      </a:cubicBezTo>
                      <a:cubicBezTo>
                        <a:pt x="430" y="130"/>
                        <a:pt x="258" y="240"/>
                        <a:pt x="80" y="338"/>
                      </a:cubicBezTo>
                      <a:cubicBezTo>
                        <a:pt x="1" y="379"/>
                        <a:pt x="50" y="489"/>
                        <a:pt x="125" y="489"/>
                      </a:cubicBezTo>
                      <a:cubicBezTo>
                        <a:pt x="137" y="489"/>
                        <a:pt x="150" y="486"/>
                        <a:pt x="164" y="479"/>
                      </a:cubicBezTo>
                      <a:cubicBezTo>
                        <a:pt x="341" y="382"/>
                        <a:pt x="510" y="271"/>
                        <a:pt x="680" y="157"/>
                      </a:cubicBezTo>
                      <a:cubicBezTo>
                        <a:pt x="752" y="108"/>
                        <a:pt x="706" y="1"/>
                        <a:pt x="63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28"/>
                <p:cNvSpPr/>
                <p:nvPr/>
              </p:nvSpPr>
              <p:spPr>
                <a:xfrm>
                  <a:off x="6798829" y="3981826"/>
                  <a:ext cx="41093" cy="30719"/>
                </a:xfrm>
                <a:custGeom>
                  <a:avLst/>
                  <a:gdLst/>
                  <a:ahLst/>
                  <a:cxnLst/>
                  <a:rect l="l" t="t" r="r" b="b"/>
                  <a:pathLst>
                    <a:path w="511" h="382" extrusionOk="0">
                      <a:moveTo>
                        <a:pt x="392" y="1"/>
                      </a:moveTo>
                      <a:cubicBezTo>
                        <a:pt x="373" y="1"/>
                        <a:pt x="354" y="8"/>
                        <a:pt x="336" y="26"/>
                      </a:cubicBezTo>
                      <a:cubicBezTo>
                        <a:pt x="257" y="101"/>
                        <a:pt x="170" y="171"/>
                        <a:pt x="77" y="226"/>
                      </a:cubicBezTo>
                      <a:cubicBezTo>
                        <a:pt x="1" y="273"/>
                        <a:pt x="45" y="381"/>
                        <a:pt x="115" y="381"/>
                      </a:cubicBezTo>
                      <a:cubicBezTo>
                        <a:pt x="128" y="381"/>
                        <a:pt x="142" y="377"/>
                        <a:pt x="156" y="368"/>
                      </a:cubicBezTo>
                      <a:cubicBezTo>
                        <a:pt x="264" y="303"/>
                        <a:pt x="364" y="226"/>
                        <a:pt x="455" y="140"/>
                      </a:cubicBezTo>
                      <a:cubicBezTo>
                        <a:pt x="510" y="84"/>
                        <a:pt x="455" y="1"/>
                        <a:pt x="39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28"/>
                <p:cNvSpPr/>
                <p:nvPr/>
              </p:nvSpPr>
              <p:spPr>
                <a:xfrm>
                  <a:off x="6295333" y="3799279"/>
                  <a:ext cx="44551" cy="131322"/>
                </a:xfrm>
                <a:custGeom>
                  <a:avLst/>
                  <a:gdLst/>
                  <a:ahLst/>
                  <a:cxnLst/>
                  <a:rect l="l" t="t" r="r" b="b"/>
                  <a:pathLst>
                    <a:path w="554" h="1633" extrusionOk="0">
                      <a:moveTo>
                        <a:pt x="316" y="0"/>
                      </a:moveTo>
                      <a:cubicBezTo>
                        <a:pt x="291" y="0"/>
                        <a:pt x="268" y="13"/>
                        <a:pt x="254" y="43"/>
                      </a:cubicBezTo>
                      <a:cubicBezTo>
                        <a:pt x="1" y="549"/>
                        <a:pt x="39" y="1132"/>
                        <a:pt x="367" y="1596"/>
                      </a:cubicBezTo>
                      <a:cubicBezTo>
                        <a:pt x="386" y="1621"/>
                        <a:pt x="412" y="1632"/>
                        <a:pt x="437" y="1632"/>
                      </a:cubicBezTo>
                      <a:cubicBezTo>
                        <a:pt x="496" y="1632"/>
                        <a:pt x="553" y="1573"/>
                        <a:pt x="510" y="1512"/>
                      </a:cubicBezTo>
                      <a:cubicBezTo>
                        <a:pt x="215" y="1100"/>
                        <a:pt x="167" y="580"/>
                        <a:pt x="396" y="126"/>
                      </a:cubicBezTo>
                      <a:cubicBezTo>
                        <a:pt x="427" y="60"/>
                        <a:pt x="369" y="0"/>
                        <a:pt x="31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28"/>
                <p:cNvSpPr/>
                <p:nvPr/>
              </p:nvSpPr>
              <p:spPr>
                <a:xfrm>
                  <a:off x="6917687" y="3808688"/>
                  <a:ext cx="30800" cy="87092"/>
                </a:xfrm>
                <a:custGeom>
                  <a:avLst/>
                  <a:gdLst/>
                  <a:ahLst/>
                  <a:cxnLst/>
                  <a:rect l="l" t="t" r="r" b="b"/>
                  <a:pathLst>
                    <a:path w="383" h="1083" extrusionOk="0">
                      <a:moveTo>
                        <a:pt x="195" y="0"/>
                      </a:moveTo>
                      <a:cubicBezTo>
                        <a:pt x="145" y="0"/>
                        <a:pt x="96" y="40"/>
                        <a:pt x="117" y="100"/>
                      </a:cubicBezTo>
                      <a:cubicBezTo>
                        <a:pt x="213" y="394"/>
                        <a:pt x="186" y="692"/>
                        <a:pt x="37" y="959"/>
                      </a:cubicBezTo>
                      <a:cubicBezTo>
                        <a:pt x="1" y="1023"/>
                        <a:pt x="57" y="1083"/>
                        <a:pt x="113" y="1083"/>
                      </a:cubicBezTo>
                      <a:cubicBezTo>
                        <a:pt x="138" y="1083"/>
                        <a:pt x="163" y="1071"/>
                        <a:pt x="179" y="1042"/>
                      </a:cubicBezTo>
                      <a:cubicBezTo>
                        <a:pt x="349" y="737"/>
                        <a:pt x="383" y="391"/>
                        <a:pt x="275" y="58"/>
                      </a:cubicBezTo>
                      <a:cubicBezTo>
                        <a:pt x="262" y="18"/>
                        <a:pt x="228" y="0"/>
                        <a:pt x="19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28"/>
                <p:cNvSpPr/>
                <p:nvPr/>
              </p:nvSpPr>
              <p:spPr>
                <a:xfrm>
                  <a:off x="6553072" y="3769846"/>
                  <a:ext cx="66103" cy="10937"/>
                </a:xfrm>
                <a:custGeom>
                  <a:avLst/>
                  <a:gdLst/>
                  <a:ahLst/>
                  <a:cxnLst/>
                  <a:rect l="l" t="t" r="r" b="b"/>
                  <a:pathLst>
                    <a:path w="822" h="136" extrusionOk="0">
                      <a:moveTo>
                        <a:pt x="135" y="1"/>
                      </a:moveTo>
                      <a:cubicBezTo>
                        <a:pt x="1" y="1"/>
                        <a:pt x="1" y="135"/>
                        <a:pt x="135" y="135"/>
                      </a:cubicBezTo>
                      <a:lnTo>
                        <a:pt x="683" y="135"/>
                      </a:lnTo>
                      <a:cubicBezTo>
                        <a:pt x="821" y="135"/>
                        <a:pt x="821" y="1"/>
                        <a:pt x="68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28"/>
                <p:cNvSpPr/>
                <p:nvPr/>
              </p:nvSpPr>
              <p:spPr>
                <a:xfrm>
                  <a:off x="6619095" y="3576684"/>
                  <a:ext cx="10937" cy="94330"/>
                </a:xfrm>
                <a:custGeom>
                  <a:avLst/>
                  <a:gdLst/>
                  <a:ahLst/>
                  <a:cxnLst/>
                  <a:rect l="l" t="t" r="r" b="b"/>
                  <a:pathLst>
                    <a:path w="136" h="1173" extrusionOk="0">
                      <a:moveTo>
                        <a:pt x="68" y="1"/>
                      </a:moveTo>
                      <a:cubicBezTo>
                        <a:pt x="34" y="1"/>
                        <a:pt x="0" y="27"/>
                        <a:pt x="0" y="81"/>
                      </a:cubicBezTo>
                      <a:lnTo>
                        <a:pt x="0" y="1172"/>
                      </a:lnTo>
                      <a:lnTo>
                        <a:pt x="136" y="1172"/>
                      </a:lnTo>
                      <a:lnTo>
                        <a:pt x="136" y="81"/>
                      </a:lnTo>
                      <a:cubicBezTo>
                        <a:pt x="136" y="27"/>
                        <a:pt x="102" y="1"/>
                        <a:pt x="6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28"/>
                <p:cNvSpPr/>
                <p:nvPr/>
              </p:nvSpPr>
              <p:spPr>
                <a:xfrm>
                  <a:off x="6371006" y="3570572"/>
                  <a:ext cx="55890" cy="77925"/>
                </a:xfrm>
                <a:custGeom>
                  <a:avLst/>
                  <a:gdLst/>
                  <a:ahLst/>
                  <a:cxnLst/>
                  <a:rect l="l" t="t" r="r" b="b"/>
                  <a:pathLst>
                    <a:path w="695" h="969" extrusionOk="0">
                      <a:moveTo>
                        <a:pt x="113" y="0"/>
                      </a:moveTo>
                      <a:cubicBezTo>
                        <a:pt x="58" y="0"/>
                        <a:pt x="0" y="60"/>
                        <a:pt x="37" y="122"/>
                      </a:cubicBezTo>
                      <a:cubicBezTo>
                        <a:pt x="186" y="396"/>
                        <a:pt x="345" y="666"/>
                        <a:pt x="512" y="930"/>
                      </a:cubicBezTo>
                      <a:cubicBezTo>
                        <a:pt x="529" y="957"/>
                        <a:pt x="555" y="968"/>
                        <a:pt x="580" y="968"/>
                      </a:cubicBezTo>
                      <a:cubicBezTo>
                        <a:pt x="638" y="968"/>
                        <a:pt x="694" y="909"/>
                        <a:pt x="653" y="846"/>
                      </a:cubicBezTo>
                      <a:cubicBezTo>
                        <a:pt x="487" y="583"/>
                        <a:pt x="328" y="317"/>
                        <a:pt x="175" y="39"/>
                      </a:cubicBezTo>
                      <a:cubicBezTo>
                        <a:pt x="160" y="12"/>
                        <a:pt x="137" y="0"/>
                        <a:pt x="11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28"/>
                <p:cNvSpPr/>
                <p:nvPr/>
              </p:nvSpPr>
              <p:spPr>
                <a:xfrm>
                  <a:off x="6809123" y="3562450"/>
                  <a:ext cx="46964" cy="60152"/>
                </a:xfrm>
                <a:custGeom>
                  <a:avLst/>
                  <a:gdLst/>
                  <a:ahLst/>
                  <a:cxnLst/>
                  <a:rect l="l" t="t" r="r" b="b"/>
                  <a:pathLst>
                    <a:path w="584" h="748" extrusionOk="0">
                      <a:moveTo>
                        <a:pt x="469" y="1"/>
                      </a:moveTo>
                      <a:cubicBezTo>
                        <a:pt x="444" y="1"/>
                        <a:pt x="419" y="12"/>
                        <a:pt x="402" y="39"/>
                      </a:cubicBezTo>
                      <a:cubicBezTo>
                        <a:pt x="282" y="234"/>
                        <a:pt x="160" y="431"/>
                        <a:pt x="39" y="626"/>
                      </a:cubicBezTo>
                      <a:cubicBezTo>
                        <a:pt x="0" y="688"/>
                        <a:pt x="57" y="747"/>
                        <a:pt x="114" y="747"/>
                      </a:cubicBezTo>
                      <a:cubicBezTo>
                        <a:pt x="139" y="747"/>
                        <a:pt x="164" y="736"/>
                        <a:pt x="181" y="709"/>
                      </a:cubicBezTo>
                      <a:cubicBezTo>
                        <a:pt x="302" y="514"/>
                        <a:pt x="423" y="317"/>
                        <a:pt x="544" y="123"/>
                      </a:cubicBezTo>
                      <a:cubicBezTo>
                        <a:pt x="583" y="60"/>
                        <a:pt x="526" y="1"/>
                        <a:pt x="46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28"/>
                <p:cNvSpPr/>
                <p:nvPr/>
              </p:nvSpPr>
              <p:spPr>
                <a:xfrm>
                  <a:off x="7014992" y="3836592"/>
                  <a:ext cx="72376" cy="31765"/>
                </a:xfrm>
                <a:custGeom>
                  <a:avLst/>
                  <a:gdLst/>
                  <a:ahLst/>
                  <a:cxnLst/>
                  <a:rect l="l" t="t" r="r" b="b"/>
                  <a:pathLst>
                    <a:path w="900" h="395" extrusionOk="0">
                      <a:moveTo>
                        <a:pt x="794" y="1"/>
                      </a:moveTo>
                      <a:cubicBezTo>
                        <a:pt x="786" y="1"/>
                        <a:pt x="777" y="2"/>
                        <a:pt x="767" y="6"/>
                      </a:cubicBezTo>
                      <a:cubicBezTo>
                        <a:pt x="541" y="81"/>
                        <a:pt x="316" y="154"/>
                        <a:pt x="92" y="231"/>
                      </a:cubicBezTo>
                      <a:cubicBezTo>
                        <a:pt x="1" y="262"/>
                        <a:pt x="28" y="395"/>
                        <a:pt x="109" y="395"/>
                      </a:cubicBezTo>
                      <a:cubicBezTo>
                        <a:pt x="117" y="395"/>
                        <a:pt x="127" y="393"/>
                        <a:pt x="136" y="390"/>
                      </a:cubicBezTo>
                      <a:cubicBezTo>
                        <a:pt x="362" y="314"/>
                        <a:pt x="586" y="238"/>
                        <a:pt x="812" y="164"/>
                      </a:cubicBezTo>
                      <a:cubicBezTo>
                        <a:pt x="900" y="134"/>
                        <a:pt x="874" y="1"/>
                        <a:pt x="79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83" name="Google Shape;283;p28"/>
            <p:cNvGrpSpPr/>
            <p:nvPr/>
          </p:nvGrpSpPr>
          <p:grpSpPr>
            <a:xfrm rot="-405096">
              <a:off x="1495315" y="856978"/>
              <a:ext cx="431383" cy="216310"/>
              <a:chOff x="2724150" y="1796250"/>
              <a:chExt cx="1630723" cy="817701"/>
            </a:xfrm>
          </p:grpSpPr>
          <p:sp>
            <p:nvSpPr>
              <p:cNvPr id="284" name="Google Shape;284;p28"/>
              <p:cNvSpPr/>
              <p:nvPr/>
            </p:nvSpPr>
            <p:spPr>
              <a:xfrm>
                <a:off x="2724150" y="2101477"/>
                <a:ext cx="200916" cy="506694"/>
              </a:xfrm>
              <a:custGeom>
                <a:avLst/>
                <a:gdLst/>
                <a:ahLst/>
                <a:cxnLst/>
                <a:rect l="l" t="t" r="r" b="b"/>
                <a:pathLst>
                  <a:path w="730" h="1841" extrusionOk="0">
                    <a:moveTo>
                      <a:pt x="50" y="1"/>
                    </a:moveTo>
                    <a:cubicBezTo>
                      <a:pt x="26" y="1"/>
                      <a:pt x="1" y="21"/>
                      <a:pt x="9" y="52"/>
                    </a:cubicBezTo>
                    <a:cubicBezTo>
                      <a:pt x="151" y="672"/>
                      <a:pt x="373" y="1244"/>
                      <a:pt x="644" y="1819"/>
                    </a:cubicBezTo>
                    <a:cubicBezTo>
                      <a:pt x="650" y="1834"/>
                      <a:pt x="662" y="1841"/>
                      <a:pt x="674" y="1841"/>
                    </a:cubicBezTo>
                    <a:cubicBezTo>
                      <a:pt x="700" y="1841"/>
                      <a:pt x="729" y="1811"/>
                      <a:pt x="713" y="1778"/>
                    </a:cubicBezTo>
                    <a:cubicBezTo>
                      <a:pt x="446" y="1205"/>
                      <a:pt x="228" y="644"/>
                      <a:pt x="89" y="31"/>
                    </a:cubicBezTo>
                    <a:cubicBezTo>
                      <a:pt x="83" y="10"/>
                      <a:pt x="67" y="1"/>
                      <a:pt x="5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28"/>
              <p:cNvSpPr/>
              <p:nvPr/>
            </p:nvSpPr>
            <p:spPr>
              <a:xfrm>
                <a:off x="2899745" y="1796800"/>
                <a:ext cx="188531" cy="817150"/>
              </a:xfrm>
              <a:custGeom>
                <a:avLst/>
                <a:gdLst/>
                <a:ahLst/>
                <a:cxnLst/>
                <a:rect l="l" t="t" r="r" b="b"/>
                <a:pathLst>
                  <a:path w="685" h="2969" extrusionOk="0">
                    <a:moveTo>
                      <a:pt x="632" y="1"/>
                    </a:moveTo>
                    <a:cubicBezTo>
                      <a:pt x="617" y="1"/>
                      <a:pt x="602" y="9"/>
                      <a:pt x="598" y="30"/>
                    </a:cubicBezTo>
                    <a:cubicBezTo>
                      <a:pt x="459" y="1003"/>
                      <a:pt x="262" y="1967"/>
                      <a:pt x="9" y="2915"/>
                    </a:cubicBezTo>
                    <a:cubicBezTo>
                      <a:pt x="0" y="2947"/>
                      <a:pt x="27" y="2969"/>
                      <a:pt x="52" y="2969"/>
                    </a:cubicBezTo>
                    <a:cubicBezTo>
                      <a:pt x="68" y="2969"/>
                      <a:pt x="83" y="2960"/>
                      <a:pt x="89" y="2940"/>
                    </a:cubicBezTo>
                    <a:cubicBezTo>
                      <a:pt x="345" y="1987"/>
                      <a:pt x="539" y="1028"/>
                      <a:pt x="681" y="54"/>
                    </a:cubicBezTo>
                    <a:cubicBezTo>
                      <a:pt x="685" y="22"/>
                      <a:pt x="657" y="1"/>
                      <a:pt x="63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8"/>
              <p:cNvSpPr/>
              <p:nvPr/>
            </p:nvSpPr>
            <p:spPr>
              <a:xfrm>
                <a:off x="3061304" y="1796250"/>
                <a:ext cx="1293569" cy="46238"/>
              </a:xfrm>
              <a:custGeom>
                <a:avLst/>
                <a:gdLst/>
                <a:ahLst/>
                <a:cxnLst/>
                <a:rect l="l" t="t" r="r" b="b"/>
                <a:pathLst>
                  <a:path w="4700" h="168" extrusionOk="0">
                    <a:moveTo>
                      <a:pt x="49" y="0"/>
                    </a:moveTo>
                    <a:cubicBezTo>
                      <a:pt x="1" y="0"/>
                      <a:pt x="2" y="80"/>
                      <a:pt x="52" y="83"/>
                    </a:cubicBezTo>
                    <a:cubicBezTo>
                      <a:pt x="796" y="141"/>
                      <a:pt x="1544" y="168"/>
                      <a:pt x="2293" y="168"/>
                    </a:cubicBezTo>
                    <a:cubicBezTo>
                      <a:pt x="3078" y="168"/>
                      <a:pt x="3863" y="138"/>
                      <a:pt x="4643" y="83"/>
                    </a:cubicBezTo>
                    <a:cubicBezTo>
                      <a:pt x="4698" y="80"/>
                      <a:pt x="4699" y="0"/>
                      <a:pt x="4647" y="0"/>
                    </a:cubicBezTo>
                    <a:cubicBezTo>
                      <a:pt x="4646" y="0"/>
                      <a:pt x="4644" y="0"/>
                      <a:pt x="4643" y="0"/>
                    </a:cubicBezTo>
                    <a:cubicBezTo>
                      <a:pt x="3863" y="55"/>
                      <a:pt x="3078" y="85"/>
                      <a:pt x="2293" y="85"/>
                    </a:cubicBezTo>
                    <a:cubicBezTo>
                      <a:pt x="1544" y="85"/>
                      <a:pt x="796" y="58"/>
                      <a:pt x="52" y="0"/>
                    </a:cubicBezTo>
                    <a:cubicBezTo>
                      <a:pt x="51" y="0"/>
                      <a:pt x="50" y="0"/>
                      <a:pt x="49"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28"/>
              <p:cNvSpPr/>
              <p:nvPr/>
            </p:nvSpPr>
            <p:spPr>
              <a:xfrm>
                <a:off x="3348367" y="2069000"/>
                <a:ext cx="53669" cy="487978"/>
              </a:xfrm>
              <a:custGeom>
                <a:avLst/>
                <a:gdLst/>
                <a:ahLst/>
                <a:cxnLst/>
                <a:rect l="l" t="t" r="r" b="b"/>
                <a:pathLst>
                  <a:path w="195" h="1773" extrusionOk="0">
                    <a:moveTo>
                      <a:pt x="70" y="1"/>
                    </a:moveTo>
                    <a:cubicBezTo>
                      <a:pt x="12" y="1"/>
                      <a:pt x="4" y="138"/>
                      <a:pt x="4" y="839"/>
                    </a:cubicBezTo>
                    <a:cubicBezTo>
                      <a:pt x="1" y="1448"/>
                      <a:pt x="11" y="1691"/>
                      <a:pt x="42" y="1747"/>
                    </a:cubicBezTo>
                    <a:cubicBezTo>
                      <a:pt x="52" y="1764"/>
                      <a:pt x="65" y="1773"/>
                      <a:pt x="82" y="1773"/>
                    </a:cubicBezTo>
                    <a:cubicBezTo>
                      <a:pt x="96" y="1773"/>
                      <a:pt x="112" y="1767"/>
                      <a:pt x="132" y="1757"/>
                    </a:cubicBezTo>
                    <a:cubicBezTo>
                      <a:pt x="188" y="1736"/>
                      <a:pt x="194" y="1691"/>
                      <a:pt x="184" y="1483"/>
                    </a:cubicBezTo>
                    <a:cubicBezTo>
                      <a:pt x="164" y="1002"/>
                      <a:pt x="156" y="714"/>
                      <a:pt x="156" y="416"/>
                    </a:cubicBezTo>
                    <a:cubicBezTo>
                      <a:pt x="156" y="73"/>
                      <a:pt x="146" y="21"/>
                      <a:pt x="87" y="4"/>
                    </a:cubicBezTo>
                    <a:cubicBezTo>
                      <a:pt x="81" y="2"/>
                      <a:pt x="75" y="1"/>
                      <a:pt x="7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28"/>
              <p:cNvSpPr/>
              <p:nvPr/>
            </p:nvSpPr>
            <p:spPr>
              <a:xfrm>
                <a:off x="3492311" y="2058542"/>
                <a:ext cx="243301" cy="502290"/>
              </a:xfrm>
              <a:custGeom>
                <a:avLst/>
                <a:gdLst/>
                <a:ahLst/>
                <a:cxnLst/>
                <a:rect l="l" t="t" r="r" b="b"/>
                <a:pathLst>
                  <a:path w="884" h="1825" extrusionOk="0">
                    <a:moveTo>
                      <a:pt x="519" y="1"/>
                    </a:moveTo>
                    <a:cubicBezTo>
                      <a:pt x="506" y="1"/>
                      <a:pt x="491" y="2"/>
                      <a:pt x="472" y="4"/>
                    </a:cubicBezTo>
                    <a:cubicBezTo>
                      <a:pt x="295" y="21"/>
                      <a:pt x="208" y="125"/>
                      <a:pt x="198" y="336"/>
                    </a:cubicBezTo>
                    <a:cubicBezTo>
                      <a:pt x="187" y="483"/>
                      <a:pt x="213" y="565"/>
                      <a:pt x="266" y="565"/>
                    </a:cubicBezTo>
                    <a:cubicBezTo>
                      <a:pt x="277" y="565"/>
                      <a:pt x="289" y="562"/>
                      <a:pt x="302" y="555"/>
                    </a:cubicBezTo>
                    <a:cubicBezTo>
                      <a:pt x="322" y="544"/>
                      <a:pt x="333" y="530"/>
                      <a:pt x="333" y="513"/>
                    </a:cubicBezTo>
                    <a:cubicBezTo>
                      <a:pt x="330" y="499"/>
                      <a:pt x="327" y="447"/>
                      <a:pt x="327" y="395"/>
                    </a:cubicBezTo>
                    <a:cubicBezTo>
                      <a:pt x="322" y="322"/>
                      <a:pt x="330" y="295"/>
                      <a:pt x="354" y="243"/>
                    </a:cubicBezTo>
                    <a:cubicBezTo>
                      <a:pt x="378" y="191"/>
                      <a:pt x="396" y="176"/>
                      <a:pt x="437" y="163"/>
                    </a:cubicBezTo>
                    <a:cubicBezTo>
                      <a:pt x="458" y="156"/>
                      <a:pt x="479" y="152"/>
                      <a:pt x="498" y="152"/>
                    </a:cubicBezTo>
                    <a:cubicBezTo>
                      <a:pt x="582" y="152"/>
                      <a:pt x="654" y="213"/>
                      <a:pt x="676" y="309"/>
                    </a:cubicBezTo>
                    <a:cubicBezTo>
                      <a:pt x="711" y="468"/>
                      <a:pt x="683" y="576"/>
                      <a:pt x="527" y="877"/>
                    </a:cubicBezTo>
                    <a:cubicBezTo>
                      <a:pt x="402" y="1133"/>
                      <a:pt x="288" y="1327"/>
                      <a:pt x="139" y="1556"/>
                    </a:cubicBezTo>
                    <a:cubicBezTo>
                      <a:pt x="28" y="1729"/>
                      <a:pt x="1" y="1788"/>
                      <a:pt x="28" y="1815"/>
                    </a:cubicBezTo>
                    <a:cubicBezTo>
                      <a:pt x="33" y="1821"/>
                      <a:pt x="52" y="1824"/>
                      <a:pt x="76" y="1824"/>
                    </a:cubicBezTo>
                    <a:cubicBezTo>
                      <a:pt x="110" y="1824"/>
                      <a:pt x="153" y="1819"/>
                      <a:pt x="181" y="1809"/>
                    </a:cubicBezTo>
                    <a:cubicBezTo>
                      <a:pt x="243" y="1792"/>
                      <a:pt x="356" y="1782"/>
                      <a:pt x="473" y="1782"/>
                    </a:cubicBezTo>
                    <a:cubicBezTo>
                      <a:pt x="524" y="1782"/>
                      <a:pt x="576" y="1784"/>
                      <a:pt x="624" y="1788"/>
                    </a:cubicBezTo>
                    <a:cubicBezTo>
                      <a:pt x="679" y="1793"/>
                      <a:pt x="721" y="1795"/>
                      <a:pt x="754" y="1795"/>
                    </a:cubicBezTo>
                    <a:cubicBezTo>
                      <a:pt x="825" y="1795"/>
                      <a:pt x="852" y="1784"/>
                      <a:pt x="863" y="1761"/>
                    </a:cubicBezTo>
                    <a:cubicBezTo>
                      <a:pt x="884" y="1726"/>
                      <a:pt x="842" y="1684"/>
                      <a:pt x="766" y="1657"/>
                    </a:cubicBezTo>
                    <a:cubicBezTo>
                      <a:pt x="716" y="1639"/>
                      <a:pt x="597" y="1629"/>
                      <a:pt x="488" y="1629"/>
                    </a:cubicBezTo>
                    <a:cubicBezTo>
                      <a:pt x="439" y="1629"/>
                      <a:pt x="392" y="1631"/>
                      <a:pt x="354" y="1636"/>
                    </a:cubicBezTo>
                    <a:cubicBezTo>
                      <a:pt x="306" y="1643"/>
                      <a:pt x="260" y="1646"/>
                      <a:pt x="257" y="1646"/>
                    </a:cubicBezTo>
                    <a:cubicBezTo>
                      <a:pt x="257" y="1643"/>
                      <a:pt x="281" y="1604"/>
                      <a:pt x="399" y="1421"/>
                    </a:cubicBezTo>
                    <a:cubicBezTo>
                      <a:pt x="482" y="1292"/>
                      <a:pt x="725" y="811"/>
                      <a:pt x="784" y="662"/>
                    </a:cubicBezTo>
                    <a:cubicBezTo>
                      <a:pt x="829" y="558"/>
                      <a:pt x="832" y="544"/>
                      <a:pt x="832" y="416"/>
                    </a:cubicBezTo>
                    <a:cubicBezTo>
                      <a:pt x="832" y="339"/>
                      <a:pt x="821" y="256"/>
                      <a:pt x="815" y="226"/>
                    </a:cubicBezTo>
                    <a:cubicBezTo>
                      <a:pt x="794" y="152"/>
                      <a:pt x="725" y="83"/>
                      <a:pt x="631" y="35"/>
                    </a:cubicBezTo>
                    <a:cubicBezTo>
                      <a:pt x="580" y="9"/>
                      <a:pt x="557" y="1"/>
                      <a:pt x="519"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28"/>
              <p:cNvSpPr/>
              <p:nvPr/>
            </p:nvSpPr>
            <p:spPr>
              <a:xfrm>
                <a:off x="3806896" y="2060193"/>
                <a:ext cx="287338" cy="510822"/>
              </a:xfrm>
              <a:custGeom>
                <a:avLst/>
                <a:gdLst/>
                <a:ahLst/>
                <a:cxnLst/>
                <a:rect l="l" t="t" r="r" b="b"/>
                <a:pathLst>
                  <a:path w="1044" h="1856" extrusionOk="0">
                    <a:moveTo>
                      <a:pt x="673" y="0"/>
                    </a:moveTo>
                    <a:cubicBezTo>
                      <a:pt x="607" y="0"/>
                      <a:pt x="522" y="4"/>
                      <a:pt x="420" y="12"/>
                    </a:cubicBezTo>
                    <a:cubicBezTo>
                      <a:pt x="230" y="22"/>
                      <a:pt x="191" y="36"/>
                      <a:pt x="191" y="87"/>
                    </a:cubicBezTo>
                    <a:cubicBezTo>
                      <a:pt x="191" y="116"/>
                      <a:pt x="202" y="126"/>
                      <a:pt x="244" y="143"/>
                    </a:cubicBezTo>
                    <a:cubicBezTo>
                      <a:pt x="281" y="160"/>
                      <a:pt x="324" y="168"/>
                      <a:pt x="392" y="168"/>
                    </a:cubicBezTo>
                    <a:cubicBezTo>
                      <a:pt x="437" y="168"/>
                      <a:pt x="493" y="164"/>
                      <a:pt x="566" y="157"/>
                    </a:cubicBezTo>
                    <a:cubicBezTo>
                      <a:pt x="618" y="149"/>
                      <a:pt x="670" y="145"/>
                      <a:pt x="699" y="145"/>
                    </a:cubicBezTo>
                    <a:cubicBezTo>
                      <a:pt x="708" y="145"/>
                      <a:pt x="715" y="146"/>
                      <a:pt x="718" y="146"/>
                    </a:cubicBezTo>
                    <a:cubicBezTo>
                      <a:pt x="764" y="157"/>
                      <a:pt x="756" y="202"/>
                      <a:pt x="708" y="274"/>
                    </a:cubicBezTo>
                    <a:cubicBezTo>
                      <a:pt x="684" y="306"/>
                      <a:pt x="639" y="372"/>
                      <a:pt x="607" y="424"/>
                    </a:cubicBezTo>
                    <a:cubicBezTo>
                      <a:pt x="572" y="469"/>
                      <a:pt x="503" y="565"/>
                      <a:pt x="448" y="639"/>
                    </a:cubicBezTo>
                    <a:cubicBezTo>
                      <a:pt x="351" y="767"/>
                      <a:pt x="334" y="815"/>
                      <a:pt x="375" y="836"/>
                    </a:cubicBezTo>
                    <a:cubicBezTo>
                      <a:pt x="385" y="843"/>
                      <a:pt x="455" y="850"/>
                      <a:pt x="527" y="853"/>
                    </a:cubicBezTo>
                    <a:cubicBezTo>
                      <a:pt x="680" y="861"/>
                      <a:pt x="743" y="881"/>
                      <a:pt x="794" y="933"/>
                    </a:cubicBezTo>
                    <a:cubicBezTo>
                      <a:pt x="853" y="995"/>
                      <a:pt x="877" y="1082"/>
                      <a:pt x="877" y="1235"/>
                    </a:cubicBezTo>
                    <a:cubicBezTo>
                      <a:pt x="877" y="1394"/>
                      <a:pt x="857" y="1449"/>
                      <a:pt x="756" y="1557"/>
                    </a:cubicBezTo>
                    <a:cubicBezTo>
                      <a:pt x="676" y="1643"/>
                      <a:pt x="580" y="1696"/>
                      <a:pt x="486" y="1702"/>
                    </a:cubicBezTo>
                    <a:cubicBezTo>
                      <a:pt x="469" y="1704"/>
                      <a:pt x="456" y="1705"/>
                      <a:pt x="444" y="1705"/>
                    </a:cubicBezTo>
                    <a:cubicBezTo>
                      <a:pt x="412" y="1705"/>
                      <a:pt x="390" y="1698"/>
                      <a:pt x="348" y="1678"/>
                    </a:cubicBezTo>
                    <a:cubicBezTo>
                      <a:pt x="260" y="1633"/>
                      <a:pt x="212" y="1574"/>
                      <a:pt x="177" y="1470"/>
                    </a:cubicBezTo>
                    <a:cubicBezTo>
                      <a:pt x="150" y="1390"/>
                      <a:pt x="108" y="1331"/>
                      <a:pt x="77" y="1331"/>
                    </a:cubicBezTo>
                    <a:cubicBezTo>
                      <a:pt x="67" y="1331"/>
                      <a:pt x="49" y="1342"/>
                      <a:pt x="36" y="1352"/>
                    </a:cubicBezTo>
                    <a:cubicBezTo>
                      <a:pt x="1" y="1376"/>
                      <a:pt x="4" y="1484"/>
                      <a:pt x="43" y="1560"/>
                    </a:cubicBezTo>
                    <a:cubicBezTo>
                      <a:pt x="102" y="1681"/>
                      <a:pt x="257" y="1813"/>
                      <a:pt x="385" y="1844"/>
                    </a:cubicBezTo>
                    <a:cubicBezTo>
                      <a:pt x="418" y="1852"/>
                      <a:pt x="451" y="1856"/>
                      <a:pt x="484" y="1856"/>
                    </a:cubicBezTo>
                    <a:cubicBezTo>
                      <a:pt x="679" y="1856"/>
                      <a:pt x="874" y="1729"/>
                      <a:pt x="975" y="1522"/>
                    </a:cubicBezTo>
                    <a:cubicBezTo>
                      <a:pt x="1026" y="1422"/>
                      <a:pt x="1026" y="1415"/>
                      <a:pt x="1034" y="1276"/>
                    </a:cubicBezTo>
                    <a:cubicBezTo>
                      <a:pt x="1044" y="933"/>
                      <a:pt x="933" y="749"/>
                      <a:pt x="676" y="690"/>
                    </a:cubicBezTo>
                    <a:cubicBezTo>
                      <a:pt x="642" y="684"/>
                      <a:pt x="614" y="669"/>
                      <a:pt x="614" y="666"/>
                    </a:cubicBezTo>
                    <a:cubicBezTo>
                      <a:pt x="614" y="663"/>
                      <a:pt x="670" y="586"/>
                      <a:pt x="735" y="496"/>
                    </a:cubicBezTo>
                    <a:cubicBezTo>
                      <a:pt x="805" y="410"/>
                      <a:pt x="871" y="313"/>
                      <a:pt x="881" y="285"/>
                    </a:cubicBezTo>
                    <a:cubicBezTo>
                      <a:pt x="922" y="185"/>
                      <a:pt x="898" y="53"/>
                      <a:pt x="833" y="18"/>
                    </a:cubicBezTo>
                    <a:cubicBezTo>
                      <a:pt x="813" y="7"/>
                      <a:pt x="759" y="0"/>
                      <a:pt x="673"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0" name="Google Shape;290;p28"/>
            <p:cNvGrpSpPr/>
            <p:nvPr/>
          </p:nvGrpSpPr>
          <p:grpSpPr>
            <a:xfrm>
              <a:off x="8125463" y="4298775"/>
              <a:ext cx="261775" cy="114725"/>
              <a:chOff x="8125463" y="4298775"/>
              <a:chExt cx="261775" cy="114725"/>
            </a:xfrm>
          </p:grpSpPr>
          <p:sp>
            <p:nvSpPr>
              <p:cNvPr id="291" name="Google Shape;291;p28"/>
              <p:cNvSpPr/>
              <p:nvPr/>
            </p:nvSpPr>
            <p:spPr>
              <a:xfrm>
                <a:off x="8221688" y="4322700"/>
                <a:ext cx="66650" cy="80400"/>
              </a:xfrm>
              <a:custGeom>
                <a:avLst/>
                <a:gdLst/>
                <a:ahLst/>
                <a:cxnLst/>
                <a:rect l="l" t="t" r="r" b="b"/>
                <a:pathLst>
                  <a:path w="2666" h="3216" extrusionOk="0">
                    <a:moveTo>
                      <a:pt x="2526" y="2703"/>
                    </a:moveTo>
                    <a:cubicBezTo>
                      <a:pt x="2492" y="2668"/>
                      <a:pt x="2443" y="2640"/>
                      <a:pt x="2412" y="2606"/>
                    </a:cubicBezTo>
                    <a:cubicBezTo>
                      <a:pt x="2128" y="2298"/>
                      <a:pt x="1889" y="1961"/>
                      <a:pt x="1632" y="1601"/>
                    </a:cubicBezTo>
                    <a:cubicBezTo>
                      <a:pt x="1858" y="1238"/>
                      <a:pt x="2080" y="888"/>
                      <a:pt x="2298" y="534"/>
                    </a:cubicBezTo>
                    <a:cubicBezTo>
                      <a:pt x="2360" y="437"/>
                      <a:pt x="2436" y="344"/>
                      <a:pt x="2478" y="236"/>
                    </a:cubicBezTo>
                    <a:cubicBezTo>
                      <a:pt x="2499" y="191"/>
                      <a:pt x="2475" y="87"/>
                      <a:pt x="2436" y="63"/>
                    </a:cubicBezTo>
                    <a:cubicBezTo>
                      <a:pt x="2374" y="24"/>
                      <a:pt x="2284" y="21"/>
                      <a:pt x="2204" y="28"/>
                    </a:cubicBezTo>
                    <a:cubicBezTo>
                      <a:pt x="2163" y="32"/>
                      <a:pt x="2114" y="73"/>
                      <a:pt x="2083" y="111"/>
                    </a:cubicBezTo>
                    <a:cubicBezTo>
                      <a:pt x="1872" y="350"/>
                      <a:pt x="1664" y="589"/>
                      <a:pt x="1456" y="832"/>
                    </a:cubicBezTo>
                    <a:cubicBezTo>
                      <a:pt x="1383" y="918"/>
                      <a:pt x="1314" y="1009"/>
                      <a:pt x="1213" y="1130"/>
                    </a:cubicBezTo>
                    <a:cubicBezTo>
                      <a:pt x="1047" y="918"/>
                      <a:pt x="901" y="739"/>
                      <a:pt x="759" y="558"/>
                    </a:cubicBezTo>
                    <a:cubicBezTo>
                      <a:pt x="645" y="413"/>
                      <a:pt x="541" y="261"/>
                      <a:pt x="427" y="118"/>
                    </a:cubicBezTo>
                    <a:cubicBezTo>
                      <a:pt x="358" y="32"/>
                      <a:pt x="257" y="0"/>
                      <a:pt x="150" y="45"/>
                    </a:cubicBezTo>
                    <a:cubicBezTo>
                      <a:pt x="42" y="90"/>
                      <a:pt x="1" y="191"/>
                      <a:pt x="28" y="291"/>
                    </a:cubicBezTo>
                    <a:cubicBezTo>
                      <a:pt x="70" y="434"/>
                      <a:pt x="122" y="576"/>
                      <a:pt x="198" y="700"/>
                    </a:cubicBezTo>
                    <a:cubicBezTo>
                      <a:pt x="399" y="1026"/>
                      <a:pt x="617" y="1345"/>
                      <a:pt x="839" y="1681"/>
                    </a:cubicBezTo>
                    <a:cubicBezTo>
                      <a:pt x="721" y="1851"/>
                      <a:pt x="565" y="2013"/>
                      <a:pt x="486" y="2204"/>
                    </a:cubicBezTo>
                    <a:cubicBezTo>
                      <a:pt x="402" y="2398"/>
                      <a:pt x="399" y="2620"/>
                      <a:pt x="358" y="2831"/>
                    </a:cubicBezTo>
                    <a:cubicBezTo>
                      <a:pt x="351" y="2880"/>
                      <a:pt x="337" y="2928"/>
                      <a:pt x="330" y="2976"/>
                    </a:cubicBezTo>
                    <a:cubicBezTo>
                      <a:pt x="330" y="3008"/>
                      <a:pt x="326" y="3050"/>
                      <a:pt x="343" y="3070"/>
                    </a:cubicBezTo>
                    <a:cubicBezTo>
                      <a:pt x="382" y="3122"/>
                      <a:pt x="427" y="3184"/>
                      <a:pt x="479" y="3202"/>
                    </a:cubicBezTo>
                    <a:cubicBezTo>
                      <a:pt x="534" y="3216"/>
                      <a:pt x="614" y="3195"/>
                      <a:pt x="669" y="3167"/>
                    </a:cubicBezTo>
                    <a:cubicBezTo>
                      <a:pt x="708" y="3150"/>
                      <a:pt x="728" y="3091"/>
                      <a:pt x="759" y="3053"/>
                    </a:cubicBezTo>
                    <a:cubicBezTo>
                      <a:pt x="943" y="2807"/>
                      <a:pt x="1127" y="2557"/>
                      <a:pt x="1310" y="2308"/>
                    </a:cubicBezTo>
                    <a:cubicBezTo>
                      <a:pt x="1615" y="2522"/>
                      <a:pt x="1910" y="2693"/>
                      <a:pt x="2121" y="2959"/>
                    </a:cubicBezTo>
                    <a:cubicBezTo>
                      <a:pt x="2152" y="2997"/>
                      <a:pt x="2201" y="3021"/>
                      <a:pt x="2243" y="3050"/>
                    </a:cubicBezTo>
                    <a:cubicBezTo>
                      <a:pt x="2357" y="3125"/>
                      <a:pt x="2492" y="3125"/>
                      <a:pt x="2571" y="3053"/>
                    </a:cubicBezTo>
                    <a:cubicBezTo>
                      <a:pt x="2665" y="2970"/>
                      <a:pt x="2648" y="2828"/>
                      <a:pt x="2526" y="270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28"/>
              <p:cNvSpPr/>
              <p:nvPr/>
            </p:nvSpPr>
            <p:spPr>
              <a:xfrm>
                <a:off x="8125463" y="4298775"/>
                <a:ext cx="69925" cy="96625"/>
              </a:xfrm>
              <a:custGeom>
                <a:avLst/>
                <a:gdLst/>
                <a:ahLst/>
                <a:cxnLst/>
                <a:rect l="l" t="t" r="r" b="b"/>
                <a:pathLst>
                  <a:path w="2797" h="3865" extrusionOk="0">
                    <a:moveTo>
                      <a:pt x="2616" y="1955"/>
                    </a:moveTo>
                    <a:cubicBezTo>
                      <a:pt x="2533" y="1931"/>
                      <a:pt x="2449" y="1914"/>
                      <a:pt x="2366" y="1893"/>
                    </a:cubicBezTo>
                    <a:cubicBezTo>
                      <a:pt x="2138" y="1830"/>
                      <a:pt x="1906" y="1779"/>
                      <a:pt x="1698" y="1675"/>
                    </a:cubicBezTo>
                    <a:cubicBezTo>
                      <a:pt x="1629" y="1498"/>
                      <a:pt x="1664" y="1335"/>
                      <a:pt x="1670" y="1169"/>
                    </a:cubicBezTo>
                    <a:cubicBezTo>
                      <a:pt x="1680" y="888"/>
                      <a:pt x="1698" y="607"/>
                      <a:pt x="1698" y="327"/>
                    </a:cubicBezTo>
                    <a:cubicBezTo>
                      <a:pt x="1698" y="250"/>
                      <a:pt x="1667" y="171"/>
                      <a:pt x="1635" y="95"/>
                    </a:cubicBezTo>
                    <a:cubicBezTo>
                      <a:pt x="1608" y="22"/>
                      <a:pt x="1466" y="1"/>
                      <a:pt x="1421" y="60"/>
                    </a:cubicBezTo>
                    <a:cubicBezTo>
                      <a:pt x="1379" y="112"/>
                      <a:pt x="1338" y="171"/>
                      <a:pt x="1324" y="230"/>
                    </a:cubicBezTo>
                    <a:cubicBezTo>
                      <a:pt x="1264" y="486"/>
                      <a:pt x="1223" y="749"/>
                      <a:pt x="1161" y="1006"/>
                    </a:cubicBezTo>
                    <a:cubicBezTo>
                      <a:pt x="1116" y="1210"/>
                      <a:pt x="1140" y="1432"/>
                      <a:pt x="1043" y="1623"/>
                    </a:cubicBezTo>
                    <a:cubicBezTo>
                      <a:pt x="970" y="1640"/>
                      <a:pt x="919" y="1667"/>
                      <a:pt x="874" y="1657"/>
                    </a:cubicBezTo>
                    <a:cubicBezTo>
                      <a:pt x="541" y="1592"/>
                      <a:pt x="333" y="1800"/>
                      <a:pt x="114" y="1983"/>
                    </a:cubicBezTo>
                    <a:cubicBezTo>
                      <a:pt x="1" y="2080"/>
                      <a:pt x="38" y="2260"/>
                      <a:pt x="180" y="2302"/>
                    </a:cubicBezTo>
                    <a:cubicBezTo>
                      <a:pt x="295" y="2336"/>
                      <a:pt x="416" y="2347"/>
                      <a:pt x="534" y="2361"/>
                    </a:cubicBezTo>
                    <a:cubicBezTo>
                      <a:pt x="666" y="2374"/>
                      <a:pt x="797" y="2382"/>
                      <a:pt x="963" y="2395"/>
                    </a:cubicBezTo>
                    <a:cubicBezTo>
                      <a:pt x="946" y="2569"/>
                      <a:pt x="925" y="2710"/>
                      <a:pt x="919" y="2856"/>
                    </a:cubicBezTo>
                    <a:cubicBezTo>
                      <a:pt x="904" y="3119"/>
                      <a:pt x="890" y="3383"/>
                      <a:pt x="894" y="3646"/>
                    </a:cubicBezTo>
                    <a:cubicBezTo>
                      <a:pt x="898" y="3791"/>
                      <a:pt x="1047" y="3864"/>
                      <a:pt x="1199" y="3820"/>
                    </a:cubicBezTo>
                    <a:cubicBezTo>
                      <a:pt x="1324" y="3785"/>
                      <a:pt x="1414" y="3716"/>
                      <a:pt x="1442" y="3591"/>
                    </a:cubicBezTo>
                    <a:cubicBezTo>
                      <a:pt x="1469" y="3476"/>
                      <a:pt x="1472" y="3359"/>
                      <a:pt x="1504" y="3247"/>
                    </a:cubicBezTo>
                    <a:cubicBezTo>
                      <a:pt x="1587" y="2967"/>
                      <a:pt x="1570" y="2662"/>
                      <a:pt x="1694" y="2382"/>
                    </a:cubicBezTo>
                    <a:cubicBezTo>
                      <a:pt x="1812" y="2371"/>
                      <a:pt x="1913" y="2361"/>
                      <a:pt x="2013" y="2357"/>
                    </a:cubicBezTo>
                    <a:cubicBezTo>
                      <a:pt x="2204" y="2350"/>
                      <a:pt x="2391" y="2357"/>
                      <a:pt x="2582" y="2347"/>
                    </a:cubicBezTo>
                    <a:cubicBezTo>
                      <a:pt x="2692" y="2343"/>
                      <a:pt x="2779" y="2284"/>
                      <a:pt x="2786" y="2170"/>
                    </a:cubicBezTo>
                    <a:cubicBezTo>
                      <a:pt x="2796" y="2056"/>
                      <a:pt x="2727" y="1983"/>
                      <a:pt x="2616" y="1955"/>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28"/>
              <p:cNvSpPr/>
              <p:nvPr/>
            </p:nvSpPr>
            <p:spPr>
              <a:xfrm>
                <a:off x="8314463" y="4355600"/>
                <a:ext cx="72775" cy="18925"/>
              </a:xfrm>
              <a:custGeom>
                <a:avLst/>
                <a:gdLst/>
                <a:ahLst/>
                <a:cxnLst/>
                <a:rect l="l" t="t" r="r" b="b"/>
                <a:pathLst>
                  <a:path w="2911" h="757" extrusionOk="0">
                    <a:moveTo>
                      <a:pt x="2803" y="358"/>
                    </a:moveTo>
                    <a:cubicBezTo>
                      <a:pt x="2586" y="226"/>
                      <a:pt x="2353" y="122"/>
                      <a:pt x="2090" y="109"/>
                    </a:cubicBezTo>
                    <a:cubicBezTo>
                      <a:pt x="1594" y="80"/>
                      <a:pt x="1102" y="42"/>
                      <a:pt x="606" y="11"/>
                    </a:cubicBezTo>
                    <a:cubicBezTo>
                      <a:pt x="502" y="5"/>
                      <a:pt x="403" y="1"/>
                      <a:pt x="299" y="11"/>
                    </a:cubicBezTo>
                    <a:cubicBezTo>
                      <a:pt x="91" y="29"/>
                      <a:pt x="0" y="202"/>
                      <a:pt x="115" y="362"/>
                    </a:cubicBezTo>
                    <a:cubicBezTo>
                      <a:pt x="246" y="545"/>
                      <a:pt x="406" y="673"/>
                      <a:pt x="659" y="673"/>
                    </a:cubicBezTo>
                    <a:cubicBezTo>
                      <a:pt x="985" y="670"/>
                      <a:pt x="1310" y="697"/>
                      <a:pt x="1633" y="707"/>
                    </a:cubicBezTo>
                    <a:cubicBezTo>
                      <a:pt x="1871" y="725"/>
                      <a:pt x="2111" y="739"/>
                      <a:pt x="2349" y="749"/>
                    </a:cubicBezTo>
                    <a:cubicBezTo>
                      <a:pt x="2467" y="757"/>
                      <a:pt x="2589" y="757"/>
                      <a:pt x="2706" y="742"/>
                    </a:cubicBezTo>
                    <a:cubicBezTo>
                      <a:pt x="2818" y="732"/>
                      <a:pt x="2911" y="673"/>
                      <a:pt x="2907" y="562"/>
                    </a:cubicBezTo>
                    <a:cubicBezTo>
                      <a:pt x="2907" y="490"/>
                      <a:pt x="2862" y="392"/>
                      <a:pt x="2803" y="358"/>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28"/>
              <p:cNvSpPr/>
              <p:nvPr/>
            </p:nvSpPr>
            <p:spPr>
              <a:xfrm>
                <a:off x="8349538" y="4384300"/>
                <a:ext cx="25150" cy="29200"/>
              </a:xfrm>
              <a:custGeom>
                <a:avLst/>
                <a:gdLst/>
                <a:ahLst/>
                <a:cxnLst/>
                <a:rect l="l" t="t" r="r" b="b"/>
                <a:pathLst>
                  <a:path w="1006" h="1168" extrusionOk="0">
                    <a:moveTo>
                      <a:pt x="908" y="298"/>
                    </a:moveTo>
                    <a:cubicBezTo>
                      <a:pt x="884" y="242"/>
                      <a:pt x="829" y="187"/>
                      <a:pt x="773" y="159"/>
                    </a:cubicBezTo>
                    <a:cubicBezTo>
                      <a:pt x="441" y="0"/>
                      <a:pt x="108" y="90"/>
                      <a:pt x="32" y="464"/>
                    </a:cubicBezTo>
                    <a:cubicBezTo>
                      <a:pt x="18" y="530"/>
                      <a:pt x="11" y="592"/>
                      <a:pt x="4" y="627"/>
                    </a:cubicBezTo>
                    <a:cubicBezTo>
                      <a:pt x="1" y="890"/>
                      <a:pt x="84" y="1026"/>
                      <a:pt x="264" y="1088"/>
                    </a:cubicBezTo>
                    <a:cubicBezTo>
                      <a:pt x="500" y="1168"/>
                      <a:pt x="763" y="1115"/>
                      <a:pt x="860" y="952"/>
                    </a:cubicBezTo>
                    <a:cubicBezTo>
                      <a:pt x="985" y="749"/>
                      <a:pt x="1005" y="523"/>
                      <a:pt x="908" y="298"/>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28"/>
              <p:cNvSpPr/>
              <p:nvPr/>
            </p:nvSpPr>
            <p:spPr>
              <a:xfrm>
                <a:off x="8345713" y="4324525"/>
                <a:ext cx="23600" cy="17775"/>
              </a:xfrm>
              <a:custGeom>
                <a:avLst/>
                <a:gdLst/>
                <a:ahLst/>
                <a:cxnLst/>
                <a:rect l="l" t="t" r="r" b="b"/>
                <a:pathLst>
                  <a:path w="944" h="711" extrusionOk="0">
                    <a:moveTo>
                      <a:pt x="230" y="63"/>
                    </a:moveTo>
                    <a:cubicBezTo>
                      <a:pt x="95" y="111"/>
                      <a:pt x="15" y="225"/>
                      <a:pt x="8" y="367"/>
                    </a:cubicBezTo>
                    <a:cubicBezTo>
                      <a:pt x="1" y="495"/>
                      <a:pt x="91" y="583"/>
                      <a:pt x="205" y="627"/>
                    </a:cubicBezTo>
                    <a:cubicBezTo>
                      <a:pt x="313" y="672"/>
                      <a:pt x="431" y="690"/>
                      <a:pt x="493" y="707"/>
                    </a:cubicBezTo>
                    <a:cubicBezTo>
                      <a:pt x="712" y="711"/>
                      <a:pt x="837" y="645"/>
                      <a:pt x="888" y="537"/>
                    </a:cubicBezTo>
                    <a:cubicBezTo>
                      <a:pt x="944" y="412"/>
                      <a:pt x="891" y="236"/>
                      <a:pt x="760" y="142"/>
                    </a:cubicBezTo>
                    <a:cubicBezTo>
                      <a:pt x="600" y="25"/>
                      <a:pt x="417" y="0"/>
                      <a:pt x="230" y="6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6" name="Google Shape;296;p28"/>
            <p:cNvGrpSpPr/>
            <p:nvPr/>
          </p:nvGrpSpPr>
          <p:grpSpPr>
            <a:xfrm>
              <a:off x="1138950" y="3482175"/>
              <a:ext cx="841076" cy="618676"/>
              <a:chOff x="1138950" y="3482175"/>
              <a:chExt cx="841076" cy="618676"/>
            </a:xfrm>
          </p:grpSpPr>
          <p:sp>
            <p:nvSpPr>
              <p:cNvPr id="297" name="Google Shape;297;p28"/>
              <p:cNvSpPr/>
              <p:nvPr/>
            </p:nvSpPr>
            <p:spPr>
              <a:xfrm>
                <a:off x="1138950" y="3530630"/>
                <a:ext cx="91322" cy="167636"/>
              </a:xfrm>
              <a:custGeom>
                <a:avLst/>
                <a:gdLst/>
                <a:ahLst/>
                <a:cxnLst/>
                <a:rect l="l" t="t" r="r" b="b"/>
                <a:pathLst>
                  <a:path w="1210" h="2221" extrusionOk="0">
                    <a:moveTo>
                      <a:pt x="554" y="1"/>
                    </a:moveTo>
                    <a:cubicBezTo>
                      <a:pt x="468" y="18"/>
                      <a:pt x="395" y="63"/>
                      <a:pt x="333" y="132"/>
                    </a:cubicBezTo>
                    <a:cubicBezTo>
                      <a:pt x="250" y="222"/>
                      <a:pt x="215" y="309"/>
                      <a:pt x="204" y="433"/>
                    </a:cubicBezTo>
                    <a:cubicBezTo>
                      <a:pt x="177" y="729"/>
                      <a:pt x="253" y="867"/>
                      <a:pt x="578" y="1144"/>
                    </a:cubicBezTo>
                    <a:cubicBezTo>
                      <a:pt x="818" y="1352"/>
                      <a:pt x="925" y="1473"/>
                      <a:pt x="984" y="1615"/>
                    </a:cubicBezTo>
                    <a:cubicBezTo>
                      <a:pt x="1056" y="1789"/>
                      <a:pt x="1011" y="1914"/>
                      <a:pt x="845" y="2000"/>
                    </a:cubicBezTo>
                    <a:cubicBezTo>
                      <a:pt x="774" y="2039"/>
                      <a:pt x="698" y="2058"/>
                      <a:pt x="623" y="2058"/>
                    </a:cubicBezTo>
                    <a:cubicBezTo>
                      <a:pt x="494" y="2058"/>
                      <a:pt x="367" y="2002"/>
                      <a:pt x="271" y="1899"/>
                    </a:cubicBezTo>
                    <a:cubicBezTo>
                      <a:pt x="201" y="1820"/>
                      <a:pt x="162" y="1733"/>
                      <a:pt x="138" y="1612"/>
                    </a:cubicBezTo>
                    <a:cubicBezTo>
                      <a:pt x="128" y="1519"/>
                      <a:pt x="104" y="1473"/>
                      <a:pt x="73" y="1463"/>
                    </a:cubicBezTo>
                    <a:cubicBezTo>
                      <a:pt x="69" y="1462"/>
                      <a:pt x="65" y="1462"/>
                      <a:pt x="62" y="1462"/>
                    </a:cubicBezTo>
                    <a:cubicBezTo>
                      <a:pt x="21" y="1462"/>
                      <a:pt x="0" y="1521"/>
                      <a:pt x="0" y="1636"/>
                    </a:cubicBezTo>
                    <a:cubicBezTo>
                      <a:pt x="0" y="1924"/>
                      <a:pt x="167" y="2135"/>
                      <a:pt x="454" y="2205"/>
                    </a:cubicBezTo>
                    <a:cubicBezTo>
                      <a:pt x="494" y="2215"/>
                      <a:pt x="550" y="2221"/>
                      <a:pt x="608" y="2221"/>
                    </a:cubicBezTo>
                    <a:cubicBezTo>
                      <a:pt x="679" y="2221"/>
                      <a:pt x="752" y="2213"/>
                      <a:pt x="804" y="2197"/>
                    </a:cubicBezTo>
                    <a:cubicBezTo>
                      <a:pt x="1008" y="2142"/>
                      <a:pt x="1136" y="2017"/>
                      <a:pt x="1185" y="1830"/>
                    </a:cubicBezTo>
                    <a:cubicBezTo>
                      <a:pt x="1209" y="1722"/>
                      <a:pt x="1195" y="1608"/>
                      <a:pt x="1130" y="1473"/>
                    </a:cubicBezTo>
                    <a:cubicBezTo>
                      <a:pt x="1081" y="1376"/>
                      <a:pt x="922" y="1196"/>
                      <a:pt x="738" y="1047"/>
                    </a:cubicBezTo>
                    <a:cubicBezTo>
                      <a:pt x="402" y="770"/>
                      <a:pt x="312" y="590"/>
                      <a:pt x="405" y="361"/>
                    </a:cubicBezTo>
                    <a:cubicBezTo>
                      <a:pt x="433" y="285"/>
                      <a:pt x="506" y="205"/>
                      <a:pt x="562" y="181"/>
                    </a:cubicBezTo>
                    <a:cubicBezTo>
                      <a:pt x="587" y="168"/>
                      <a:pt x="619" y="162"/>
                      <a:pt x="651" y="162"/>
                    </a:cubicBezTo>
                    <a:cubicBezTo>
                      <a:pt x="692" y="162"/>
                      <a:pt x="735" y="172"/>
                      <a:pt x="770" y="191"/>
                    </a:cubicBezTo>
                    <a:cubicBezTo>
                      <a:pt x="842" y="225"/>
                      <a:pt x="911" y="295"/>
                      <a:pt x="922" y="340"/>
                    </a:cubicBezTo>
                    <a:cubicBezTo>
                      <a:pt x="931" y="383"/>
                      <a:pt x="964" y="424"/>
                      <a:pt x="998" y="424"/>
                    </a:cubicBezTo>
                    <a:cubicBezTo>
                      <a:pt x="999" y="424"/>
                      <a:pt x="1000" y="424"/>
                      <a:pt x="1002" y="423"/>
                    </a:cubicBezTo>
                    <a:cubicBezTo>
                      <a:pt x="1081" y="409"/>
                      <a:pt x="1053" y="230"/>
                      <a:pt x="952" y="129"/>
                    </a:cubicBezTo>
                    <a:cubicBezTo>
                      <a:pt x="873" y="56"/>
                      <a:pt x="738" y="1"/>
                      <a:pt x="61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28"/>
              <p:cNvSpPr/>
              <p:nvPr/>
            </p:nvSpPr>
            <p:spPr>
              <a:xfrm>
                <a:off x="1249292" y="3530630"/>
                <a:ext cx="103322" cy="165900"/>
              </a:xfrm>
              <a:custGeom>
                <a:avLst/>
                <a:gdLst/>
                <a:ahLst/>
                <a:cxnLst/>
                <a:rect l="l" t="t" r="r" b="b"/>
                <a:pathLst>
                  <a:path w="1369" h="2198" extrusionOk="0">
                    <a:moveTo>
                      <a:pt x="846" y="1"/>
                    </a:moveTo>
                    <a:cubicBezTo>
                      <a:pt x="149" y="1"/>
                      <a:pt x="14" y="8"/>
                      <a:pt x="10" y="80"/>
                    </a:cubicBezTo>
                    <a:cubicBezTo>
                      <a:pt x="0" y="150"/>
                      <a:pt x="63" y="167"/>
                      <a:pt x="319" y="174"/>
                    </a:cubicBezTo>
                    <a:lnTo>
                      <a:pt x="558" y="184"/>
                    </a:lnTo>
                    <a:lnTo>
                      <a:pt x="568" y="569"/>
                    </a:lnTo>
                    <a:cubicBezTo>
                      <a:pt x="571" y="783"/>
                      <a:pt x="582" y="1040"/>
                      <a:pt x="589" y="1151"/>
                    </a:cubicBezTo>
                    <a:cubicBezTo>
                      <a:pt x="592" y="1262"/>
                      <a:pt x="592" y="1529"/>
                      <a:pt x="592" y="1743"/>
                    </a:cubicBezTo>
                    <a:lnTo>
                      <a:pt x="592" y="2159"/>
                    </a:lnTo>
                    <a:cubicBezTo>
                      <a:pt x="592" y="2166"/>
                      <a:pt x="603" y="2180"/>
                      <a:pt x="617" y="2187"/>
                    </a:cubicBezTo>
                    <a:cubicBezTo>
                      <a:pt x="633" y="2194"/>
                      <a:pt x="650" y="2198"/>
                      <a:pt x="668" y="2198"/>
                    </a:cubicBezTo>
                    <a:cubicBezTo>
                      <a:pt x="692" y="2198"/>
                      <a:pt x="716" y="2191"/>
                      <a:pt x="728" y="2176"/>
                    </a:cubicBezTo>
                    <a:cubicBezTo>
                      <a:pt x="745" y="2156"/>
                      <a:pt x="745" y="2131"/>
                      <a:pt x="745" y="1733"/>
                    </a:cubicBezTo>
                    <a:cubicBezTo>
                      <a:pt x="745" y="1504"/>
                      <a:pt x="745" y="1065"/>
                      <a:pt x="738" y="759"/>
                    </a:cubicBezTo>
                    <a:cubicBezTo>
                      <a:pt x="731" y="409"/>
                      <a:pt x="734" y="198"/>
                      <a:pt x="742" y="198"/>
                    </a:cubicBezTo>
                    <a:cubicBezTo>
                      <a:pt x="745" y="195"/>
                      <a:pt x="870" y="188"/>
                      <a:pt x="1019" y="184"/>
                    </a:cubicBezTo>
                    <a:cubicBezTo>
                      <a:pt x="1317" y="174"/>
                      <a:pt x="1351" y="167"/>
                      <a:pt x="1351" y="84"/>
                    </a:cubicBezTo>
                    <a:cubicBezTo>
                      <a:pt x="1351" y="1"/>
                      <a:pt x="1369" y="1"/>
                      <a:pt x="105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28"/>
              <p:cNvSpPr/>
              <p:nvPr/>
            </p:nvSpPr>
            <p:spPr>
              <a:xfrm>
                <a:off x="1371635" y="3527158"/>
                <a:ext cx="81435" cy="169145"/>
              </a:xfrm>
              <a:custGeom>
                <a:avLst/>
                <a:gdLst/>
                <a:ahLst/>
                <a:cxnLst/>
                <a:rect l="l" t="t" r="r" b="b"/>
                <a:pathLst>
                  <a:path w="1079" h="2241" extrusionOk="0">
                    <a:moveTo>
                      <a:pt x="1032" y="0"/>
                    </a:moveTo>
                    <a:cubicBezTo>
                      <a:pt x="1029" y="0"/>
                      <a:pt x="1026" y="1"/>
                      <a:pt x="1023" y="1"/>
                    </a:cubicBezTo>
                    <a:cubicBezTo>
                      <a:pt x="1002" y="1"/>
                      <a:pt x="978" y="9"/>
                      <a:pt x="967" y="22"/>
                    </a:cubicBezTo>
                    <a:cubicBezTo>
                      <a:pt x="940" y="47"/>
                      <a:pt x="933" y="133"/>
                      <a:pt x="933" y="375"/>
                    </a:cubicBezTo>
                    <a:cubicBezTo>
                      <a:pt x="933" y="903"/>
                      <a:pt x="884" y="1682"/>
                      <a:pt x="850" y="1827"/>
                    </a:cubicBezTo>
                    <a:cubicBezTo>
                      <a:pt x="829" y="1910"/>
                      <a:pt x="773" y="1987"/>
                      <a:pt x="708" y="2025"/>
                    </a:cubicBezTo>
                    <a:cubicBezTo>
                      <a:pt x="669" y="2043"/>
                      <a:pt x="649" y="2046"/>
                      <a:pt x="545" y="2046"/>
                    </a:cubicBezTo>
                    <a:cubicBezTo>
                      <a:pt x="458" y="2046"/>
                      <a:pt x="420" y="2043"/>
                      <a:pt x="382" y="2032"/>
                    </a:cubicBezTo>
                    <a:cubicBezTo>
                      <a:pt x="323" y="2001"/>
                      <a:pt x="260" y="1928"/>
                      <a:pt x="233" y="1848"/>
                    </a:cubicBezTo>
                    <a:cubicBezTo>
                      <a:pt x="194" y="1720"/>
                      <a:pt x="160" y="1159"/>
                      <a:pt x="146" y="428"/>
                    </a:cubicBezTo>
                    <a:cubicBezTo>
                      <a:pt x="143" y="247"/>
                      <a:pt x="140" y="84"/>
                      <a:pt x="135" y="60"/>
                    </a:cubicBezTo>
                    <a:cubicBezTo>
                      <a:pt x="126" y="19"/>
                      <a:pt x="99" y="1"/>
                      <a:pt x="59" y="1"/>
                    </a:cubicBezTo>
                    <a:cubicBezTo>
                      <a:pt x="56" y="1"/>
                      <a:pt x="53" y="1"/>
                      <a:pt x="49" y="1"/>
                    </a:cubicBezTo>
                    <a:cubicBezTo>
                      <a:pt x="15" y="5"/>
                      <a:pt x="15" y="9"/>
                      <a:pt x="7" y="50"/>
                    </a:cubicBezTo>
                    <a:cubicBezTo>
                      <a:pt x="1" y="130"/>
                      <a:pt x="1" y="1069"/>
                      <a:pt x="7" y="1363"/>
                    </a:cubicBezTo>
                    <a:cubicBezTo>
                      <a:pt x="25" y="1797"/>
                      <a:pt x="49" y="1952"/>
                      <a:pt x="119" y="2046"/>
                    </a:cubicBezTo>
                    <a:cubicBezTo>
                      <a:pt x="181" y="2133"/>
                      <a:pt x="288" y="2202"/>
                      <a:pt x="426" y="2233"/>
                    </a:cubicBezTo>
                    <a:cubicBezTo>
                      <a:pt x="457" y="2238"/>
                      <a:pt x="496" y="2241"/>
                      <a:pt x="537" y="2241"/>
                    </a:cubicBezTo>
                    <a:cubicBezTo>
                      <a:pt x="604" y="2241"/>
                      <a:pt x="676" y="2234"/>
                      <a:pt x="725" y="2219"/>
                    </a:cubicBezTo>
                    <a:cubicBezTo>
                      <a:pt x="805" y="2195"/>
                      <a:pt x="877" y="2142"/>
                      <a:pt x="936" y="2084"/>
                    </a:cubicBezTo>
                    <a:cubicBezTo>
                      <a:pt x="1034" y="1963"/>
                      <a:pt x="1058" y="1797"/>
                      <a:pt x="1071" y="1072"/>
                    </a:cubicBezTo>
                    <a:cubicBezTo>
                      <a:pt x="1078" y="660"/>
                      <a:pt x="1075" y="50"/>
                      <a:pt x="1064" y="19"/>
                    </a:cubicBezTo>
                    <a:cubicBezTo>
                      <a:pt x="1061" y="8"/>
                      <a:pt x="1049" y="0"/>
                      <a:pt x="103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28"/>
              <p:cNvSpPr/>
              <p:nvPr/>
            </p:nvSpPr>
            <p:spPr>
              <a:xfrm>
                <a:off x="1489299" y="3534781"/>
                <a:ext cx="89058" cy="164692"/>
              </a:xfrm>
              <a:custGeom>
                <a:avLst/>
                <a:gdLst/>
                <a:ahLst/>
                <a:cxnLst/>
                <a:rect l="l" t="t" r="r" b="b"/>
                <a:pathLst>
                  <a:path w="1180" h="2182" extrusionOk="0">
                    <a:moveTo>
                      <a:pt x="171" y="261"/>
                    </a:moveTo>
                    <a:lnTo>
                      <a:pt x="202" y="279"/>
                    </a:lnTo>
                    <a:cubicBezTo>
                      <a:pt x="330" y="351"/>
                      <a:pt x="618" y="718"/>
                      <a:pt x="780" y="978"/>
                    </a:cubicBezTo>
                    <a:cubicBezTo>
                      <a:pt x="853" y="1093"/>
                      <a:pt x="933" y="1276"/>
                      <a:pt x="951" y="1360"/>
                    </a:cubicBezTo>
                    <a:cubicBezTo>
                      <a:pt x="957" y="1394"/>
                      <a:pt x="961" y="1453"/>
                      <a:pt x="954" y="1505"/>
                    </a:cubicBezTo>
                    <a:cubicBezTo>
                      <a:pt x="951" y="1612"/>
                      <a:pt x="922" y="1702"/>
                      <a:pt x="850" y="1785"/>
                    </a:cubicBezTo>
                    <a:cubicBezTo>
                      <a:pt x="753" y="1907"/>
                      <a:pt x="628" y="1969"/>
                      <a:pt x="410" y="2007"/>
                    </a:cubicBezTo>
                    <a:cubicBezTo>
                      <a:pt x="330" y="2021"/>
                      <a:pt x="254" y="2035"/>
                      <a:pt x="240" y="2038"/>
                    </a:cubicBezTo>
                    <a:cubicBezTo>
                      <a:pt x="236" y="2039"/>
                      <a:pt x="233" y="2039"/>
                      <a:pt x="229" y="2039"/>
                    </a:cubicBezTo>
                    <a:cubicBezTo>
                      <a:pt x="218" y="2039"/>
                      <a:pt x="208" y="2036"/>
                      <a:pt x="205" y="2028"/>
                    </a:cubicBezTo>
                    <a:cubicBezTo>
                      <a:pt x="195" y="2021"/>
                      <a:pt x="195" y="1928"/>
                      <a:pt x="195" y="1758"/>
                    </a:cubicBezTo>
                    <a:cubicBezTo>
                      <a:pt x="195" y="1609"/>
                      <a:pt x="188" y="1373"/>
                      <a:pt x="185" y="1227"/>
                    </a:cubicBezTo>
                    <a:cubicBezTo>
                      <a:pt x="181" y="1079"/>
                      <a:pt x="171" y="802"/>
                      <a:pt x="171" y="607"/>
                    </a:cubicBezTo>
                    <a:lnTo>
                      <a:pt x="171" y="261"/>
                    </a:lnTo>
                    <a:close/>
                    <a:moveTo>
                      <a:pt x="87" y="1"/>
                    </a:moveTo>
                    <a:cubicBezTo>
                      <a:pt x="49" y="4"/>
                      <a:pt x="18" y="25"/>
                      <a:pt x="4" y="60"/>
                    </a:cubicBezTo>
                    <a:cubicBezTo>
                      <a:pt x="1" y="98"/>
                      <a:pt x="8" y="1813"/>
                      <a:pt x="11" y="1993"/>
                    </a:cubicBezTo>
                    <a:cubicBezTo>
                      <a:pt x="15" y="2115"/>
                      <a:pt x="39" y="2142"/>
                      <a:pt x="132" y="2170"/>
                    </a:cubicBezTo>
                    <a:cubicBezTo>
                      <a:pt x="158" y="2178"/>
                      <a:pt x="204" y="2182"/>
                      <a:pt x="267" y="2182"/>
                    </a:cubicBezTo>
                    <a:cubicBezTo>
                      <a:pt x="289" y="2182"/>
                      <a:pt x="312" y="2181"/>
                      <a:pt x="337" y="2180"/>
                    </a:cubicBezTo>
                    <a:cubicBezTo>
                      <a:pt x="465" y="2177"/>
                      <a:pt x="503" y="2170"/>
                      <a:pt x="583" y="2145"/>
                    </a:cubicBezTo>
                    <a:cubicBezTo>
                      <a:pt x="940" y="2035"/>
                      <a:pt x="1179" y="1747"/>
                      <a:pt x="1148" y="1446"/>
                    </a:cubicBezTo>
                    <a:cubicBezTo>
                      <a:pt x="1127" y="1238"/>
                      <a:pt x="985" y="895"/>
                      <a:pt x="801" y="649"/>
                    </a:cubicBezTo>
                    <a:cubicBezTo>
                      <a:pt x="666" y="469"/>
                      <a:pt x="289" y="87"/>
                      <a:pt x="177" y="29"/>
                    </a:cubicBezTo>
                    <a:cubicBezTo>
                      <a:pt x="150" y="12"/>
                      <a:pt x="119" y="4"/>
                      <a:pt x="9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28"/>
              <p:cNvSpPr/>
              <p:nvPr/>
            </p:nvSpPr>
            <p:spPr>
              <a:xfrm>
                <a:off x="1594962" y="3528064"/>
                <a:ext cx="111246" cy="168843"/>
              </a:xfrm>
              <a:custGeom>
                <a:avLst/>
                <a:gdLst/>
                <a:ahLst/>
                <a:cxnLst/>
                <a:rect l="l" t="t" r="r" b="b"/>
                <a:pathLst>
                  <a:path w="1474" h="2237" extrusionOk="0">
                    <a:moveTo>
                      <a:pt x="98" y="0"/>
                    </a:moveTo>
                    <a:cubicBezTo>
                      <a:pt x="87" y="0"/>
                      <a:pt x="74" y="10"/>
                      <a:pt x="53" y="24"/>
                    </a:cubicBezTo>
                    <a:cubicBezTo>
                      <a:pt x="0" y="77"/>
                      <a:pt x="21" y="128"/>
                      <a:pt x="139" y="280"/>
                    </a:cubicBezTo>
                    <a:cubicBezTo>
                      <a:pt x="267" y="437"/>
                      <a:pt x="486" y="779"/>
                      <a:pt x="573" y="956"/>
                    </a:cubicBezTo>
                    <a:cubicBezTo>
                      <a:pt x="597" y="998"/>
                      <a:pt x="621" y="1067"/>
                      <a:pt x="627" y="1102"/>
                    </a:cubicBezTo>
                    <a:cubicBezTo>
                      <a:pt x="632" y="1143"/>
                      <a:pt x="635" y="1348"/>
                      <a:pt x="635" y="1577"/>
                    </a:cubicBezTo>
                    <a:cubicBezTo>
                      <a:pt x="635" y="1948"/>
                      <a:pt x="645" y="2200"/>
                      <a:pt x="662" y="2221"/>
                    </a:cubicBezTo>
                    <a:cubicBezTo>
                      <a:pt x="668" y="2232"/>
                      <a:pt x="679" y="2236"/>
                      <a:pt x="693" y="2236"/>
                    </a:cubicBezTo>
                    <a:cubicBezTo>
                      <a:pt x="732" y="2236"/>
                      <a:pt x="792" y="2196"/>
                      <a:pt x="808" y="2155"/>
                    </a:cubicBezTo>
                    <a:cubicBezTo>
                      <a:pt x="811" y="2138"/>
                      <a:pt x="822" y="1933"/>
                      <a:pt x="822" y="1698"/>
                    </a:cubicBezTo>
                    <a:cubicBezTo>
                      <a:pt x="825" y="1158"/>
                      <a:pt x="835" y="1060"/>
                      <a:pt x="884" y="970"/>
                    </a:cubicBezTo>
                    <a:cubicBezTo>
                      <a:pt x="968" y="800"/>
                      <a:pt x="1193" y="457"/>
                      <a:pt x="1331" y="291"/>
                    </a:cubicBezTo>
                    <a:cubicBezTo>
                      <a:pt x="1456" y="135"/>
                      <a:pt x="1473" y="87"/>
                      <a:pt x="1425" y="24"/>
                    </a:cubicBezTo>
                    <a:cubicBezTo>
                      <a:pt x="1411" y="8"/>
                      <a:pt x="1396" y="1"/>
                      <a:pt x="1379" y="1"/>
                    </a:cubicBezTo>
                    <a:cubicBezTo>
                      <a:pt x="1359" y="1"/>
                      <a:pt x="1337" y="12"/>
                      <a:pt x="1310" y="35"/>
                    </a:cubicBezTo>
                    <a:cubicBezTo>
                      <a:pt x="1262" y="80"/>
                      <a:pt x="1144" y="232"/>
                      <a:pt x="1043" y="381"/>
                    </a:cubicBezTo>
                    <a:cubicBezTo>
                      <a:pt x="867" y="644"/>
                      <a:pt x="770" y="787"/>
                      <a:pt x="752" y="807"/>
                    </a:cubicBezTo>
                    <a:cubicBezTo>
                      <a:pt x="741" y="817"/>
                      <a:pt x="736" y="821"/>
                      <a:pt x="731" y="821"/>
                    </a:cubicBezTo>
                    <a:cubicBezTo>
                      <a:pt x="726" y="821"/>
                      <a:pt x="720" y="817"/>
                      <a:pt x="711" y="811"/>
                    </a:cubicBezTo>
                    <a:cubicBezTo>
                      <a:pt x="697" y="797"/>
                      <a:pt x="676" y="763"/>
                      <a:pt x="659" y="738"/>
                    </a:cubicBezTo>
                    <a:cubicBezTo>
                      <a:pt x="635" y="693"/>
                      <a:pt x="448" y="409"/>
                      <a:pt x="354" y="267"/>
                    </a:cubicBezTo>
                    <a:cubicBezTo>
                      <a:pt x="288" y="166"/>
                      <a:pt x="181" y="38"/>
                      <a:pt x="149" y="24"/>
                    </a:cubicBezTo>
                    <a:cubicBezTo>
                      <a:pt x="128" y="10"/>
                      <a:pt x="112" y="3"/>
                      <a:pt x="9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28"/>
              <p:cNvSpPr/>
              <p:nvPr/>
            </p:nvSpPr>
            <p:spPr>
              <a:xfrm>
                <a:off x="1140535" y="3780680"/>
                <a:ext cx="123398" cy="232320"/>
              </a:xfrm>
              <a:custGeom>
                <a:avLst/>
                <a:gdLst/>
                <a:ahLst/>
                <a:cxnLst/>
                <a:rect l="l" t="t" r="r" b="b"/>
                <a:pathLst>
                  <a:path w="1635" h="3078" extrusionOk="0">
                    <a:moveTo>
                      <a:pt x="1372" y="0"/>
                    </a:moveTo>
                    <a:cubicBezTo>
                      <a:pt x="1365" y="0"/>
                      <a:pt x="1355" y="3"/>
                      <a:pt x="1337" y="10"/>
                    </a:cubicBezTo>
                    <a:cubicBezTo>
                      <a:pt x="1254" y="45"/>
                      <a:pt x="1264" y="38"/>
                      <a:pt x="1268" y="683"/>
                    </a:cubicBezTo>
                    <a:lnTo>
                      <a:pt x="1272" y="1268"/>
                    </a:lnTo>
                    <a:lnTo>
                      <a:pt x="1123" y="1278"/>
                    </a:lnTo>
                    <a:cubicBezTo>
                      <a:pt x="1040" y="1282"/>
                      <a:pt x="821" y="1286"/>
                      <a:pt x="630" y="1286"/>
                    </a:cubicBezTo>
                    <a:lnTo>
                      <a:pt x="284" y="1286"/>
                    </a:lnTo>
                    <a:lnTo>
                      <a:pt x="280" y="1199"/>
                    </a:lnTo>
                    <a:cubicBezTo>
                      <a:pt x="274" y="1143"/>
                      <a:pt x="270" y="1008"/>
                      <a:pt x="270" y="883"/>
                    </a:cubicBezTo>
                    <a:cubicBezTo>
                      <a:pt x="270" y="766"/>
                      <a:pt x="266" y="541"/>
                      <a:pt x="260" y="388"/>
                    </a:cubicBezTo>
                    <a:cubicBezTo>
                      <a:pt x="253" y="101"/>
                      <a:pt x="229" y="38"/>
                      <a:pt x="180" y="18"/>
                    </a:cubicBezTo>
                    <a:cubicBezTo>
                      <a:pt x="168" y="14"/>
                      <a:pt x="156" y="12"/>
                      <a:pt x="144" y="12"/>
                    </a:cubicBezTo>
                    <a:cubicBezTo>
                      <a:pt x="105" y="12"/>
                      <a:pt x="68" y="33"/>
                      <a:pt x="55" y="62"/>
                    </a:cubicBezTo>
                    <a:cubicBezTo>
                      <a:pt x="0" y="184"/>
                      <a:pt x="0" y="769"/>
                      <a:pt x="13" y="1257"/>
                    </a:cubicBezTo>
                    <a:cubicBezTo>
                      <a:pt x="17" y="1438"/>
                      <a:pt x="38" y="1829"/>
                      <a:pt x="45" y="2124"/>
                    </a:cubicBezTo>
                    <a:cubicBezTo>
                      <a:pt x="69" y="2827"/>
                      <a:pt x="72" y="2997"/>
                      <a:pt x="100" y="3039"/>
                    </a:cubicBezTo>
                    <a:cubicBezTo>
                      <a:pt x="120" y="3056"/>
                      <a:pt x="146" y="3064"/>
                      <a:pt x="175" y="3064"/>
                    </a:cubicBezTo>
                    <a:cubicBezTo>
                      <a:pt x="191" y="3064"/>
                      <a:pt x="208" y="3061"/>
                      <a:pt x="225" y="3056"/>
                    </a:cubicBezTo>
                    <a:cubicBezTo>
                      <a:pt x="229" y="3056"/>
                      <a:pt x="229" y="3056"/>
                      <a:pt x="232" y="3053"/>
                    </a:cubicBezTo>
                    <a:cubicBezTo>
                      <a:pt x="266" y="3042"/>
                      <a:pt x="294" y="3018"/>
                      <a:pt x="308" y="2990"/>
                    </a:cubicBezTo>
                    <a:cubicBezTo>
                      <a:pt x="312" y="2970"/>
                      <a:pt x="312" y="2855"/>
                      <a:pt x="308" y="2658"/>
                    </a:cubicBezTo>
                    <a:cubicBezTo>
                      <a:pt x="287" y="1913"/>
                      <a:pt x="274" y="1511"/>
                      <a:pt x="287" y="1507"/>
                    </a:cubicBezTo>
                    <a:cubicBezTo>
                      <a:pt x="296" y="1501"/>
                      <a:pt x="483" y="1498"/>
                      <a:pt x="694" y="1498"/>
                    </a:cubicBezTo>
                    <a:cubicBezTo>
                      <a:pt x="970" y="1498"/>
                      <a:pt x="1286" y="1503"/>
                      <a:pt x="1292" y="1511"/>
                    </a:cubicBezTo>
                    <a:cubicBezTo>
                      <a:pt x="1299" y="1514"/>
                      <a:pt x="1310" y="1839"/>
                      <a:pt x="1310" y="2224"/>
                    </a:cubicBezTo>
                    <a:cubicBezTo>
                      <a:pt x="1310" y="2955"/>
                      <a:pt x="1326" y="3018"/>
                      <a:pt x="1382" y="3056"/>
                    </a:cubicBezTo>
                    <a:cubicBezTo>
                      <a:pt x="1401" y="3072"/>
                      <a:pt x="1427" y="3078"/>
                      <a:pt x="1450" y="3078"/>
                    </a:cubicBezTo>
                    <a:cubicBezTo>
                      <a:pt x="1457" y="3078"/>
                      <a:pt x="1463" y="3078"/>
                      <a:pt x="1469" y="3077"/>
                    </a:cubicBezTo>
                    <a:cubicBezTo>
                      <a:pt x="1472" y="3077"/>
                      <a:pt x="1472" y="3077"/>
                      <a:pt x="1472" y="3070"/>
                    </a:cubicBezTo>
                    <a:cubicBezTo>
                      <a:pt x="1510" y="3063"/>
                      <a:pt x="1542" y="3039"/>
                      <a:pt x="1563" y="2997"/>
                    </a:cubicBezTo>
                    <a:cubicBezTo>
                      <a:pt x="1583" y="2938"/>
                      <a:pt x="1587" y="2738"/>
                      <a:pt x="1566" y="2349"/>
                    </a:cubicBezTo>
                    <a:cubicBezTo>
                      <a:pt x="1555" y="2186"/>
                      <a:pt x="1534" y="1930"/>
                      <a:pt x="1528" y="1781"/>
                    </a:cubicBezTo>
                    <a:lnTo>
                      <a:pt x="1524" y="1497"/>
                    </a:lnTo>
                    <a:lnTo>
                      <a:pt x="1566" y="1473"/>
                    </a:lnTo>
                    <a:cubicBezTo>
                      <a:pt x="1635" y="1438"/>
                      <a:pt x="1628" y="1351"/>
                      <a:pt x="1563" y="1289"/>
                    </a:cubicBezTo>
                    <a:lnTo>
                      <a:pt x="1524" y="1257"/>
                    </a:lnTo>
                    <a:lnTo>
                      <a:pt x="1510" y="984"/>
                    </a:lnTo>
                    <a:cubicBezTo>
                      <a:pt x="1483" y="440"/>
                      <a:pt x="1472" y="160"/>
                      <a:pt x="1459" y="101"/>
                    </a:cubicBezTo>
                    <a:cubicBezTo>
                      <a:pt x="1441" y="38"/>
                      <a:pt x="1410" y="0"/>
                      <a:pt x="137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28"/>
              <p:cNvSpPr/>
              <p:nvPr/>
            </p:nvSpPr>
            <p:spPr>
              <a:xfrm>
                <a:off x="1295558" y="3789209"/>
                <a:ext cx="142568" cy="229225"/>
              </a:xfrm>
              <a:custGeom>
                <a:avLst/>
                <a:gdLst/>
                <a:ahLst/>
                <a:cxnLst/>
                <a:rect l="l" t="t" r="r" b="b"/>
                <a:pathLst>
                  <a:path w="1889" h="3037" extrusionOk="0">
                    <a:moveTo>
                      <a:pt x="1023" y="625"/>
                    </a:moveTo>
                    <a:cubicBezTo>
                      <a:pt x="1026" y="625"/>
                      <a:pt x="1033" y="625"/>
                      <a:pt x="1036" y="632"/>
                    </a:cubicBezTo>
                    <a:cubicBezTo>
                      <a:pt x="1047" y="645"/>
                      <a:pt x="1054" y="670"/>
                      <a:pt x="1054" y="677"/>
                    </a:cubicBezTo>
                    <a:cubicBezTo>
                      <a:pt x="1054" y="691"/>
                      <a:pt x="1241" y="1370"/>
                      <a:pt x="1276" y="1456"/>
                    </a:cubicBezTo>
                    <a:cubicBezTo>
                      <a:pt x="1279" y="1474"/>
                      <a:pt x="1241" y="1474"/>
                      <a:pt x="1119" y="1474"/>
                    </a:cubicBezTo>
                    <a:cubicBezTo>
                      <a:pt x="832" y="1474"/>
                      <a:pt x="763" y="1446"/>
                      <a:pt x="763" y="1370"/>
                    </a:cubicBezTo>
                    <a:cubicBezTo>
                      <a:pt x="763" y="1304"/>
                      <a:pt x="881" y="912"/>
                      <a:pt x="956" y="743"/>
                    </a:cubicBezTo>
                    <a:cubicBezTo>
                      <a:pt x="998" y="653"/>
                      <a:pt x="1009" y="625"/>
                      <a:pt x="1023" y="625"/>
                    </a:cubicBezTo>
                    <a:close/>
                    <a:moveTo>
                      <a:pt x="1047" y="1"/>
                    </a:moveTo>
                    <a:cubicBezTo>
                      <a:pt x="1009" y="1"/>
                      <a:pt x="967" y="18"/>
                      <a:pt x="956" y="43"/>
                    </a:cubicBezTo>
                    <a:cubicBezTo>
                      <a:pt x="953" y="50"/>
                      <a:pt x="926" y="140"/>
                      <a:pt x="898" y="230"/>
                    </a:cubicBezTo>
                    <a:cubicBezTo>
                      <a:pt x="870" y="320"/>
                      <a:pt x="790" y="562"/>
                      <a:pt x="721" y="767"/>
                    </a:cubicBezTo>
                    <a:lnTo>
                      <a:pt x="478" y="1460"/>
                    </a:lnTo>
                    <a:cubicBezTo>
                      <a:pt x="413" y="1643"/>
                      <a:pt x="305" y="1945"/>
                      <a:pt x="225" y="2129"/>
                    </a:cubicBezTo>
                    <a:cubicBezTo>
                      <a:pt x="35" y="2583"/>
                      <a:pt x="8" y="2700"/>
                      <a:pt x="8" y="2863"/>
                    </a:cubicBezTo>
                    <a:cubicBezTo>
                      <a:pt x="0" y="2950"/>
                      <a:pt x="11" y="2995"/>
                      <a:pt x="25" y="3009"/>
                    </a:cubicBezTo>
                    <a:cubicBezTo>
                      <a:pt x="38" y="3028"/>
                      <a:pt x="51" y="3037"/>
                      <a:pt x="66" y="3037"/>
                    </a:cubicBezTo>
                    <a:cubicBezTo>
                      <a:pt x="107" y="3037"/>
                      <a:pt x="156" y="2964"/>
                      <a:pt x="215" y="2836"/>
                    </a:cubicBezTo>
                    <a:cubicBezTo>
                      <a:pt x="243" y="2777"/>
                      <a:pt x="312" y="2579"/>
                      <a:pt x="385" y="2406"/>
                    </a:cubicBezTo>
                    <a:cubicBezTo>
                      <a:pt x="457" y="2230"/>
                      <a:pt x="541" y="2008"/>
                      <a:pt x="579" y="1907"/>
                    </a:cubicBezTo>
                    <a:cubicBezTo>
                      <a:pt x="646" y="1715"/>
                      <a:pt x="672" y="1674"/>
                      <a:pt x="725" y="1674"/>
                    </a:cubicBezTo>
                    <a:cubicBezTo>
                      <a:pt x="729" y="1674"/>
                      <a:pt x="734" y="1674"/>
                      <a:pt x="738" y="1675"/>
                    </a:cubicBezTo>
                    <a:cubicBezTo>
                      <a:pt x="763" y="1682"/>
                      <a:pt x="905" y="1702"/>
                      <a:pt x="1050" y="1723"/>
                    </a:cubicBezTo>
                    <a:cubicBezTo>
                      <a:pt x="1199" y="1741"/>
                      <a:pt x="1327" y="1758"/>
                      <a:pt x="1335" y="1765"/>
                    </a:cubicBezTo>
                    <a:cubicBezTo>
                      <a:pt x="1341" y="1772"/>
                      <a:pt x="1484" y="2288"/>
                      <a:pt x="1577" y="2635"/>
                    </a:cubicBezTo>
                    <a:cubicBezTo>
                      <a:pt x="1650" y="2908"/>
                      <a:pt x="1681" y="2981"/>
                      <a:pt x="1726" y="3012"/>
                    </a:cubicBezTo>
                    <a:cubicBezTo>
                      <a:pt x="1743" y="3024"/>
                      <a:pt x="1753" y="3030"/>
                      <a:pt x="1761" y="3030"/>
                    </a:cubicBezTo>
                    <a:cubicBezTo>
                      <a:pt x="1770" y="3030"/>
                      <a:pt x="1778" y="3024"/>
                      <a:pt x="1792" y="3012"/>
                    </a:cubicBezTo>
                    <a:cubicBezTo>
                      <a:pt x="1809" y="2999"/>
                      <a:pt x="1837" y="2967"/>
                      <a:pt x="1850" y="2936"/>
                    </a:cubicBezTo>
                    <a:cubicBezTo>
                      <a:pt x="1889" y="2853"/>
                      <a:pt x="1854" y="2687"/>
                      <a:pt x="1712" y="2184"/>
                    </a:cubicBezTo>
                    <a:cubicBezTo>
                      <a:pt x="1612" y="1827"/>
                      <a:pt x="1594" y="1699"/>
                      <a:pt x="1608" y="1627"/>
                    </a:cubicBezTo>
                    <a:cubicBezTo>
                      <a:pt x="1622" y="1553"/>
                      <a:pt x="1612" y="1523"/>
                      <a:pt x="1563" y="1484"/>
                    </a:cubicBezTo>
                    <a:cubicBezTo>
                      <a:pt x="1511" y="1456"/>
                      <a:pt x="1480" y="1394"/>
                      <a:pt x="1425" y="1173"/>
                    </a:cubicBezTo>
                    <a:cubicBezTo>
                      <a:pt x="1404" y="1082"/>
                      <a:pt x="1335" y="843"/>
                      <a:pt x="1276" y="656"/>
                    </a:cubicBezTo>
                    <a:cubicBezTo>
                      <a:pt x="1213" y="469"/>
                      <a:pt x="1168" y="268"/>
                      <a:pt x="1161" y="202"/>
                    </a:cubicBezTo>
                    <a:cubicBezTo>
                      <a:pt x="1140" y="74"/>
                      <a:pt x="1123" y="29"/>
                      <a:pt x="1074" y="5"/>
                    </a:cubicBezTo>
                    <a:cubicBezTo>
                      <a:pt x="1064" y="5"/>
                      <a:pt x="1054" y="1"/>
                      <a:pt x="10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28"/>
              <p:cNvSpPr/>
              <p:nvPr/>
            </p:nvSpPr>
            <p:spPr>
              <a:xfrm>
                <a:off x="1474128" y="3780907"/>
                <a:ext cx="124605" cy="232848"/>
              </a:xfrm>
              <a:custGeom>
                <a:avLst/>
                <a:gdLst/>
                <a:ahLst/>
                <a:cxnLst/>
                <a:rect l="l" t="t" r="r" b="b"/>
                <a:pathLst>
                  <a:path w="1651" h="3085" extrusionOk="0">
                    <a:moveTo>
                      <a:pt x="642" y="236"/>
                    </a:moveTo>
                    <a:cubicBezTo>
                      <a:pt x="867" y="240"/>
                      <a:pt x="1092" y="344"/>
                      <a:pt x="1168" y="496"/>
                    </a:cubicBezTo>
                    <a:cubicBezTo>
                      <a:pt x="1203" y="555"/>
                      <a:pt x="1203" y="572"/>
                      <a:pt x="1196" y="666"/>
                    </a:cubicBezTo>
                    <a:cubicBezTo>
                      <a:pt x="1176" y="981"/>
                      <a:pt x="923" y="1224"/>
                      <a:pt x="520" y="1313"/>
                    </a:cubicBezTo>
                    <a:cubicBezTo>
                      <a:pt x="455" y="1328"/>
                      <a:pt x="398" y="1335"/>
                      <a:pt x="356" y="1335"/>
                    </a:cubicBezTo>
                    <a:cubicBezTo>
                      <a:pt x="327" y="1335"/>
                      <a:pt x="305" y="1331"/>
                      <a:pt x="292" y="1324"/>
                    </a:cubicBezTo>
                    <a:cubicBezTo>
                      <a:pt x="240" y="1293"/>
                      <a:pt x="237" y="1199"/>
                      <a:pt x="237" y="752"/>
                    </a:cubicBezTo>
                    <a:cubicBezTo>
                      <a:pt x="237" y="510"/>
                      <a:pt x="240" y="316"/>
                      <a:pt x="240" y="312"/>
                    </a:cubicBezTo>
                    <a:cubicBezTo>
                      <a:pt x="258" y="298"/>
                      <a:pt x="479" y="250"/>
                      <a:pt x="569" y="240"/>
                    </a:cubicBezTo>
                    <a:cubicBezTo>
                      <a:pt x="594" y="240"/>
                      <a:pt x="621" y="236"/>
                      <a:pt x="642" y="236"/>
                    </a:cubicBezTo>
                    <a:close/>
                    <a:moveTo>
                      <a:pt x="628" y="0"/>
                    </a:moveTo>
                    <a:cubicBezTo>
                      <a:pt x="569" y="0"/>
                      <a:pt x="122" y="98"/>
                      <a:pt x="95" y="122"/>
                    </a:cubicBezTo>
                    <a:cubicBezTo>
                      <a:pt x="11" y="167"/>
                      <a:pt x="1" y="323"/>
                      <a:pt x="29" y="1452"/>
                    </a:cubicBezTo>
                    <a:cubicBezTo>
                      <a:pt x="67" y="3009"/>
                      <a:pt x="67" y="3068"/>
                      <a:pt x="157" y="3068"/>
                    </a:cubicBezTo>
                    <a:cubicBezTo>
                      <a:pt x="164" y="3068"/>
                      <a:pt x="172" y="3067"/>
                      <a:pt x="181" y="3067"/>
                    </a:cubicBezTo>
                    <a:cubicBezTo>
                      <a:pt x="237" y="3067"/>
                      <a:pt x="278" y="3036"/>
                      <a:pt x="292" y="2973"/>
                    </a:cubicBezTo>
                    <a:cubicBezTo>
                      <a:pt x="306" y="2908"/>
                      <a:pt x="312" y="1792"/>
                      <a:pt x="295" y="1691"/>
                    </a:cubicBezTo>
                    <a:lnTo>
                      <a:pt x="292" y="1619"/>
                    </a:lnTo>
                    <a:lnTo>
                      <a:pt x="496" y="1577"/>
                    </a:lnTo>
                    <a:lnTo>
                      <a:pt x="698" y="1529"/>
                    </a:lnTo>
                    <a:lnTo>
                      <a:pt x="722" y="1563"/>
                    </a:lnTo>
                    <a:cubicBezTo>
                      <a:pt x="736" y="1580"/>
                      <a:pt x="777" y="1681"/>
                      <a:pt x="811" y="1785"/>
                    </a:cubicBezTo>
                    <a:cubicBezTo>
                      <a:pt x="985" y="2260"/>
                      <a:pt x="1283" y="2859"/>
                      <a:pt x="1438" y="3032"/>
                    </a:cubicBezTo>
                    <a:cubicBezTo>
                      <a:pt x="1471" y="3067"/>
                      <a:pt x="1501" y="3085"/>
                      <a:pt x="1529" y="3085"/>
                    </a:cubicBezTo>
                    <a:cubicBezTo>
                      <a:pt x="1549" y="3085"/>
                      <a:pt x="1568" y="3077"/>
                      <a:pt x="1588" y="3060"/>
                    </a:cubicBezTo>
                    <a:cubicBezTo>
                      <a:pt x="1650" y="3005"/>
                      <a:pt x="1650" y="2952"/>
                      <a:pt x="1588" y="2818"/>
                    </a:cubicBezTo>
                    <a:cubicBezTo>
                      <a:pt x="1563" y="2751"/>
                      <a:pt x="1491" y="2610"/>
                      <a:pt x="1435" y="2506"/>
                    </a:cubicBezTo>
                    <a:cubicBezTo>
                      <a:pt x="1196" y="2069"/>
                      <a:pt x="999" y="1608"/>
                      <a:pt x="999" y="1483"/>
                    </a:cubicBezTo>
                    <a:cubicBezTo>
                      <a:pt x="999" y="1411"/>
                      <a:pt x="999" y="1411"/>
                      <a:pt x="1137" y="1254"/>
                    </a:cubicBezTo>
                    <a:cubicBezTo>
                      <a:pt x="1369" y="1005"/>
                      <a:pt x="1467" y="808"/>
                      <a:pt x="1449" y="642"/>
                    </a:cubicBezTo>
                    <a:cubicBezTo>
                      <a:pt x="1432" y="482"/>
                      <a:pt x="1345" y="330"/>
                      <a:pt x="1206" y="229"/>
                    </a:cubicBezTo>
                    <a:cubicBezTo>
                      <a:pt x="1068" y="122"/>
                      <a:pt x="767" y="0"/>
                      <a:pt x="62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28"/>
              <p:cNvSpPr/>
              <p:nvPr/>
            </p:nvSpPr>
            <p:spPr>
              <a:xfrm>
                <a:off x="1632623" y="3789587"/>
                <a:ext cx="121964" cy="226206"/>
              </a:xfrm>
              <a:custGeom>
                <a:avLst/>
                <a:gdLst/>
                <a:ahLst/>
                <a:cxnLst/>
                <a:rect l="l" t="t" r="r" b="b"/>
                <a:pathLst>
                  <a:path w="1616" h="2997" extrusionOk="0">
                    <a:moveTo>
                      <a:pt x="232" y="357"/>
                    </a:moveTo>
                    <a:lnTo>
                      <a:pt x="274" y="381"/>
                    </a:lnTo>
                    <a:cubicBezTo>
                      <a:pt x="451" y="482"/>
                      <a:pt x="846" y="984"/>
                      <a:pt x="1071" y="1341"/>
                    </a:cubicBezTo>
                    <a:cubicBezTo>
                      <a:pt x="1172" y="1504"/>
                      <a:pt x="1283" y="1753"/>
                      <a:pt x="1303" y="1867"/>
                    </a:cubicBezTo>
                    <a:cubicBezTo>
                      <a:pt x="1313" y="1913"/>
                      <a:pt x="1318" y="1996"/>
                      <a:pt x="1307" y="2068"/>
                    </a:cubicBezTo>
                    <a:cubicBezTo>
                      <a:pt x="1303" y="2217"/>
                      <a:pt x="1262" y="2338"/>
                      <a:pt x="1168" y="2453"/>
                    </a:cubicBezTo>
                    <a:cubicBezTo>
                      <a:pt x="1030" y="2620"/>
                      <a:pt x="860" y="2706"/>
                      <a:pt x="558" y="2758"/>
                    </a:cubicBezTo>
                    <a:cubicBezTo>
                      <a:pt x="451" y="2775"/>
                      <a:pt x="347" y="2796"/>
                      <a:pt x="323" y="2802"/>
                    </a:cubicBezTo>
                    <a:cubicBezTo>
                      <a:pt x="319" y="2804"/>
                      <a:pt x="314" y="2804"/>
                      <a:pt x="310" y="2804"/>
                    </a:cubicBezTo>
                    <a:cubicBezTo>
                      <a:pt x="296" y="2804"/>
                      <a:pt x="283" y="2799"/>
                      <a:pt x="278" y="2789"/>
                    </a:cubicBezTo>
                    <a:cubicBezTo>
                      <a:pt x="264" y="2778"/>
                      <a:pt x="264" y="2647"/>
                      <a:pt x="264" y="2415"/>
                    </a:cubicBezTo>
                    <a:cubicBezTo>
                      <a:pt x="264" y="2210"/>
                      <a:pt x="257" y="1888"/>
                      <a:pt x="250" y="1684"/>
                    </a:cubicBezTo>
                    <a:cubicBezTo>
                      <a:pt x="246" y="1483"/>
                      <a:pt x="232" y="1098"/>
                      <a:pt x="232" y="835"/>
                    </a:cubicBezTo>
                    <a:lnTo>
                      <a:pt x="232" y="357"/>
                    </a:lnTo>
                    <a:close/>
                    <a:moveTo>
                      <a:pt x="118" y="0"/>
                    </a:moveTo>
                    <a:cubicBezTo>
                      <a:pt x="63" y="7"/>
                      <a:pt x="21" y="34"/>
                      <a:pt x="4" y="83"/>
                    </a:cubicBezTo>
                    <a:cubicBezTo>
                      <a:pt x="0" y="135"/>
                      <a:pt x="8" y="2491"/>
                      <a:pt x="14" y="2737"/>
                    </a:cubicBezTo>
                    <a:cubicBezTo>
                      <a:pt x="18" y="2906"/>
                      <a:pt x="49" y="2945"/>
                      <a:pt x="177" y="2980"/>
                    </a:cubicBezTo>
                    <a:cubicBezTo>
                      <a:pt x="215" y="2990"/>
                      <a:pt x="274" y="2996"/>
                      <a:pt x="359" y="2996"/>
                    </a:cubicBezTo>
                    <a:cubicBezTo>
                      <a:pt x="390" y="2996"/>
                      <a:pt x="424" y="2996"/>
                      <a:pt x="461" y="2994"/>
                    </a:cubicBezTo>
                    <a:cubicBezTo>
                      <a:pt x="635" y="2990"/>
                      <a:pt x="690" y="2980"/>
                      <a:pt x="798" y="2948"/>
                    </a:cubicBezTo>
                    <a:cubicBezTo>
                      <a:pt x="1289" y="2796"/>
                      <a:pt x="1615" y="2401"/>
                      <a:pt x="1574" y="1988"/>
                    </a:cubicBezTo>
                    <a:cubicBezTo>
                      <a:pt x="1546" y="1697"/>
                      <a:pt x="1348" y="1227"/>
                      <a:pt x="1099" y="894"/>
                    </a:cubicBezTo>
                    <a:cubicBezTo>
                      <a:pt x="912" y="648"/>
                      <a:pt x="392" y="121"/>
                      <a:pt x="243" y="38"/>
                    </a:cubicBezTo>
                    <a:cubicBezTo>
                      <a:pt x="202" y="13"/>
                      <a:pt x="160" y="7"/>
                      <a:pt x="1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28"/>
              <p:cNvSpPr/>
              <p:nvPr/>
            </p:nvSpPr>
            <p:spPr>
              <a:xfrm>
                <a:off x="1833458" y="3482175"/>
                <a:ext cx="146568" cy="513021"/>
              </a:xfrm>
              <a:custGeom>
                <a:avLst/>
                <a:gdLst/>
                <a:ahLst/>
                <a:cxnLst/>
                <a:rect l="l" t="t" r="r" b="b"/>
                <a:pathLst>
                  <a:path w="1942" h="6797" extrusionOk="0">
                    <a:moveTo>
                      <a:pt x="1490" y="228"/>
                    </a:moveTo>
                    <a:cubicBezTo>
                      <a:pt x="1766" y="228"/>
                      <a:pt x="1720" y="1059"/>
                      <a:pt x="1684" y="1318"/>
                    </a:cubicBezTo>
                    <a:cubicBezTo>
                      <a:pt x="1612" y="1855"/>
                      <a:pt x="1383" y="2343"/>
                      <a:pt x="1238" y="2860"/>
                    </a:cubicBezTo>
                    <a:cubicBezTo>
                      <a:pt x="1095" y="3355"/>
                      <a:pt x="1019" y="3865"/>
                      <a:pt x="943" y="4374"/>
                    </a:cubicBezTo>
                    <a:cubicBezTo>
                      <a:pt x="867" y="4880"/>
                      <a:pt x="790" y="5393"/>
                      <a:pt x="627" y="5882"/>
                    </a:cubicBezTo>
                    <a:cubicBezTo>
                      <a:pt x="586" y="6010"/>
                      <a:pt x="528" y="6298"/>
                      <a:pt x="419" y="6401"/>
                    </a:cubicBezTo>
                    <a:cubicBezTo>
                      <a:pt x="364" y="6458"/>
                      <a:pt x="319" y="6482"/>
                      <a:pt x="283" y="6482"/>
                    </a:cubicBezTo>
                    <a:cubicBezTo>
                      <a:pt x="201" y="6482"/>
                      <a:pt x="169" y="6353"/>
                      <a:pt x="187" y="6180"/>
                    </a:cubicBezTo>
                    <a:lnTo>
                      <a:pt x="187" y="6180"/>
                    </a:lnTo>
                    <a:cubicBezTo>
                      <a:pt x="187" y="6178"/>
                      <a:pt x="187" y="6175"/>
                      <a:pt x="187" y="6173"/>
                    </a:cubicBezTo>
                    <a:lnTo>
                      <a:pt x="187" y="6173"/>
                    </a:lnTo>
                    <a:cubicBezTo>
                      <a:pt x="187" y="6173"/>
                      <a:pt x="187" y="6173"/>
                      <a:pt x="187" y="6173"/>
                    </a:cubicBezTo>
                    <a:cubicBezTo>
                      <a:pt x="188" y="6169"/>
                      <a:pt x="188" y="6166"/>
                      <a:pt x="188" y="6163"/>
                    </a:cubicBezTo>
                    <a:lnTo>
                      <a:pt x="188" y="6163"/>
                    </a:lnTo>
                    <a:cubicBezTo>
                      <a:pt x="279" y="5060"/>
                      <a:pt x="393" y="3958"/>
                      <a:pt x="582" y="2871"/>
                    </a:cubicBezTo>
                    <a:cubicBezTo>
                      <a:pt x="676" y="2323"/>
                      <a:pt x="787" y="1776"/>
                      <a:pt x="929" y="1238"/>
                    </a:cubicBezTo>
                    <a:cubicBezTo>
                      <a:pt x="981" y="1038"/>
                      <a:pt x="1061" y="584"/>
                      <a:pt x="1185" y="442"/>
                    </a:cubicBezTo>
                    <a:cubicBezTo>
                      <a:pt x="1315" y="290"/>
                      <a:pt x="1414" y="228"/>
                      <a:pt x="1490" y="228"/>
                    </a:cubicBezTo>
                    <a:close/>
                    <a:moveTo>
                      <a:pt x="1435" y="0"/>
                    </a:moveTo>
                    <a:cubicBezTo>
                      <a:pt x="925" y="0"/>
                      <a:pt x="691" y="1507"/>
                      <a:pt x="635" y="1766"/>
                    </a:cubicBezTo>
                    <a:cubicBezTo>
                      <a:pt x="309" y="3213"/>
                      <a:pt x="143" y="4693"/>
                      <a:pt x="24" y="6173"/>
                    </a:cubicBezTo>
                    <a:cubicBezTo>
                      <a:pt x="0" y="6377"/>
                      <a:pt x="63" y="6713"/>
                      <a:pt x="285" y="6792"/>
                    </a:cubicBezTo>
                    <a:cubicBezTo>
                      <a:pt x="291" y="6795"/>
                      <a:pt x="298" y="6796"/>
                      <a:pt x="305" y="6796"/>
                    </a:cubicBezTo>
                    <a:cubicBezTo>
                      <a:pt x="327" y="6796"/>
                      <a:pt x="349" y="6785"/>
                      <a:pt x="365" y="6772"/>
                    </a:cubicBezTo>
                    <a:cubicBezTo>
                      <a:pt x="611" y="6554"/>
                      <a:pt x="728" y="6117"/>
                      <a:pt x="822" y="5812"/>
                    </a:cubicBezTo>
                    <a:cubicBezTo>
                      <a:pt x="1040" y="5092"/>
                      <a:pt x="1092" y="4336"/>
                      <a:pt x="1234" y="3598"/>
                    </a:cubicBezTo>
                    <a:cubicBezTo>
                      <a:pt x="1380" y="2832"/>
                      <a:pt x="1743" y="2122"/>
                      <a:pt x="1854" y="1353"/>
                    </a:cubicBezTo>
                    <a:cubicBezTo>
                      <a:pt x="1895" y="1069"/>
                      <a:pt x="1941" y="272"/>
                      <a:pt x="1622" y="64"/>
                    </a:cubicBezTo>
                    <a:cubicBezTo>
                      <a:pt x="1556" y="20"/>
                      <a:pt x="1494" y="0"/>
                      <a:pt x="14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8"/>
              <p:cNvSpPr/>
              <p:nvPr/>
            </p:nvSpPr>
            <p:spPr>
              <a:xfrm>
                <a:off x="1789004" y="4016919"/>
                <a:ext cx="97888" cy="83931"/>
              </a:xfrm>
              <a:custGeom>
                <a:avLst/>
                <a:gdLst/>
                <a:ahLst/>
                <a:cxnLst/>
                <a:rect l="l" t="t" r="r" b="b"/>
                <a:pathLst>
                  <a:path w="1297" h="1112" extrusionOk="0">
                    <a:moveTo>
                      <a:pt x="572" y="163"/>
                    </a:moveTo>
                    <a:cubicBezTo>
                      <a:pt x="704" y="163"/>
                      <a:pt x="831" y="210"/>
                      <a:pt x="939" y="310"/>
                    </a:cubicBezTo>
                    <a:cubicBezTo>
                      <a:pt x="1067" y="428"/>
                      <a:pt x="1127" y="598"/>
                      <a:pt x="1043" y="764"/>
                    </a:cubicBezTo>
                    <a:cubicBezTo>
                      <a:pt x="980" y="888"/>
                      <a:pt x="835" y="945"/>
                      <a:pt x="691" y="945"/>
                    </a:cubicBezTo>
                    <a:cubicBezTo>
                      <a:pt x="593" y="945"/>
                      <a:pt x="495" y="919"/>
                      <a:pt x="423" y="868"/>
                    </a:cubicBezTo>
                    <a:cubicBezTo>
                      <a:pt x="189" y="709"/>
                      <a:pt x="197" y="397"/>
                      <a:pt x="370" y="198"/>
                    </a:cubicBezTo>
                    <a:lnTo>
                      <a:pt x="370" y="198"/>
                    </a:lnTo>
                    <a:cubicBezTo>
                      <a:pt x="438" y="175"/>
                      <a:pt x="506" y="163"/>
                      <a:pt x="572" y="163"/>
                    </a:cubicBezTo>
                    <a:close/>
                    <a:moveTo>
                      <a:pt x="567" y="0"/>
                    </a:moveTo>
                    <a:cubicBezTo>
                      <a:pt x="484" y="0"/>
                      <a:pt x="399" y="15"/>
                      <a:pt x="317" y="45"/>
                    </a:cubicBezTo>
                    <a:lnTo>
                      <a:pt x="317" y="45"/>
                    </a:lnTo>
                    <a:cubicBezTo>
                      <a:pt x="300" y="46"/>
                      <a:pt x="282" y="54"/>
                      <a:pt x="268" y="72"/>
                    </a:cubicBezTo>
                    <a:cubicBezTo>
                      <a:pt x="42" y="310"/>
                      <a:pt x="1" y="684"/>
                      <a:pt x="243" y="931"/>
                    </a:cubicBezTo>
                    <a:cubicBezTo>
                      <a:pt x="357" y="1047"/>
                      <a:pt x="534" y="1111"/>
                      <a:pt x="707" y="1111"/>
                    </a:cubicBezTo>
                    <a:cubicBezTo>
                      <a:pt x="842" y="1111"/>
                      <a:pt x="976" y="1072"/>
                      <a:pt x="1075" y="986"/>
                    </a:cubicBezTo>
                    <a:cubicBezTo>
                      <a:pt x="1283" y="809"/>
                      <a:pt x="1296" y="497"/>
                      <a:pt x="1137" y="289"/>
                    </a:cubicBezTo>
                    <a:cubicBezTo>
                      <a:pt x="996" y="102"/>
                      <a:pt x="787" y="0"/>
                      <a:pt x="56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8" name="Google Shape;308;p28"/>
            <p:cNvGrpSpPr/>
            <p:nvPr/>
          </p:nvGrpSpPr>
          <p:grpSpPr>
            <a:xfrm>
              <a:off x="561845" y="496497"/>
              <a:ext cx="8330700" cy="4015650"/>
              <a:chOff x="561845" y="496497"/>
              <a:chExt cx="8330700" cy="4015650"/>
            </a:xfrm>
          </p:grpSpPr>
          <p:sp>
            <p:nvSpPr>
              <p:cNvPr id="309" name="Google Shape;309;p28"/>
              <p:cNvSpPr/>
              <p:nvPr/>
            </p:nvSpPr>
            <p:spPr>
              <a:xfrm>
                <a:off x="8331075" y="3066297"/>
                <a:ext cx="97897" cy="93470"/>
              </a:xfrm>
              <a:custGeom>
                <a:avLst/>
                <a:gdLst/>
                <a:ahLst/>
                <a:cxnLst/>
                <a:rect l="l" t="t" r="r" b="b"/>
                <a:pathLst>
                  <a:path w="3289" h="3140" extrusionOk="0">
                    <a:moveTo>
                      <a:pt x="1637" y="309"/>
                    </a:moveTo>
                    <a:lnTo>
                      <a:pt x="2062" y="1152"/>
                    </a:lnTo>
                    <a:lnTo>
                      <a:pt x="2998" y="1280"/>
                    </a:lnTo>
                    <a:lnTo>
                      <a:pt x="2329" y="1942"/>
                    </a:lnTo>
                    <a:lnTo>
                      <a:pt x="2496" y="2870"/>
                    </a:lnTo>
                    <a:lnTo>
                      <a:pt x="1657" y="2440"/>
                    </a:lnTo>
                    <a:lnTo>
                      <a:pt x="829" y="2887"/>
                    </a:lnTo>
                    <a:lnTo>
                      <a:pt x="829" y="2887"/>
                    </a:lnTo>
                    <a:lnTo>
                      <a:pt x="978" y="1955"/>
                    </a:lnTo>
                    <a:lnTo>
                      <a:pt x="295" y="1304"/>
                    </a:lnTo>
                    <a:lnTo>
                      <a:pt x="1227" y="1162"/>
                    </a:lnTo>
                    <a:lnTo>
                      <a:pt x="1637" y="309"/>
                    </a:lnTo>
                    <a:close/>
                    <a:moveTo>
                      <a:pt x="1633" y="1"/>
                    </a:moveTo>
                    <a:lnTo>
                      <a:pt x="1138" y="1037"/>
                    </a:lnTo>
                    <a:lnTo>
                      <a:pt x="1" y="1214"/>
                    </a:lnTo>
                    <a:lnTo>
                      <a:pt x="832" y="2007"/>
                    </a:lnTo>
                    <a:lnTo>
                      <a:pt x="649" y="3140"/>
                    </a:lnTo>
                    <a:lnTo>
                      <a:pt x="1661" y="2593"/>
                    </a:lnTo>
                    <a:lnTo>
                      <a:pt x="2679" y="3119"/>
                    </a:lnTo>
                    <a:lnTo>
                      <a:pt x="2679" y="3119"/>
                    </a:lnTo>
                    <a:lnTo>
                      <a:pt x="2475" y="1990"/>
                    </a:lnTo>
                    <a:lnTo>
                      <a:pt x="3289" y="1179"/>
                    </a:lnTo>
                    <a:lnTo>
                      <a:pt x="2153" y="1027"/>
                    </a:lnTo>
                    <a:lnTo>
                      <a:pt x="163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8"/>
              <p:cNvSpPr/>
              <p:nvPr/>
            </p:nvSpPr>
            <p:spPr>
              <a:xfrm>
                <a:off x="2037446" y="4413496"/>
                <a:ext cx="103324" cy="98651"/>
              </a:xfrm>
              <a:custGeom>
                <a:avLst/>
                <a:gdLst/>
                <a:ahLst/>
                <a:cxnLst/>
                <a:rect l="l" t="t" r="r" b="b"/>
                <a:pathLst>
                  <a:path w="3289" h="3140" extrusionOk="0">
                    <a:moveTo>
                      <a:pt x="1637" y="309"/>
                    </a:moveTo>
                    <a:lnTo>
                      <a:pt x="2062" y="1152"/>
                    </a:lnTo>
                    <a:lnTo>
                      <a:pt x="2998" y="1280"/>
                    </a:lnTo>
                    <a:lnTo>
                      <a:pt x="2329" y="1942"/>
                    </a:lnTo>
                    <a:lnTo>
                      <a:pt x="2496" y="2870"/>
                    </a:lnTo>
                    <a:lnTo>
                      <a:pt x="1657" y="2440"/>
                    </a:lnTo>
                    <a:lnTo>
                      <a:pt x="829" y="2887"/>
                    </a:lnTo>
                    <a:lnTo>
                      <a:pt x="829" y="2887"/>
                    </a:lnTo>
                    <a:lnTo>
                      <a:pt x="978" y="1955"/>
                    </a:lnTo>
                    <a:lnTo>
                      <a:pt x="295" y="1304"/>
                    </a:lnTo>
                    <a:lnTo>
                      <a:pt x="1227" y="1162"/>
                    </a:lnTo>
                    <a:lnTo>
                      <a:pt x="1637" y="309"/>
                    </a:lnTo>
                    <a:close/>
                    <a:moveTo>
                      <a:pt x="1633" y="1"/>
                    </a:moveTo>
                    <a:lnTo>
                      <a:pt x="1138" y="1037"/>
                    </a:lnTo>
                    <a:lnTo>
                      <a:pt x="1" y="1214"/>
                    </a:lnTo>
                    <a:lnTo>
                      <a:pt x="832" y="2007"/>
                    </a:lnTo>
                    <a:lnTo>
                      <a:pt x="649" y="3140"/>
                    </a:lnTo>
                    <a:lnTo>
                      <a:pt x="1661" y="2593"/>
                    </a:lnTo>
                    <a:lnTo>
                      <a:pt x="2679" y="3119"/>
                    </a:lnTo>
                    <a:lnTo>
                      <a:pt x="2679" y="3119"/>
                    </a:lnTo>
                    <a:lnTo>
                      <a:pt x="2475" y="1990"/>
                    </a:lnTo>
                    <a:lnTo>
                      <a:pt x="3289" y="1179"/>
                    </a:lnTo>
                    <a:lnTo>
                      <a:pt x="2153" y="1027"/>
                    </a:lnTo>
                    <a:lnTo>
                      <a:pt x="163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28"/>
              <p:cNvSpPr/>
              <p:nvPr/>
            </p:nvSpPr>
            <p:spPr>
              <a:xfrm>
                <a:off x="4636440" y="671345"/>
                <a:ext cx="168660" cy="161019"/>
              </a:xfrm>
              <a:custGeom>
                <a:avLst/>
                <a:gdLst/>
                <a:ahLst/>
                <a:cxnLst/>
                <a:rect l="l" t="t" r="r" b="b"/>
                <a:pathLst>
                  <a:path w="3289" h="3140" extrusionOk="0">
                    <a:moveTo>
                      <a:pt x="1637" y="309"/>
                    </a:moveTo>
                    <a:lnTo>
                      <a:pt x="2062" y="1152"/>
                    </a:lnTo>
                    <a:lnTo>
                      <a:pt x="2998" y="1280"/>
                    </a:lnTo>
                    <a:lnTo>
                      <a:pt x="2329" y="1942"/>
                    </a:lnTo>
                    <a:lnTo>
                      <a:pt x="2496" y="2870"/>
                    </a:lnTo>
                    <a:lnTo>
                      <a:pt x="1657" y="2440"/>
                    </a:lnTo>
                    <a:lnTo>
                      <a:pt x="829" y="2887"/>
                    </a:lnTo>
                    <a:lnTo>
                      <a:pt x="829" y="2887"/>
                    </a:lnTo>
                    <a:lnTo>
                      <a:pt x="978" y="1955"/>
                    </a:lnTo>
                    <a:lnTo>
                      <a:pt x="295" y="1304"/>
                    </a:lnTo>
                    <a:lnTo>
                      <a:pt x="1227" y="1162"/>
                    </a:lnTo>
                    <a:lnTo>
                      <a:pt x="1637" y="309"/>
                    </a:lnTo>
                    <a:close/>
                    <a:moveTo>
                      <a:pt x="1633" y="1"/>
                    </a:moveTo>
                    <a:lnTo>
                      <a:pt x="1138" y="1037"/>
                    </a:lnTo>
                    <a:lnTo>
                      <a:pt x="1" y="1214"/>
                    </a:lnTo>
                    <a:lnTo>
                      <a:pt x="832" y="2007"/>
                    </a:lnTo>
                    <a:lnTo>
                      <a:pt x="649" y="3140"/>
                    </a:lnTo>
                    <a:lnTo>
                      <a:pt x="1661" y="2593"/>
                    </a:lnTo>
                    <a:lnTo>
                      <a:pt x="2679" y="3119"/>
                    </a:lnTo>
                    <a:lnTo>
                      <a:pt x="2679" y="3119"/>
                    </a:lnTo>
                    <a:lnTo>
                      <a:pt x="2475" y="1990"/>
                    </a:lnTo>
                    <a:lnTo>
                      <a:pt x="3289" y="1179"/>
                    </a:lnTo>
                    <a:lnTo>
                      <a:pt x="2153" y="1027"/>
                    </a:lnTo>
                    <a:lnTo>
                      <a:pt x="163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28"/>
              <p:cNvSpPr/>
              <p:nvPr/>
            </p:nvSpPr>
            <p:spPr>
              <a:xfrm>
                <a:off x="561845" y="2546745"/>
                <a:ext cx="168660" cy="161019"/>
              </a:xfrm>
              <a:custGeom>
                <a:avLst/>
                <a:gdLst/>
                <a:ahLst/>
                <a:cxnLst/>
                <a:rect l="l" t="t" r="r" b="b"/>
                <a:pathLst>
                  <a:path w="3289" h="3140" extrusionOk="0">
                    <a:moveTo>
                      <a:pt x="1637" y="309"/>
                    </a:moveTo>
                    <a:lnTo>
                      <a:pt x="2062" y="1152"/>
                    </a:lnTo>
                    <a:lnTo>
                      <a:pt x="2998" y="1280"/>
                    </a:lnTo>
                    <a:lnTo>
                      <a:pt x="2329" y="1942"/>
                    </a:lnTo>
                    <a:lnTo>
                      <a:pt x="2496" y="2870"/>
                    </a:lnTo>
                    <a:lnTo>
                      <a:pt x="1657" y="2440"/>
                    </a:lnTo>
                    <a:lnTo>
                      <a:pt x="829" y="2887"/>
                    </a:lnTo>
                    <a:lnTo>
                      <a:pt x="829" y="2887"/>
                    </a:lnTo>
                    <a:lnTo>
                      <a:pt x="978" y="1955"/>
                    </a:lnTo>
                    <a:lnTo>
                      <a:pt x="295" y="1304"/>
                    </a:lnTo>
                    <a:lnTo>
                      <a:pt x="1227" y="1162"/>
                    </a:lnTo>
                    <a:lnTo>
                      <a:pt x="1637" y="309"/>
                    </a:lnTo>
                    <a:close/>
                    <a:moveTo>
                      <a:pt x="1633" y="1"/>
                    </a:moveTo>
                    <a:lnTo>
                      <a:pt x="1138" y="1037"/>
                    </a:lnTo>
                    <a:lnTo>
                      <a:pt x="1" y="1214"/>
                    </a:lnTo>
                    <a:lnTo>
                      <a:pt x="832" y="2007"/>
                    </a:lnTo>
                    <a:lnTo>
                      <a:pt x="649" y="3140"/>
                    </a:lnTo>
                    <a:lnTo>
                      <a:pt x="1661" y="2593"/>
                    </a:lnTo>
                    <a:lnTo>
                      <a:pt x="2679" y="3119"/>
                    </a:lnTo>
                    <a:lnTo>
                      <a:pt x="2679" y="3119"/>
                    </a:lnTo>
                    <a:lnTo>
                      <a:pt x="2475" y="1990"/>
                    </a:lnTo>
                    <a:lnTo>
                      <a:pt x="3289" y="1179"/>
                    </a:lnTo>
                    <a:lnTo>
                      <a:pt x="2153" y="1027"/>
                    </a:lnTo>
                    <a:lnTo>
                      <a:pt x="163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28"/>
              <p:cNvSpPr/>
              <p:nvPr/>
            </p:nvSpPr>
            <p:spPr>
              <a:xfrm>
                <a:off x="6266498" y="851700"/>
                <a:ext cx="168660" cy="161019"/>
              </a:xfrm>
              <a:custGeom>
                <a:avLst/>
                <a:gdLst/>
                <a:ahLst/>
                <a:cxnLst/>
                <a:rect l="l" t="t" r="r" b="b"/>
                <a:pathLst>
                  <a:path w="3289" h="3140" extrusionOk="0">
                    <a:moveTo>
                      <a:pt x="1637" y="309"/>
                    </a:moveTo>
                    <a:lnTo>
                      <a:pt x="2062" y="1152"/>
                    </a:lnTo>
                    <a:lnTo>
                      <a:pt x="2998" y="1280"/>
                    </a:lnTo>
                    <a:lnTo>
                      <a:pt x="2329" y="1942"/>
                    </a:lnTo>
                    <a:lnTo>
                      <a:pt x="2496" y="2870"/>
                    </a:lnTo>
                    <a:lnTo>
                      <a:pt x="1657" y="2440"/>
                    </a:lnTo>
                    <a:lnTo>
                      <a:pt x="829" y="2887"/>
                    </a:lnTo>
                    <a:lnTo>
                      <a:pt x="829" y="2887"/>
                    </a:lnTo>
                    <a:lnTo>
                      <a:pt x="978" y="1955"/>
                    </a:lnTo>
                    <a:lnTo>
                      <a:pt x="295" y="1304"/>
                    </a:lnTo>
                    <a:lnTo>
                      <a:pt x="1227" y="1162"/>
                    </a:lnTo>
                    <a:lnTo>
                      <a:pt x="1637" y="309"/>
                    </a:lnTo>
                    <a:close/>
                    <a:moveTo>
                      <a:pt x="1633" y="1"/>
                    </a:moveTo>
                    <a:lnTo>
                      <a:pt x="1138" y="1037"/>
                    </a:lnTo>
                    <a:lnTo>
                      <a:pt x="1" y="1214"/>
                    </a:lnTo>
                    <a:lnTo>
                      <a:pt x="832" y="2007"/>
                    </a:lnTo>
                    <a:lnTo>
                      <a:pt x="649" y="3140"/>
                    </a:lnTo>
                    <a:lnTo>
                      <a:pt x="1661" y="2593"/>
                    </a:lnTo>
                    <a:lnTo>
                      <a:pt x="2679" y="3119"/>
                    </a:lnTo>
                    <a:lnTo>
                      <a:pt x="2679" y="3119"/>
                    </a:lnTo>
                    <a:lnTo>
                      <a:pt x="2475" y="1990"/>
                    </a:lnTo>
                    <a:lnTo>
                      <a:pt x="3289" y="1179"/>
                    </a:lnTo>
                    <a:lnTo>
                      <a:pt x="2153" y="1027"/>
                    </a:lnTo>
                    <a:lnTo>
                      <a:pt x="163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28"/>
              <p:cNvSpPr/>
              <p:nvPr/>
            </p:nvSpPr>
            <p:spPr>
              <a:xfrm>
                <a:off x="5272191" y="3857397"/>
                <a:ext cx="168660" cy="161019"/>
              </a:xfrm>
              <a:custGeom>
                <a:avLst/>
                <a:gdLst/>
                <a:ahLst/>
                <a:cxnLst/>
                <a:rect l="l" t="t" r="r" b="b"/>
                <a:pathLst>
                  <a:path w="3289" h="3140" extrusionOk="0">
                    <a:moveTo>
                      <a:pt x="1637" y="309"/>
                    </a:moveTo>
                    <a:lnTo>
                      <a:pt x="2062" y="1152"/>
                    </a:lnTo>
                    <a:lnTo>
                      <a:pt x="2998" y="1280"/>
                    </a:lnTo>
                    <a:lnTo>
                      <a:pt x="2329" y="1942"/>
                    </a:lnTo>
                    <a:lnTo>
                      <a:pt x="2496" y="2870"/>
                    </a:lnTo>
                    <a:lnTo>
                      <a:pt x="1657" y="2440"/>
                    </a:lnTo>
                    <a:lnTo>
                      <a:pt x="829" y="2887"/>
                    </a:lnTo>
                    <a:lnTo>
                      <a:pt x="829" y="2887"/>
                    </a:lnTo>
                    <a:lnTo>
                      <a:pt x="978" y="1955"/>
                    </a:lnTo>
                    <a:lnTo>
                      <a:pt x="295" y="1304"/>
                    </a:lnTo>
                    <a:lnTo>
                      <a:pt x="1227" y="1162"/>
                    </a:lnTo>
                    <a:lnTo>
                      <a:pt x="1637" y="309"/>
                    </a:lnTo>
                    <a:close/>
                    <a:moveTo>
                      <a:pt x="1633" y="1"/>
                    </a:moveTo>
                    <a:lnTo>
                      <a:pt x="1138" y="1037"/>
                    </a:lnTo>
                    <a:lnTo>
                      <a:pt x="1" y="1214"/>
                    </a:lnTo>
                    <a:lnTo>
                      <a:pt x="832" y="2007"/>
                    </a:lnTo>
                    <a:lnTo>
                      <a:pt x="649" y="3140"/>
                    </a:lnTo>
                    <a:lnTo>
                      <a:pt x="1661" y="2593"/>
                    </a:lnTo>
                    <a:lnTo>
                      <a:pt x="2679" y="3119"/>
                    </a:lnTo>
                    <a:lnTo>
                      <a:pt x="2679" y="3119"/>
                    </a:lnTo>
                    <a:lnTo>
                      <a:pt x="2475" y="1990"/>
                    </a:lnTo>
                    <a:lnTo>
                      <a:pt x="3289" y="1179"/>
                    </a:lnTo>
                    <a:lnTo>
                      <a:pt x="2153" y="1027"/>
                    </a:lnTo>
                    <a:lnTo>
                      <a:pt x="163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28"/>
              <p:cNvSpPr/>
              <p:nvPr/>
            </p:nvSpPr>
            <p:spPr>
              <a:xfrm>
                <a:off x="646175" y="496497"/>
                <a:ext cx="97897" cy="93470"/>
              </a:xfrm>
              <a:custGeom>
                <a:avLst/>
                <a:gdLst/>
                <a:ahLst/>
                <a:cxnLst/>
                <a:rect l="l" t="t" r="r" b="b"/>
                <a:pathLst>
                  <a:path w="3289" h="3140" extrusionOk="0">
                    <a:moveTo>
                      <a:pt x="1637" y="309"/>
                    </a:moveTo>
                    <a:lnTo>
                      <a:pt x="2062" y="1152"/>
                    </a:lnTo>
                    <a:lnTo>
                      <a:pt x="2998" y="1280"/>
                    </a:lnTo>
                    <a:lnTo>
                      <a:pt x="2329" y="1942"/>
                    </a:lnTo>
                    <a:lnTo>
                      <a:pt x="2496" y="2870"/>
                    </a:lnTo>
                    <a:lnTo>
                      <a:pt x="1657" y="2440"/>
                    </a:lnTo>
                    <a:lnTo>
                      <a:pt x="829" y="2887"/>
                    </a:lnTo>
                    <a:lnTo>
                      <a:pt x="829" y="2887"/>
                    </a:lnTo>
                    <a:lnTo>
                      <a:pt x="978" y="1955"/>
                    </a:lnTo>
                    <a:lnTo>
                      <a:pt x="295" y="1304"/>
                    </a:lnTo>
                    <a:lnTo>
                      <a:pt x="1227" y="1162"/>
                    </a:lnTo>
                    <a:lnTo>
                      <a:pt x="1637" y="309"/>
                    </a:lnTo>
                    <a:close/>
                    <a:moveTo>
                      <a:pt x="1633" y="1"/>
                    </a:moveTo>
                    <a:lnTo>
                      <a:pt x="1138" y="1037"/>
                    </a:lnTo>
                    <a:lnTo>
                      <a:pt x="1" y="1214"/>
                    </a:lnTo>
                    <a:lnTo>
                      <a:pt x="832" y="2007"/>
                    </a:lnTo>
                    <a:lnTo>
                      <a:pt x="649" y="3140"/>
                    </a:lnTo>
                    <a:lnTo>
                      <a:pt x="1661" y="2593"/>
                    </a:lnTo>
                    <a:lnTo>
                      <a:pt x="2679" y="3119"/>
                    </a:lnTo>
                    <a:lnTo>
                      <a:pt x="2679" y="3119"/>
                    </a:lnTo>
                    <a:lnTo>
                      <a:pt x="2475" y="1990"/>
                    </a:lnTo>
                    <a:lnTo>
                      <a:pt x="3289" y="1179"/>
                    </a:lnTo>
                    <a:lnTo>
                      <a:pt x="2153" y="1027"/>
                    </a:lnTo>
                    <a:lnTo>
                      <a:pt x="163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28"/>
              <p:cNvSpPr/>
              <p:nvPr/>
            </p:nvSpPr>
            <p:spPr>
              <a:xfrm>
                <a:off x="8789221" y="702534"/>
                <a:ext cx="103324" cy="98651"/>
              </a:xfrm>
              <a:custGeom>
                <a:avLst/>
                <a:gdLst/>
                <a:ahLst/>
                <a:cxnLst/>
                <a:rect l="l" t="t" r="r" b="b"/>
                <a:pathLst>
                  <a:path w="3289" h="3140" extrusionOk="0">
                    <a:moveTo>
                      <a:pt x="1637" y="309"/>
                    </a:moveTo>
                    <a:lnTo>
                      <a:pt x="2062" y="1152"/>
                    </a:lnTo>
                    <a:lnTo>
                      <a:pt x="2998" y="1280"/>
                    </a:lnTo>
                    <a:lnTo>
                      <a:pt x="2329" y="1942"/>
                    </a:lnTo>
                    <a:lnTo>
                      <a:pt x="2496" y="2870"/>
                    </a:lnTo>
                    <a:lnTo>
                      <a:pt x="1657" y="2440"/>
                    </a:lnTo>
                    <a:lnTo>
                      <a:pt x="829" y="2887"/>
                    </a:lnTo>
                    <a:lnTo>
                      <a:pt x="829" y="2887"/>
                    </a:lnTo>
                    <a:lnTo>
                      <a:pt x="978" y="1955"/>
                    </a:lnTo>
                    <a:lnTo>
                      <a:pt x="295" y="1304"/>
                    </a:lnTo>
                    <a:lnTo>
                      <a:pt x="1227" y="1162"/>
                    </a:lnTo>
                    <a:lnTo>
                      <a:pt x="1637" y="309"/>
                    </a:lnTo>
                    <a:close/>
                    <a:moveTo>
                      <a:pt x="1633" y="1"/>
                    </a:moveTo>
                    <a:lnTo>
                      <a:pt x="1138" y="1037"/>
                    </a:lnTo>
                    <a:lnTo>
                      <a:pt x="1" y="1214"/>
                    </a:lnTo>
                    <a:lnTo>
                      <a:pt x="832" y="2007"/>
                    </a:lnTo>
                    <a:lnTo>
                      <a:pt x="649" y="3140"/>
                    </a:lnTo>
                    <a:lnTo>
                      <a:pt x="1661" y="2593"/>
                    </a:lnTo>
                    <a:lnTo>
                      <a:pt x="2679" y="3119"/>
                    </a:lnTo>
                    <a:lnTo>
                      <a:pt x="2679" y="3119"/>
                    </a:lnTo>
                    <a:lnTo>
                      <a:pt x="2475" y="1990"/>
                    </a:lnTo>
                    <a:lnTo>
                      <a:pt x="3289" y="1179"/>
                    </a:lnTo>
                    <a:lnTo>
                      <a:pt x="2153" y="1027"/>
                    </a:lnTo>
                    <a:lnTo>
                      <a:pt x="163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图片 1">
            <a:extLst>
              <a:ext uri="{FF2B5EF4-FFF2-40B4-BE49-F238E27FC236}">
                <a16:creationId xmlns:a16="http://schemas.microsoft.com/office/drawing/2014/main" id="{99BC6CE8-99CD-1E6A-ABA9-E0A15C1BB42E}"/>
              </a:ext>
            </a:extLst>
          </p:cNvPr>
          <p:cNvPicPr>
            <a:picLocks noChangeAspect="1"/>
          </p:cNvPicPr>
          <p:nvPr/>
        </p:nvPicPr>
        <p:blipFill>
          <a:blip r:embed="rId3">
            <a:biLevel thresh="50000"/>
            <a:extLst>
              <a:ext uri="{BEBA8EAE-BF5A-486C-A8C5-ECC9F3942E4B}">
                <a14:imgProps xmlns:a14="http://schemas.microsoft.com/office/drawing/2010/main">
                  <a14:imgLayer r:embed="rId4">
                    <a14:imgEffect>
                      <a14:backgroundRemoval t="9785" b="93738" l="8023" r="91389">
                        <a14:foregroundMark x1="20548" y1="74364" x2="15656" y2="79452"/>
                        <a14:foregroundMark x1="20352" y1="74755" x2="20548" y2="75538"/>
                        <a14:foregroundMark x1="27513" y1="81800" x2="24658" y2="87084"/>
                        <a14:foregroundMark x1="27936" y1="81018" x2="27513" y2="81800"/>
                        <a14:foregroundMark x1="28571" y1="79843" x2="27936" y2="81018"/>
                        <a14:foregroundMark x1="32877" y1="82387" x2="34247" y2="90215"/>
                        <a14:foregroundMark x1="38748" y1="83562" x2="34247" y2="89237"/>
                        <a14:foregroundMark x1="43648" y1="84678" x2="48141" y2="85127"/>
                        <a14:foregroundMark x1="42270" y1="88650" x2="46184" y2="88650"/>
                        <a14:foregroundMark x1="52371" y1="90709" x2="52446" y2="93933"/>
                        <a14:foregroundMark x1="52330" y1="88936" x2="52362" y2="90318"/>
                        <a14:foregroundMark x1="52250" y1="85519" x2="52322" y2="88593"/>
                        <a14:foregroundMark x1="67211" y1="84874" x2="69863" y2="89041"/>
                        <a14:foregroundMark x1="62818" y1="90607" x2="68297" y2="90607"/>
                        <a14:foregroundMark x1="62231" y1="91194" x2="59100" y2="92955"/>
                        <a14:foregroundMark x1="69472" y1="79843" x2="74560" y2="87280"/>
                        <a14:foregroundMark x1="70450" y1="80235" x2="76321" y2="87476"/>
                        <a14:foregroundMark x1="72407" y1="79648" x2="78359" y2="75622"/>
                        <a14:foregroundMark x1="86579" y1="73839" x2="91585" y2="74951"/>
                        <a14:foregroundMark x1="81018" y1="72603" x2="81314" y2="72669"/>
                        <a14:foregroundMark x1="87496" y1="72337" x2="87867" y2="73386"/>
                        <a14:foregroundMark x1="84540" y1="63992" x2="86624" y2="69877"/>
                        <a14:foregroundMark x1="87867" y1="73386" x2="87867" y2="73581"/>
                        <a14:foregroundMark x1="90998" y1="73973" x2="88650" y2="77104"/>
                        <a14:foregroundMark x1="80243" y1="74352" x2="79843" y2="74364"/>
                        <a14:foregroundMark x1="84736" y1="68102" x2="83953" y2="63796"/>
                        <a14:foregroundMark x1="10372" y1="68689" x2="8023" y2="71233"/>
                        <a14:foregroundMark x1="11742" y1="75147" x2="16047" y2="73581"/>
                        <a14:foregroundMark x1="11546" y1="76125" x2="13112" y2="75538"/>
                        <a14:foregroundMark x1="15125" y1="79648" x2="16634" y2="80235"/>
                        <a14:foregroundMark x1="13112" y1="78865" x2="15125" y2="79648"/>
                        <a14:foregroundMark x1="14411" y1="79648" x2="15656" y2="80626"/>
                        <a14:foregroundMark x1="12916" y1="78474" x2="14411" y2="79648"/>
                        <a14:foregroundMark x1="14873" y1="79648" x2="16634" y2="81409"/>
                        <a14:foregroundMark x1="13307" y1="78082" x2="14873" y2="79648"/>
                        <a14:foregroundMark x1="19374" y1="83562" x2="20352" y2="83757"/>
                        <a14:foregroundMark x1="21918" y1="75147" x2="20939" y2="81409"/>
                        <a14:foregroundMark x1="22309" y1="75342" x2="23092" y2="75538"/>
                        <a14:foregroundMark x1="23092" y1="86106" x2="26810" y2="87867"/>
                        <a14:foregroundMark x1="27355" y1="84084" x2="25636" y2="86888"/>
                        <a14:foregroundMark x1="28755" y1="81800" x2="27769" y2="83409"/>
                        <a14:foregroundMark x1="29234" y1="81018" x2="28755" y2="81800"/>
                        <a14:foregroundMark x1="29354" y1="80822" x2="29234" y2="81018"/>
                        <a14:foregroundMark x1="33659" y1="81800" x2="33464" y2="85127"/>
                        <a14:foregroundMark x1="31352" y1="80944" x2="32485" y2="81605"/>
                        <a14:foregroundMark x1="30137" y1="80235" x2="31096" y2="80795"/>
                        <a14:foregroundMark x1="30920" y1="89824" x2="34051" y2="90802"/>
                        <a14:foregroundMark x1="39922" y1="92759" x2="50294" y2="93542"/>
                        <a14:foregroundMark x1="50294" y1="93542" x2="48532" y2="91977"/>
                        <a14:foregroundMark x1="58904" y1="85910" x2="55382" y2="88845"/>
                        <a14:foregroundMark x1="57926" y1="85714" x2="58317" y2="86693"/>
                        <a14:foregroundMark x1="55530" y1="85343" x2="53229" y2="84932"/>
                        <a14:foregroundMark x1="56288" y1="85478" x2="56057" y2="85437"/>
                        <a14:foregroundMark x1="58708" y1="85910" x2="56650" y2="85543"/>
                        <a14:foregroundMark x1="60593" y1="91121" x2="61057" y2="91389"/>
                        <a14:foregroundMark x1="57339" y1="89237" x2="59193" y2="90310"/>
                        <a14:foregroundMark x1="65166" y1="82387" x2="65689" y2="82313"/>
                        <a14:foregroundMark x1="81605" y1="71820" x2="81854" y2="71820"/>
                        <a14:foregroundMark x1="84344" y1="63014" x2="84344" y2="65362"/>
                        <a14:foregroundMark x1="35025" y1="50685" x2="35616" y2="54403"/>
                        <a14:foregroundMark x1="34932" y1="50098" x2="35025" y2="50685"/>
                        <a14:foregroundMark x1="34745" y1="48924" x2="34932" y2="50098"/>
                        <a14:foregroundMark x1="34714" y1="48728" x2="34745" y2="48924"/>
                        <a14:foregroundMark x1="34247" y1="45793" x2="34714" y2="48728"/>
                        <a14:foregroundMark x1="64088" y1="40161" x2="73581" y2="40313"/>
                        <a14:foregroundMark x1="60512" y1="40104" x2="63701" y2="40155"/>
                        <a14:foregroundMark x1="57887" y1="40062" x2="58861" y2="40078"/>
                        <a14:foregroundMark x1="31996" y1="62427" x2="31311" y2="66732"/>
                        <a14:foregroundMark x1="32183" y1="61252" x2="31996" y2="62427"/>
                        <a14:foregroundMark x1="32681" y1="58121" x2="32183" y2="61252"/>
                        <a14:foregroundMark x1="27006" y1="52838" x2="27006" y2="52838"/>
                        <a14:foregroundMark x1="27397" y1="54990" x2="27397" y2="54990"/>
                        <a14:foregroundMark x1="29159" y1="52838" x2="29159" y2="52838"/>
                        <a14:backgroundMark x1="35812" y1="16438" x2="28180" y2="23875"/>
                        <a14:backgroundMark x1="28180" y1="23875" x2="27984" y2="24266"/>
                        <a14:backgroundMark x1="18004" y1="67319" x2="14286" y2="70254"/>
                        <a14:backgroundMark x1="12524" y1="79648" x2="12524" y2="79648"/>
                        <a14:backgroundMark x1="31311" y1="80626" x2="31507" y2="80822"/>
                        <a14:backgroundMark x1="30528" y1="81800" x2="30528" y2="81800"/>
                        <a14:backgroundMark x1="31115" y1="81018" x2="31115" y2="81018"/>
                        <a14:backgroundMark x1="31311" y1="81018" x2="31311" y2="81018"/>
                        <a14:backgroundMark x1="41096" y1="80822" x2="45597" y2="82192"/>
                        <a14:backgroundMark x1="54990" y1="86497" x2="55186" y2="86693"/>
                        <a14:backgroundMark x1="64188" y1="84932" x2="67515" y2="84344"/>
                        <a14:backgroundMark x1="54795" y1="86497" x2="55382" y2="86497"/>
                        <a14:backgroundMark x1="59687" y1="90020" x2="60470" y2="91194"/>
                        <a14:backgroundMark x1="81605" y1="74168" x2="84932" y2="74364"/>
                        <a14:backgroundMark x1="80626" y1="74364" x2="86497" y2="73973"/>
                        <a14:backgroundMark x1="77886" y1="76517" x2="78474" y2="76321"/>
                        <a14:backgroundMark x1="80235" y1="74364" x2="80822" y2="74364"/>
                        <a14:backgroundMark x1="83366" y1="47554" x2="84540" y2="50881"/>
                        <a14:backgroundMark x1="80626" y1="33464" x2="84932" y2="39922"/>
                        <a14:backgroundMark x1="74755" y1="28571" x2="80626" y2="37573"/>
                        <a14:backgroundMark x1="80626" y1="37573" x2="80626" y2="37573"/>
                        <a14:backgroundMark x1="56556" y1="35029" x2="56311" y2="35795"/>
                        <a14:backgroundMark x1="19374" y1="37182" x2="15264" y2="48141"/>
                        <a14:backgroundMark x1="21135" y1="35421" x2="28180" y2="25832"/>
                        <a14:backgroundMark x1="28180" y1="25832" x2="39530" y2="19178"/>
                        <a14:backgroundMark x1="39530" y1="19178" x2="52055" y2="17613"/>
                        <a14:backgroundMark x1="52055" y1="17613" x2="60665" y2="18787"/>
                        <a14:backgroundMark x1="54207" y1="31898" x2="54046" y2="35759"/>
                        <a14:backgroundMark x1="53229" y1="29746" x2="59100" y2="32681"/>
                        <a14:backgroundMark x1="51468" y1="25832" x2="51859" y2="33659"/>
                        <a14:backgroundMark x1="50098" y1="25440" x2="47945" y2="27006"/>
                        <a14:backgroundMark x1="50489" y1="27397" x2="49511" y2="26614"/>
                        <a14:backgroundMark x1="45793" y1="34247" x2="42270" y2="37182"/>
                        <a14:backgroundMark x1="40705" y1="34247" x2="45988" y2="37573"/>
                        <a14:backgroundMark x1="44031" y1="33268" x2="36791" y2="37965"/>
                        <a14:backgroundMark x1="33464" y1="38160" x2="37182" y2="37965"/>
                        <a14:backgroundMark x1="34247" y1="42857" x2="47559" y2="42348"/>
                        <a14:backgroundMark x1="55773" y1="48728" x2="56556" y2="52642"/>
                        <a14:backgroundMark x1="63992" y1="48532" x2="64384" y2="52055"/>
                        <a14:backgroundMark x1="57339" y1="66341" x2="57534" y2="69276"/>
                        <a14:backgroundMark x1="49706" y1="64579" x2="67710" y2="62818"/>
                        <a14:backgroundMark x1="62818" y1="65558" x2="73190" y2="64579"/>
                        <a14:backgroundMark x1="72994" y1="56360" x2="67710" y2="65166"/>
                        <a14:backgroundMark x1="67710" y1="65166" x2="67710" y2="65166"/>
                        <a14:backgroundMark x1="74951" y1="54795" x2="70841" y2="57926"/>
                        <a14:backgroundMark x1="77104" y1="60470" x2="74755" y2="63209"/>
                        <a14:backgroundMark x1="74951" y1="51859" x2="74755" y2="56360"/>
                        <a14:backgroundMark x1="27789" y1="54990" x2="27789" y2="56360"/>
                        <a14:backgroundMark x1="27789" y1="53033" x2="27789" y2="54990"/>
                        <a14:backgroundMark x1="37573" y1="61644" x2="38552" y2="64384"/>
                        <a14:backgroundMark x1="45010" y1="62231" x2="45010" y2="66928"/>
                        <a14:backgroundMark x1="24266" y1="60274" x2="27202" y2="59491"/>
                        <a14:backgroundMark x1="26419" y1="56556" x2="26419" y2="56556"/>
                        <a14:backgroundMark x1="29159" y1="52838" x2="29159" y2="52838"/>
                        <a14:backgroundMark x1="26223" y1="55577" x2="26223" y2="55577"/>
                        <a14:backgroundMark x1="24658" y1="53816" x2="24658" y2="53816"/>
                        <a14:backgroundMark x1="22114" y1="56751" x2="22114" y2="56751"/>
                        <a14:backgroundMark x1="21331" y1="61252" x2="21331" y2="61252"/>
                        <a14:backgroundMark x1="31115" y1="61252" x2="31115" y2="61252"/>
                        <a14:backgroundMark x1="31703" y1="62427" x2="31703" y2="62427"/>
                        <a14:backgroundMark x1="53229" y1="40705" x2="53229" y2="40705"/>
                        <a14:backgroundMark x1="54012" y1="40313" x2="54012" y2="40313"/>
                        <a14:backgroundMark x1="53816" y1="39139" x2="53229" y2="41683"/>
                        <a14:backgroundMark x1="61252" y1="36986" x2="62622" y2="37378"/>
                        <a14:backgroundMark x1="64971" y1="38160" x2="65362" y2="38160"/>
                        <a14:backgroundMark x1="68689" y1="38943" x2="68689" y2="38943"/>
                        <a14:backgroundMark x1="71624" y1="40117" x2="71624" y2="40117"/>
                        <a14:backgroundMark x1="71037" y1="40117" x2="71037" y2="40117"/>
                        <a14:backgroundMark x1="45401" y1="49511" x2="45401" y2="49511"/>
                        <a14:backgroundMark x1="44814" y1="51468" x2="44814" y2="51468"/>
                        <a14:backgroundMark x1="38943" y1="48924" x2="38943" y2="48924"/>
                        <a14:backgroundMark x1="38160" y1="50685" x2="38160" y2="50685"/>
                        <a14:backgroundMark x1="33268" y1="50098" x2="33268" y2="50098"/>
                        <a14:backgroundMark x1="32681" y1="48728" x2="32681" y2="48728"/>
                      </a14:backgroundRemoval>
                    </a14:imgEffect>
                  </a14:imgLayer>
                </a14:imgProps>
              </a:ext>
            </a:extLst>
          </a:blip>
          <a:stretch>
            <a:fillRect/>
          </a:stretch>
        </p:blipFill>
        <p:spPr>
          <a:xfrm>
            <a:off x="8305388" y="70956"/>
            <a:ext cx="588363" cy="588363"/>
          </a:xfrm>
          <a:prstGeom prst="rect">
            <a:avLst/>
          </a:prstGeom>
        </p:spPr>
      </p:pic>
    </p:spTree>
    <p:extLst>
      <p:ext uri="{BB962C8B-B14F-4D97-AF65-F5344CB8AC3E}">
        <p14:creationId xmlns:p14="http://schemas.microsoft.com/office/powerpoint/2010/main" val="15913201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300">
        <p159:morph option="byObject"/>
      </p:transition>
    </mc:Choice>
    <mc:Fallback>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45C14654-40A8-5115-7F52-34B14EA22479}"/>
              </a:ext>
            </a:extLst>
          </p:cNvPr>
          <p:cNvSpPr>
            <a:spLocks noGrp="1"/>
          </p:cNvSpPr>
          <p:nvPr>
            <p:ph type="title"/>
          </p:nvPr>
        </p:nvSpPr>
        <p:spPr>
          <a:xfrm>
            <a:off x="914399" y="614600"/>
            <a:ext cx="2916600" cy="1032900"/>
          </a:xfrm>
        </p:spPr>
        <p:txBody>
          <a:bodyPr/>
          <a:lstStyle/>
          <a:p>
            <a:r>
              <a:rPr lang="zh-CN" altLang="en-US" dirty="0">
                <a:latin typeface="仿宋" panose="02010609060101010101" pitchFamily="49" charset="-122"/>
                <a:ea typeface="仿宋" panose="02010609060101010101" pitchFamily="49" charset="-122"/>
              </a:rPr>
              <a:t>测试流程</a:t>
            </a:r>
          </a:p>
        </p:txBody>
      </p:sp>
      <p:sp>
        <p:nvSpPr>
          <p:cNvPr id="5" name="副标题 4">
            <a:extLst>
              <a:ext uri="{FF2B5EF4-FFF2-40B4-BE49-F238E27FC236}">
                <a16:creationId xmlns:a16="http://schemas.microsoft.com/office/drawing/2014/main" id="{2300E3E9-189B-9047-0DAE-5B77EAE24B02}"/>
              </a:ext>
            </a:extLst>
          </p:cNvPr>
          <p:cNvSpPr>
            <a:spLocks noGrp="1"/>
          </p:cNvSpPr>
          <p:nvPr>
            <p:ph type="subTitle" idx="1"/>
          </p:nvPr>
        </p:nvSpPr>
        <p:spPr>
          <a:xfrm>
            <a:off x="914399" y="2579800"/>
            <a:ext cx="7097197" cy="1949100"/>
          </a:xfrm>
        </p:spPr>
        <p:txBody>
          <a:bodyPr/>
          <a:lstStyle/>
          <a:p>
            <a:r>
              <a:rPr lang="en-US" altLang="zh-CN" dirty="0"/>
              <a:t>1.	</a:t>
            </a:r>
            <a:r>
              <a:rPr lang="zh-CN" altLang="en-US" dirty="0"/>
              <a:t>获取代码（主体程序）</a:t>
            </a:r>
          </a:p>
          <a:p>
            <a:r>
              <a:rPr lang="en-US" altLang="zh-CN" dirty="0"/>
              <a:t>2.	</a:t>
            </a:r>
            <a:r>
              <a:rPr lang="zh-CN" altLang="en-US" dirty="0"/>
              <a:t>人工检查代码，先调试运行，然后查找错误，并且需要对所有函数进行查看检查</a:t>
            </a:r>
          </a:p>
          <a:p>
            <a:r>
              <a:rPr lang="en-US" altLang="zh-CN" dirty="0"/>
              <a:t>3.	</a:t>
            </a:r>
            <a:r>
              <a:rPr lang="zh-CN" altLang="en-US" dirty="0"/>
              <a:t>根据整体计划查看函数，运行并调试所有函数，查看函数运行情况，确认与是否符合预期情况；</a:t>
            </a:r>
          </a:p>
          <a:p>
            <a:r>
              <a:rPr lang="en-US" altLang="zh-CN" dirty="0"/>
              <a:t>4.	</a:t>
            </a:r>
            <a:r>
              <a:rPr lang="zh-CN" altLang="en-US" dirty="0"/>
              <a:t>对结果进行分析，结果符合为最低标准，在有时间的情况下可以提出改善，在结果不符合标准的情况下，寻找与预期结果的差距以及尽力寻找问题所在</a:t>
            </a:r>
          </a:p>
          <a:p>
            <a:r>
              <a:rPr lang="en-US" altLang="zh-CN" dirty="0"/>
              <a:t>5.	</a:t>
            </a:r>
            <a:r>
              <a:rPr lang="zh-CN" altLang="en-US" dirty="0"/>
              <a:t>找到问题，对问题进行修改</a:t>
            </a:r>
          </a:p>
          <a:p>
            <a:endParaRPr lang="zh-CN" altLang="en-US" dirty="0"/>
          </a:p>
        </p:txBody>
      </p:sp>
      <p:pic>
        <p:nvPicPr>
          <p:cNvPr id="6" name="图片 5">
            <a:extLst>
              <a:ext uri="{FF2B5EF4-FFF2-40B4-BE49-F238E27FC236}">
                <a16:creationId xmlns:a16="http://schemas.microsoft.com/office/drawing/2014/main" id="{AD45CF6A-5DD7-CFCA-FA51-AF55C5847294}"/>
              </a:ext>
            </a:extLst>
          </p:cNvPr>
          <p:cNvPicPr>
            <a:picLocks noChangeAspect="1"/>
          </p:cNvPicPr>
          <p:nvPr/>
        </p:nvPicPr>
        <p:blipFill>
          <a:blip r:embed="rId2">
            <a:biLevel thresh="50000"/>
            <a:extLst>
              <a:ext uri="{BEBA8EAE-BF5A-486C-A8C5-ECC9F3942E4B}">
                <a14:imgProps xmlns:a14="http://schemas.microsoft.com/office/drawing/2010/main">
                  <a14:imgLayer r:embed="rId3">
                    <a14:imgEffect>
                      <a14:backgroundRemoval t="9785" b="93738" l="8023" r="91389">
                        <a14:foregroundMark x1="20548" y1="74364" x2="15656" y2="79452"/>
                        <a14:foregroundMark x1="20352" y1="74755" x2="20548" y2="75538"/>
                        <a14:foregroundMark x1="27513" y1="81800" x2="24658" y2="87084"/>
                        <a14:foregroundMark x1="27936" y1="81018" x2="27513" y2="81800"/>
                        <a14:foregroundMark x1="28571" y1="79843" x2="27936" y2="81018"/>
                        <a14:foregroundMark x1="32877" y1="82387" x2="34247" y2="90215"/>
                        <a14:foregroundMark x1="38748" y1="83562" x2="34247" y2="89237"/>
                        <a14:foregroundMark x1="43648" y1="84678" x2="48141" y2="85127"/>
                        <a14:foregroundMark x1="42270" y1="88650" x2="46184" y2="88650"/>
                        <a14:foregroundMark x1="52371" y1="90709" x2="52446" y2="93933"/>
                        <a14:foregroundMark x1="52330" y1="88936" x2="52362" y2="90318"/>
                        <a14:foregroundMark x1="52250" y1="85519" x2="52322" y2="88593"/>
                        <a14:foregroundMark x1="67211" y1="84874" x2="69863" y2="89041"/>
                        <a14:foregroundMark x1="62818" y1="90607" x2="68297" y2="90607"/>
                        <a14:foregroundMark x1="62231" y1="91194" x2="59100" y2="92955"/>
                        <a14:foregroundMark x1="69472" y1="79843" x2="74560" y2="87280"/>
                        <a14:foregroundMark x1="70450" y1="80235" x2="76321" y2="87476"/>
                        <a14:foregroundMark x1="72407" y1="79648" x2="78359" y2="75622"/>
                        <a14:foregroundMark x1="86579" y1="73839" x2="91585" y2="74951"/>
                        <a14:foregroundMark x1="81018" y1="72603" x2="81314" y2="72669"/>
                        <a14:foregroundMark x1="87496" y1="72337" x2="87867" y2="73386"/>
                        <a14:foregroundMark x1="84540" y1="63992" x2="86624" y2="69877"/>
                        <a14:foregroundMark x1="87867" y1="73386" x2="87867" y2="73581"/>
                        <a14:foregroundMark x1="90998" y1="73973" x2="88650" y2="77104"/>
                        <a14:foregroundMark x1="80243" y1="74352" x2="79843" y2="74364"/>
                        <a14:foregroundMark x1="84736" y1="68102" x2="83953" y2="63796"/>
                        <a14:foregroundMark x1="10372" y1="68689" x2="8023" y2="71233"/>
                        <a14:foregroundMark x1="11742" y1="75147" x2="16047" y2="73581"/>
                        <a14:foregroundMark x1="11546" y1="76125" x2="13112" y2="75538"/>
                        <a14:foregroundMark x1="15125" y1="79648" x2="16634" y2="80235"/>
                        <a14:foregroundMark x1="13112" y1="78865" x2="15125" y2="79648"/>
                        <a14:foregroundMark x1="14411" y1="79648" x2="15656" y2="80626"/>
                        <a14:foregroundMark x1="12916" y1="78474" x2="14411" y2="79648"/>
                        <a14:foregroundMark x1="14873" y1="79648" x2="16634" y2="81409"/>
                        <a14:foregroundMark x1="13307" y1="78082" x2="14873" y2="79648"/>
                        <a14:foregroundMark x1="19374" y1="83562" x2="20352" y2="83757"/>
                        <a14:foregroundMark x1="21918" y1="75147" x2="20939" y2="81409"/>
                        <a14:foregroundMark x1="22309" y1="75342" x2="23092" y2="75538"/>
                        <a14:foregroundMark x1="23092" y1="86106" x2="26810" y2="87867"/>
                        <a14:foregroundMark x1="27355" y1="84084" x2="25636" y2="86888"/>
                        <a14:foregroundMark x1="28755" y1="81800" x2="27769" y2="83409"/>
                        <a14:foregroundMark x1="29234" y1="81018" x2="28755" y2="81800"/>
                        <a14:foregroundMark x1="29354" y1="80822" x2="29234" y2="81018"/>
                        <a14:foregroundMark x1="33659" y1="81800" x2="33464" y2="85127"/>
                        <a14:foregroundMark x1="31352" y1="80944" x2="32485" y2="81605"/>
                        <a14:foregroundMark x1="30137" y1="80235" x2="31096" y2="80795"/>
                        <a14:foregroundMark x1="30920" y1="89824" x2="34051" y2="90802"/>
                        <a14:foregroundMark x1="39922" y1="92759" x2="50294" y2="93542"/>
                        <a14:foregroundMark x1="50294" y1="93542" x2="48532" y2="91977"/>
                        <a14:foregroundMark x1="58904" y1="85910" x2="55382" y2="88845"/>
                        <a14:foregroundMark x1="57926" y1="85714" x2="58317" y2="86693"/>
                        <a14:foregroundMark x1="55530" y1="85343" x2="53229" y2="84932"/>
                        <a14:foregroundMark x1="56288" y1="85478" x2="56057" y2="85437"/>
                        <a14:foregroundMark x1="58708" y1="85910" x2="56650" y2="85543"/>
                        <a14:foregroundMark x1="60593" y1="91121" x2="61057" y2="91389"/>
                        <a14:foregroundMark x1="57339" y1="89237" x2="59193" y2="90310"/>
                        <a14:foregroundMark x1="65166" y1="82387" x2="65689" y2="82313"/>
                        <a14:foregroundMark x1="81605" y1="71820" x2="81854" y2="71820"/>
                        <a14:foregroundMark x1="84344" y1="63014" x2="84344" y2="65362"/>
                        <a14:foregroundMark x1="35025" y1="50685" x2="35616" y2="54403"/>
                        <a14:foregroundMark x1="34932" y1="50098" x2="35025" y2="50685"/>
                        <a14:foregroundMark x1="34745" y1="48924" x2="34932" y2="50098"/>
                        <a14:foregroundMark x1="34714" y1="48728" x2="34745" y2="48924"/>
                        <a14:foregroundMark x1="34247" y1="45793" x2="34714" y2="48728"/>
                        <a14:foregroundMark x1="64088" y1="40161" x2="73581" y2="40313"/>
                        <a14:foregroundMark x1="60512" y1="40104" x2="63701" y2="40155"/>
                        <a14:foregroundMark x1="57887" y1="40062" x2="58861" y2="40078"/>
                        <a14:foregroundMark x1="31996" y1="62427" x2="31311" y2="66732"/>
                        <a14:foregroundMark x1="32183" y1="61252" x2="31996" y2="62427"/>
                        <a14:foregroundMark x1="32681" y1="58121" x2="32183" y2="61252"/>
                        <a14:foregroundMark x1="27006" y1="52838" x2="27006" y2="52838"/>
                        <a14:foregroundMark x1="27397" y1="54990" x2="27397" y2="54990"/>
                        <a14:foregroundMark x1="29159" y1="52838" x2="29159" y2="52838"/>
                        <a14:backgroundMark x1="35812" y1="16438" x2="28180" y2="23875"/>
                        <a14:backgroundMark x1="28180" y1="23875" x2="27984" y2="24266"/>
                        <a14:backgroundMark x1="18004" y1="67319" x2="14286" y2="70254"/>
                        <a14:backgroundMark x1="12524" y1="79648" x2="12524" y2="79648"/>
                        <a14:backgroundMark x1="31311" y1="80626" x2="31507" y2="80822"/>
                        <a14:backgroundMark x1="30528" y1="81800" x2="30528" y2="81800"/>
                        <a14:backgroundMark x1="31115" y1="81018" x2="31115" y2="81018"/>
                        <a14:backgroundMark x1="31311" y1="81018" x2="31311" y2="81018"/>
                        <a14:backgroundMark x1="41096" y1="80822" x2="45597" y2="82192"/>
                        <a14:backgroundMark x1="54990" y1="86497" x2="55186" y2="86693"/>
                        <a14:backgroundMark x1="64188" y1="84932" x2="67515" y2="84344"/>
                        <a14:backgroundMark x1="54795" y1="86497" x2="55382" y2="86497"/>
                        <a14:backgroundMark x1="59687" y1="90020" x2="60470" y2="91194"/>
                        <a14:backgroundMark x1="81605" y1="74168" x2="84932" y2="74364"/>
                        <a14:backgroundMark x1="80626" y1="74364" x2="86497" y2="73973"/>
                        <a14:backgroundMark x1="77886" y1="76517" x2="78474" y2="76321"/>
                        <a14:backgroundMark x1="80235" y1="74364" x2="80822" y2="74364"/>
                        <a14:backgroundMark x1="83366" y1="47554" x2="84540" y2="50881"/>
                        <a14:backgroundMark x1="80626" y1="33464" x2="84932" y2="39922"/>
                        <a14:backgroundMark x1="74755" y1="28571" x2="80626" y2="37573"/>
                        <a14:backgroundMark x1="80626" y1="37573" x2="80626" y2="37573"/>
                        <a14:backgroundMark x1="56556" y1="35029" x2="56311" y2="35795"/>
                        <a14:backgroundMark x1="19374" y1="37182" x2="15264" y2="48141"/>
                        <a14:backgroundMark x1="21135" y1="35421" x2="28180" y2="25832"/>
                        <a14:backgroundMark x1="28180" y1="25832" x2="39530" y2="19178"/>
                        <a14:backgroundMark x1="39530" y1="19178" x2="52055" y2="17613"/>
                        <a14:backgroundMark x1="52055" y1="17613" x2="60665" y2="18787"/>
                        <a14:backgroundMark x1="54207" y1="31898" x2="54046" y2="35759"/>
                        <a14:backgroundMark x1="53229" y1="29746" x2="59100" y2="32681"/>
                        <a14:backgroundMark x1="51468" y1="25832" x2="51859" y2="33659"/>
                        <a14:backgroundMark x1="50098" y1="25440" x2="47945" y2="27006"/>
                        <a14:backgroundMark x1="50489" y1="27397" x2="49511" y2="26614"/>
                        <a14:backgroundMark x1="45793" y1="34247" x2="42270" y2="37182"/>
                        <a14:backgroundMark x1="40705" y1="34247" x2="45988" y2="37573"/>
                        <a14:backgroundMark x1="44031" y1="33268" x2="36791" y2="37965"/>
                        <a14:backgroundMark x1="33464" y1="38160" x2="37182" y2="37965"/>
                        <a14:backgroundMark x1="34247" y1="42857" x2="47559" y2="42348"/>
                        <a14:backgroundMark x1="55773" y1="48728" x2="56556" y2="52642"/>
                        <a14:backgroundMark x1="63992" y1="48532" x2="64384" y2="52055"/>
                        <a14:backgroundMark x1="57339" y1="66341" x2="57534" y2="69276"/>
                        <a14:backgroundMark x1="49706" y1="64579" x2="67710" y2="62818"/>
                        <a14:backgroundMark x1="62818" y1="65558" x2="73190" y2="64579"/>
                        <a14:backgroundMark x1="72994" y1="56360" x2="67710" y2="65166"/>
                        <a14:backgroundMark x1="67710" y1="65166" x2="67710" y2="65166"/>
                        <a14:backgroundMark x1="74951" y1="54795" x2="70841" y2="57926"/>
                        <a14:backgroundMark x1="77104" y1="60470" x2="74755" y2="63209"/>
                        <a14:backgroundMark x1="74951" y1="51859" x2="74755" y2="56360"/>
                        <a14:backgroundMark x1="27789" y1="54990" x2="27789" y2="56360"/>
                        <a14:backgroundMark x1="27789" y1="53033" x2="27789" y2="54990"/>
                        <a14:backgroundMark x1="37573" y1="61644" x2="38552" y2="64384"/>
                        <a14:backgroundMark x1="45010" y1="62231" x2="45010" y2="66928"/>
                        <a14:backgroundMark x1="24266" y1="60274" x2="27202" y2="59491"/>
                        <a14:backgroundMark x1="26419" y1="56556" x2="26419" y2="56556"/>
                        <a14:backgroundMark x1="29159" y1="52838" x2="29159" y2="52838"/>
                        <a14:backgroundMark x1="26223" y1="55577" x2="26223" y2="55577"/>
                        <a14:backgroundMark x1="24658" y1="53816" x2="24658" y2="53816"/>
                        <a14:backgroundMark x1="22114" y1="56751" x2="22114" y2="56751"/>
                        <a14:backgroundMark x1="21331" y1="61252" x2="21331" y2="61252"/>
                        <a14:backgroundMark x1="31115" y1="61252" x2="31115" y2="61252"/>
                        <a14:backgroundMark x1="31703" y1="62427" x2="31703" y2="62427"/>
                        <a14:backgroundMark x1="53229" y1="40705" x2="53229" y2="40705"/>
                        <a14:backgroundMark x1="54012" y1="40313" x2="54012" y2="40313"/>
                        <a14:backgroundMark x1="53816" y1="39139" x2="53229" y2="41683"/>
                        <a14:backgroundMark x1="61252" y1="36986" x2="62622" y2="37378"/>
                        <a14:backgroundMark x1="64971" y1="38160" x2="65362" y2="38160"/>
                        <a14:backgroundMark x1="68689" y1="38943" x2="68689" y2="38943"/>
                        <a14:backgroundMark x1="71624" y1="40117" x2="71624" y2="40117"/>
                        <a14:backgroundMark x1="71037" y1="40117" x2="71037" y2="40117"/>
                        <a14:backgroundMark x1="45401" y1="49511" x2="45401" y2="49511"/>
                        <a14:backgroundMark x1="44814" y1="51468" x2="44814" y2="51468"/>
                        <a14:backgroundMark x1="38943" y1="48924" x2="38943" y2="48924"/>
                        <a14:backgroundMark x1="38160" y1="50685" x2="38160" y2="50685"/>
                        <a14:backgroundMark x1="33268" y1="50098" x2="33268" y2="50098"/>
                        <a14:backgroundMark x1="32681" y1="48728" x2="32681" y2="48728"/>
                      </a14:backgroundRemoval>
                    </a14:imgEffect>
                  </a14:imgLayer>
                </a14:imgProps>
              </a:ext>
            </a:extLst>
          </a:blip>
          <a:stretch>
            <a:fillRect/>
          </a:stretch>
        </p:blipFill>
        <p:spPr>
          <a:xfrm>
            <a:off x="8305388" y="70956"/>
            <a:ext cx="588363" cy="588363"/>
          </a:xfrm>
          <a:prstGeom prst="rect">
            <a:avLst/>
          </a:prstGeom>
        </p:spPr>
      </p:pic>
    </p:spTree>
    <p:extLst>
      <p:ext uri="{BB962C8B-B14F-4D97-AF65-F5344CB8AC3E}">
        <p14:creationId xmlns:p14="http://schemas.microsoft.com/office/powerpoint/2010/main" val="114474675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300">
        <p159:morph option="byObject"/>
      </p:transition>
    </mc:Choice>
    <mc:Fallback>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224"/>
        <p:cNvGrpSpPr/>
        <p:nvPr/>
      </p:nvGrpSpPr>
      <p:grpSpPr>
        <a:xfrm>
          <a:off x="0" y="0"/>
          <a:ext cx="0" cy="0"/>
          <a:chOff x="0" y="0"/>
          <a:chExt cx="0" cy="0"/>
        </a:xfrm>
      </p:grpSpPr>
      <p:pic>
        <p:nvPicPr>
          <p:cNvPr id="15" name="图片 14">
            <a:extLst>
              <a:ext uri="{FF2B5EF4-FFF2-40B4-BE49-F238E27FC236}">
                <a16:creationId xmlns:a16="http://schemas.microsoft.com/office/drawing/2014/main" id="{52242044-798E-5578-F5D8-1154174CA8AC}"/>
              </a:ext>
            </a:extLst>
          </p:cNvPr>
          <p:cNvPicPr>
            <a:picLocks noChangeAspect="1"/>
          </p:cNvPicPr>
          <p:nvPr/>
        </p:nvPicPr>
        <p:blipFill>
          <a:blip r:embed="rId3"/>
          <a:stretch>
            <a:fillRect/>
          </a:stretch>
        </p:blipFill>
        <p:spPr>
          <a:xfrm>
            <a:off x="2032123" y="559448"/>
            <a:ext cx="4900362" cy="3332867"/>
          </a:xfrm>
          <a:prstGeom prst="rect">
            <a:avLst/>
          </a:prstGeom>
        </p:spPr>
      </p:pic>
      <p:pic>
        <p:nvPicPr>
          <p:cNvPr id="2" name="图片 1">
            <a:extLst>
              <a:ext uri="{FF2B5EF4-FFF2-40B4-BE49-F238E27FC236}">
                <a16:creationId xmlns:a16="http://schemas.microsoft.com/office/drawing/2014/main" id="{2C568EA1-19B5-DAF2-5776-F3C9CC4D07CE}"/>
              </a:ext>
            </a:extLst>
          </p:cNvPr>
          <p:cNvPicPr>
            <a:picLocks noChangeAspect="1"/>
          </p:cNvPicPr>
          <p:nvPr/>
        </p:nvPicPr>
        <p:blipFill>
          <a:blip r:embed="rId4">
            <a:biLevel thresh="50000"/>
            <a:extLst>
              <a:ext uri="{BEBA8EAE-BF5A-486C-A8C5-ECC9F3942E4B}">
                <a14:imgProps xmlns:a14="http://schemas.microsoft.com/office/drawing/2010/main">
                  <a14:imgLayer r:embed="rId5">
                    <a14:imgEffect>
                      <a14:backgroundRemoval t="9785" b="93738" l="8023" r="91389">
                        <a14:foregroundMark x1="20548" y1="74364" x2="15656" y2="79452"/>
                        <a14:foregroundMark x1="20352" y1="74755" x2="20548" y2="75538"/>
                        <a14:foregroundMark x1="27513" y1="81800" x2="24658" y2="87084"/>
                        <a14:foregroundMark x1="27936" y1="81018" x2="27513" y2="81800"/>
                        <a14:foregroundMark x1="28571" y1="79843" x2="27936" y2="81018"/>
                        <a14:foregroundMark x1="32877" y1="82387" x2="34247" y2="90215"/>
                        <a14:foregroundMark x1="38748" y1="83562" x2="34247" y2="89237"/>
                        <a14:foregroundMark x1="43648" y1="84678" x2="48141" y2="85127"/>
                        <a14:foregroundMark x1="42270" y1="88650" x2="46184" y2="88650"/>
                        <a14:foregroundMark x1="52371" y1="90709" x2="52446" y2="93933"/>
                        <a14:foregroundMark x1="52330" y1="88936" x2="52362" y2="90318"/>
                        <a14:foregroundMark x1="52250" y1="85519" x2="52322" y2="88593"/>
                        <a14:foregroundMark x1="67211" y1="84874" x2="69863" y2="89041"/>
                        <a14:foregroundMark x1="62818" y1="90607" x2="68297" y2="90607"/>
                        <a14:foregroundMark x1="62231" y1="91194" x2="59100" y2="92955"/>
                        <a14:foregroundMark x1="69472" y1="79843" x2="74560" y2="87280"/>
                        <a14:foregroundMark x1="70450" y1="80235" x2="76321" y2="87476"/>
                        <a14:foregroundMark x1="72407" y1="79648" x2="78359" y2="75622"/>
                        <a14:foregroundMark x1="86579" y1="73839" x2="91585" y2="74951"/>
                        <a14:foregroundMark x1="81018" y1="72603" x2="81314" y2="72669"/>
                        <a14:foregroundMark x1="87496" y1="72337" x2="87867" y2="73386"/>
                        <a14:foregroundMark x1="84540" y1="63992" x2="86624" y2="69877"/>
                        <a14:foregroundMark x1="87867" y1="73386" x2="87867" y2="73581"/>
                        <a14:foregroundMark x1="90998" y1="73973" x2="88650" y2="77104"/>
                        <a14:foregroundMark x1="80243" y1="74352" x2="79843" y2="74364"/>
                        <a14:foregroundMark x1="84736" y1="68102" x2="83953" y2="63796"/>
                        <a14:foregroundMark x1="10372" y1="68689" x2="8023" y2="71233"/>
                        <a14:foregroundMark x1="11742" y1="75147" x2="16047" y2="73581"/>
                        <a14:foregroundMark x1="11546" y1="76125" x2="13112" y2="75538"/>
                        <a14:foregroundMark x1="15125" y1="79648" x2="16634" y2="80235"/>
                        <a14:foregroundMark x1="13112" y1="78865" x2="15125" y2="79648"/>
                        <a14:foregroundMark x1="14411" y1="79648" x2="15656" y2="80626"/>
                        <a14:foregroundMark x1="12916" y1="78474" x2="14411" y2="79648"/>
                        <a14:foregroundMark x1="14873" y1="79648" x2="16634" y2="81409"/>
                        <a14:foregroundMark x1="13307" y1="78082" x2="14873" y2="79648"/>
                        <a14:foregroundMark x1="19374" y1="83562" x2="20352" y2="83757"/>
                        <a14:foregroundMark x1="21918" y1="75147" x2="20939" y2="81409"/>
                        <a14:foregroundMark x1="22309" y1="75342" x2="23092" y2="75538"/>
                        <a14:foregroundMark x1="23092" y1="86106" x2="26810" y2="87867"/>
                        <a14:foregroundMark x1="27355" y1="84084" x2="25636" y2="86888"/>
                        <a14:foregroundMark x1="28755" y1="81800" x2="27769" y2="83409"/>
                        <a14:foregroundMark x1="29234" y1="81018" x2="28755" y2="81800"/>
                        <a14:foregroundMark x1="29354" y1="80822" x2="29234" y2="81018"/>
                        <a14:foregroundMark x1="33659" y1="81800" x2="33464" y2="85127"/>
                        <a14:foregroundMark x1="31352" y1="80944" x2="32485" y2="81605"/>
                        <a14:foregroundMark x1="30137" y1="80235" x2="31096" y2="80795"/>
                        <a14:foregroundMark x1="30920" y1="89824" x2="34051" y2="90802"/>
                        <a14:foregroundMark x1="39922" y1="92759" x2="50294" y2="93542"/>
                        <a14:foregroundMark x1="50294" y1="93542" x2="48532" y2="91977"/>
                        <a14:foregroundMark x1="58904" y1="85910" x2="55382" y2="88845"/>
                        <a14:foregroundMark x1="57926" y1="85714" x2="58317" y2="86693"/>
                        <a14:foregroundMark x1="55530" y1="85343" x2="53229" y2="84932"/>
                        <a14:foregroundMark x1="56288" y1="85478" x2="56057" y2="85437"/>
                        <a14:foregroundMark x1="58708" y1="85910" x2="56650" y2="85543"/>
                        <a14:foregroundMark x1="60593" y1="91121" x2="61057" y2="91389"/>
                        <a14:foregroundMark x1="57339" y1="89237" x2="59193" y2="90310"/>
                        <a14:foregroundMark x1="65166" y1="82387" x2="65689" y2="82313"/>
                        <a14:foregroundMark x1="81605" y1="71820" x2="81854" y2="71820"/>
                        <a14:foregroundMark x1="84344" y1="63014" x2="84344" y2="65362"/>
                        <a14:foregroundMark x1="35025" y1="50685" x2="35616" y2="54403"/>
                        <a14:foregroundMark x1="34932" y1="50098" x2="35025" y2="50685"/>
                        <a14:foregroundMark x1="34745" y1="48924" x2="34932" y2="50098"/>
                        <a14:foregroundMark x1="34714" y1="48728" x2="34745" y2="48924"/>
                        <a14:foregroundMark x1="34247" y1="45793" x2="34714" y2="48728"/>
                        <a14:foregroundMark x1="64088" y1="40161" x2="73581" y2="40313"/>
                        <a14:foregroundMark x1="60512" y1="40104" x2="63701" y2="40155"/>
                        <a14:foregroundMark x1="57887" y1="40062" x2="58861" y2="40078"/>
                        <a14:foregroundMark x1="31996" y1="62427" x2="31311" y2="66732"/>
                        <a14:foregroundMark x1="32183" y1="61252" x2="31996" y2="62427"/>
                        <a14:foregroundMark x1="32681" y1="58121" x2="32183" y2="61252"/>
                        <a14:foregroundMark x1="27006" y1="52838" x2="27006" y2="52838"/>
                        <a14:foregroundMark x1="27397" y1="54990" x2="27397" y2="54990"/>
                        <a14:foregroundMark x1="29159" y1="52838" x2="29159" y2="52838"/>
                        <a14:backgroundMark x1="35812" y1="16438" x2="28180" y2="23875"/>
                        <a14:backgroundMark x1="28180" y1="23875" x2="27984" y2="24266"/>
                        <a14:backgroundMark x1="18004" y1="67319" x2="14286" y2="70254"/>
                        <a14:backgroundMark x1="12524" y1="79648" x2="12524" y2="79648"/>
                        <a14:backgroundMark x1="31311" y1="80626" x2="31507" y2="80822"/>
                        <a14:backgroundMark x1="30528" y1="81800" x2="30528" y2="81800"/>
                        <a14:backgroundMark x1="31115" y1="81018" x2="31115" y2="81018"/>
                        <a14:backgroundMark x1="31311" y1="81018" x2="31311" y2="81018"/>
                        <a14:backgroundMark x1="41096" y1="80822" x2="45597" y2="82192"/>
                        <a14:backgroundMark x1="54990" y1="86497" x2="55186" y2="86693"/>
                        <a14:backgroundMark x1="64188" y1="84932" x2="67515" y2="84344"/>
                        <a14:backgroundMark x1="54795" y1="86497" x2="55382" y2="86497"/>
                        <a14:backgroundMark x1="59687" y1="90020" x2="60470" y2="91194"/>
                        <a14:backgroundMark x1="81605" y1="74168" x2="84932" y2="74364"/>
                        <a14:backgroundMark x1="80626" y1="74364" x2="86497" y2="73973"/>
                        <a14:backgroundMark x1="77886" y1="76517" x2="78474" y2="76321"/>
                        <a14:backgroundMark x1="80235" y1="74364" x2="80822" y2="74364"/>
                        <a14:backgroundMark x1="83366" y1="47554" x2="84540" y2="50881"/>
                        <a14:backgroundMark x1="80626" y1="33464" x2="84932" y2="39922"/>
                        <a14:backgroundMark x1="74755" y1="28571" x2="80626" y2="37573"/>
                        <a14:backgroundMark x1="80626" y1="37573" x2="80626" y2="37573"/>
                        <a14:backgroundMark x1="56556" y1="35029" x2="56311" y2="35795"/>
                        <a14:backgroundMark x1="19374" y1="37182" x2="15264" y2="48141"/>
                        <a14:backgroundMark x1="21135" y1="35421" x2="28180" y2="25832"/>
                        <a14:backgroundMark x1="28180" y1="25832" x2="39530" y2="19178"/>
                        <a14:backgroundMark x1="39530" y1="19178" x2="52055" y2="17613"/>
                        <a14:backgroundMark x1="52055" y1="17613" x2="60665" y2="18787"/>
                        <a14:backgroundMark x1="54207" y1="31898" x2="54046" y2="35759"/>
                        <a14:backgroundMark x1="53229" y1="29746" x2="59100" y2="32681"/>
                        <a14:backgroundMark x1="51468" y1="25832" x2="51859" y2="33659"/>
                        <a14:backgroundMark x1="50098" y1="25440" x2="47945" y2="27006"/>
                        <a14:backgroundMark x1="50489" y1="27397" x2="49511" y2="26614"/>
                        <a14:backgroundMark x1="45793" y1="34247" x2="42270" y2="37182"/>
                        <a14:backgroundMark x1="40705" y1="34247" x2="45988" y2="37573"/>
                        <a14:backgroundMark x1="44031" y1="33268" x2="36791" y2="37965"/>
                        <a14:backgroundMark x1="33464" y1="38160" x2="37182" y2="37965"/>
                        <a14:backgroundMark x1="34247" y1="42857" x2="47559" y2="42348"/>
                        <a14:backgroundMark x1="55773" y1="48728" x2="56556" y2="52642"/>
                        <a14:backgroundMark x1="63992" y1="48532" x2="64384" y2="52055"/>
                        <a14:backgroundMark x1="57339" y1="66341" x2="57534" y2="69276"/>
                        <a14:backgroundMark x1="49706" y1="64579" x2="67710" y2="62818"/>
                        <a14:backgroundMark x1="62818" y1="65558" x2="73190" y2="64579"/>
                        <a14:backgroundMark x1="72994" y1="56360" x2="67710" y2="65166"/>
                        <a14:backgroundMark x1="67710" y1="65166" x2="67710" y2="65166"/>
                        <a14:backgroundMark x1="74951" y1="54795" x2="70841" y2="57926"/>
                        <a14:backgroundMark x1="77104" y1="60470" x2="74755" y2="63209"/>
                        <a14:backgroundMark x1="74951" y1="51859" x2="74755" y2="56360"/>
                        <a14:backgroundMark x1="27789" y1="54990" x2="27789" y2="56360"/>
                        <a14:backgroundMark x1="27789" y1="53033" x2="27789" y2="54990"/>
                        <a14:backgroundMark x1="37573" y1="61644" x2="38552" y2="64384"/>
                        <a14:backgroundMark x1="45010" y1="62231" x2="45010" y2="66928"/>
                        <a14:backgroundMark x1="24266" y1="60274" x2="27202" y2="59491"/>
                        <a14:backgroundMark x1="26419" y1="56556" x2="26419" y2="56556"/>
                        <a14:backgroundMark x1="29159" y1="52838" x2="29159" y2="52838"/>
                        <a14:backgroundMark x1="26223" y1="55577" x2="26223" y2="55577"/>
                        <a14:backgroundMark x1="24658" y1="53816" x2="24658" y2="53816"/>
                        <a14:backgroundMark x1="22114" y1="56751" x2="22114" y2="56751"/>
                        <a14:backgroundMark x1="21331" y1="61252" x2="21331" y2="61252"/>
                        <a14:backgroundMark x1="31115" y1="61252" x2="31115" y2="61252"/>
                        <a14:backgroundMark x1="31703" y1="62427" x2="31703" y2="62427"/>
                        <a14:backgroundMark x1="53229" y1="40705" x2="53229" y2="40705"/>
                        <a14:backgroundMark x1="54012" y1="40313" x2="54012" y2="40313"/>
                        <a14:backgroundMark x1="53816" y1="39139" x2="53229" y2="41683"/>
                        <a14:backgroundMark x1="61252" y1="36986" x2="62622" y2="37378"/>
                        <a14:backgroundMark x1="64971" y1="38160" x2="65362" y2="38160"/>
                        <a14:backgroundMark x1="68689" y1="38943" x2="68689" y2="38943"/>
                        <a14:backgroundMark x1="71624" y1="40117" x2="71624" y2="40117"/>
                        <a14:backgroundMark x1="71037" y1="40117" x2="71037" y2="40117"/>
                        <a14:backgroundMark x1="45401" y1="49511" x2="45401" y2="49511"/>
                        <a14:backgroundMark x1="44814" y1="51468" x2="44814" y2="51468"/>
                        <a14:backgroundMark x1="38943" y1="48924" x2="38943" y2="48924"/>
                        <a14:backgroundMark x1="38160" y1="50685" x2="38160" y2="50685"/>
                        <a14:backgroundMark x1="33268" y1="50098" x2="33268" y2="50098"/>
                        <a14:backgroundMark x1="32681" y1="48728" x2="32681" y2="48728"/>
                      </a14:backgroundRemoval>
                    </a14:imgEffect>
                  </a14:imgLayer>
                </a14:imgProps>
              </a:ext>
            </a:extLst>
          </a:blip>
          <a:stretch>
            <a:fillRect/>
          </a:stretch>
        </p:blipFill>
        <p:spPr>
          <a:xfrm>
            <a:off x="8305388" y="70956"/>
            <a:ext cx="588363" cy="588363"/>
          </a:xfrm>
          <a:prstGeom prst="rect">
            <a:avLst/>
          </a:prstGeom>
        </p:spPr>
      </p:pic>
      <p:grpSp>
        <p:nvGrpSpPr>
          <p:cNvPr id="7" name="Google Shape;2183;p50">
            <a:extLst>
              <a:ext uri="{FF2B5EF4-FFF2-40B4-BE49-F238E27FC236}">
                <a16:creationId xmlns:a16="http://schemas.microsoft.com/office/drawing/2014/main" id="{A3CE3953-C689-6D0F-34E7-198E8B8E1E06}"/>
              </a:ext>
            </a:extLst>
          </p:cNvPr>
          <p:cNvGrpSpPr/>
          <p:nvPr/>
        </p:nvGrpSpPr>
        <p:grpSpPr>
          <a:xfrm>
            <a:off x="1798522" y="320948"/>
            <a:ext cx="5365287" cy="4541722"/>
            <a:chOff x="3982523" y="1419647"/>
            <a:chExt cx="4021458" cy="3062913"/>
          </a:xfrm>
        </p:grpSpPr>
        <p:sp>
          <p:nvSpPr>
            <p:cNvPr id="8" name="Google Shape;2184;p50">
              <a:extLst>
                <a:ext uri="{FF2B5EF4-FFF2-40B4-BE49-F238E27FC236}">
                  <a16:creationId xmlns:a16="http://schemas.microsoft.com/office/drawing/2014/main" id="{0EDDB678-1CDA-A5A5-CA80-E9D160B81408}"/>
                </a:ext>
              </a:extLst>
            </p:cNvPr>
            <p:cNvSpPr/>
            <p:nvPr/>
          </p:nvSpPr>
          <p:spPr>
            <a:xfrm>
              <a:off x="4120671" y="1548119"/>
              <a:ext cx="3748500" cy="2285700"/>
            </a:xfrm>
            <a:prstGeom prst="rect">
              <a:avLst/>
            </a:prstGeom>
            <a:noFill/>
            <a:ln w="19050"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 name="Google Shape;2185;p50">
              <a:extLst>
                <a:ext uri="{FF2B5EF4-FFF2-40B4-BE49-F238E27FC236}">
                  <a16:creationId xmlns:a16="http://schemas.microsoft.com/office/drawing/2014/main" id="{79B73379-3594-9DD8-5F1B-76520DEE8DEC}"/>
                </a:ext>
              </a:extLst>
            </p:cNvPr>
            <p:cNvGrpSpPr/>
            <p:nvPr/>
          </p:nvGrpSpPr>
          <p:grpSpPr>
            <a:xfrm>
              <a:off x="3982523" y="1419647"/>
              <a:ext cx="4021458" cy="3062913"/>
              <a:chOff x="3578510" y="1419647"/>
              <a:chExt cx="4021458" cy="3062913"/>
            </a:xfrm>
          </p:grpSpPr>
          <p:sp>
            <p:nvSpPr>
              <p:cNvPr id="10" name="Google Shape;2186;p50">
                <a:extLst>
                  <a:ext uri="{FF2B5EF4-FFF2-40B4-BE49-F238E27FC236}">
                    <a16:creationId xmlns:a16="http://schemas.microsoft.com/office/drawing/2014/main" id="{18D4F1E4-6200-A395-6202-458F0300D9FF}"/>
                  </a:ext>
                </a:extLst>
              </p:cNvPr>
              <p:cNvSpPr/>
              <p:nvPr/>
            </p:nvSpPr>
            <p:spPr>
              <a:xfrm>
                <a:off x="3578510" y="1419647"/>
                <a:ext cx="4021458" cy="2544218"/>
              </a:xfrm>
              <a:prstGeom prst="roundRect">
                <a:avLst>
                  <a:gd name="adj" fmla="val 3857"/>
                </a:avLst>
              </a:prstGeom>
              <a:noFill/>
              <a:ln w="19050"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187;p50">
                <a:extLst>
                  <a:ext uri="{FF2B5EF4-FFF2-40B4-BE49-F238E27FC236}">
                    <a16:creationId xmlns:a16="http://schemas.microsoft.com/office/drawing/2014/main" id="{3BE36612-9335-1BA3-6DB0-F91434160A28}"/>
                  </a:ext>
                </a:extLst>
              </p:cNvPr>
              <p:cNvSpPr/>
              <p:nvPr/>
            </p:nvSpPr>
            <p:spPr>
              <a:xfrm>
                <a:off x="3605853" y="1454950"/>
                <a:ext cx="3966900" cy="2488800"/>
              </a:xfrm>
              <a:prstGeom prst="roundRect">
                <a:avLst>
                  <a:gd name="adj" fmla="val 3282"/>
                </a:avLst>
              </a:prstGeom>
              <a:noFill/>
              <a:ln w="19050"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188;p50">
                <a:extLst>
                  <a:ext uri="{FF2B5EF4-FFF2-40B4-BE49-F238E27FC236}">
                    <a16:creationId xmlns:a16="http://schemas.microsoft.com/office/drawing/2014/main" id="{2862714A-CB88-2924-344D-53BC200414F6}"/>
                  </a:ext>
                </a:extLst>
              </p:cNvPr>
              <p:cNvSpPr/>
              <p:nvPr/>
            </p:nvSpPr>
            <p:spPr>
              <a:xfrm>
                <a:off x="4900908" y="3963886"/>
                <a:ext cx="1373343" cy="518674"/>
              </a:xfrm>
              <a:custGeom>
                <a:avLst/>
                <a:gdLst/>
                <a:ahLst/>
                <a:cxnLst/>
                <a:rect l="l" t="t" r="r" b="b"/>
                <a:pathLst>
                  <a:path w="65999" h="24926" extrusionOk="0">
                    <a:moveTo>
                      <a:pt x="13372" y="0"/>
                    </a:moveTo>
                    <a:cubicBezTo>
                      <a:pt x="13051" y="1881"/>
                      <a:pt x="12653" y="8225"/>
                      <a:pt x="11445" y="11283"/>
                    </a:cubicBezTo>
                    <a:cubicBezTo>
                      <a:pt x="10237" y="14341"/>
                      <a:pt x="7883" y="16511"/>
                      <a:pt x="6125" y="18346"/>
                    </a:cubicBezTo>
                    <a:cubicBezTo>
                      <a:pt x="4367" y="20181"/>
                      <a:pt x="1875" y="21297"/>
                      <a:pt x="896" y="22291"/>
                    </a:cubicBezTo>
                    <a:cubicBezTo>
                      <a:pt x="-82" y="23285"/>
                      <a:pt x="-174" y="23896"/>
                      <a:pt x="254" y="24309"/>
                    </a:cubicBezTo>
                    <a:cubicBezTo>
                      <a:pt x="682" y="24722"/>
                      <a:pt x="805" y="24692"/>
                      <a:pt x="3465" y="24768"/>
                    </a:cubicBezTo>
                    <a:cubicBezTo>
                      <a:pt x="6125" y="24845"/>
                      <a:pt x="10925" y="24768"/>
                      <a:pt x="16215" y="24768"/>
                    </a:cubicBezTo>
                    <a:cubicBezTo>
                      <a:pt x="21505" y="24768"/>
                      <a:pt x="28630" y="24768"/>
                      <a:pt x="35204" y="24768"/>
                    </a:cubicBezTo>
                    <a:cubicBezTo>
                      <a:pt x="41778" y="24768"/>
                      <a:pt x="50783" y="24768"/>
                      <a:pt x="55660" y="24768"/>
                    </a:cubicBezTo>
                    <a:cubicBezTo>
                      <a:pt x="60537" y="24768"/>
                      <a:pt x="62754" y="25104"/>
                      <a:pt x="64466" y="24768"/>
                    </a:cubicBezTo>
                    <a:cubicBezTo>
                      <a:pt x="66178" y="24432"/>
                      <a:pt x="66056" y="23346"/>
                      <a:pt x="65934" y="22750"/>
                    </a:cubicBezTo>
                    <a:cubicBezTo>
                      <a:pt x="65812" y="22154"/>
                      <a:pt x="65353" y="22765"/>
                      <a:pt x="63732" y="21190"/>
                    </a:cubicBezTo>
                    <a:cubicBezTo>
                      <a:pt x="62111" y="19615"/>
                      <a:pt x="57999" y="16512"/>
                      <a:pt x="56210" y="13301"/>
                    </a:cubicBezTo>
                    <a:cubicBezTo>
                      <a:pt x="54421" y="10091"/>
                      <a:pt x="53505" y="4083"/>
                      <a:pt x="53000" y="1927"/>
                    </a:cubicBezTo>
                    <a:cubicBezTo>
                      <a:pt x="52496" y="-229"/>
                      <a:pt x="53153" y="627"/>
                      <a:pt x="53183" y="367"/>
                    </a:cubicBezTo>
                  </a:path>
                </a:pathLst>
              </a:custGeom>
              <a:noFill/>
              <a:ln w="19050" cap="flat" cmpd="sng">
                <a:solidFill>
                  <a:srgbClr val="F3F3F3"/>
                </a:solidFill>
                <a:prstDash val="solid"/>
                <a:round/>
                <a:headEnd type="none" w="med" len="med"/>
                <a:tailEnd type="none" w="med" len="med"/>
              </a:ln>
            </p:spPr>
            <p:txBody>
              <a:bodyPr/>
              <a:lstStyle/>
              <a:p>
                <a:endParaRPr lang="zh-CN" altLang="en-US"/>
              </a:p>
            </p:txBody>
          </p:sp>
          <p:cxnSp>
            <p:nvCxnSpPr>
              <p:cNvPr id="13" name="Google Shape;2189;p50">
                <a:extLst>
                  <a:ext uri="{FF2B5EF4-FFF2-40B4-BE49-F238E27FC236}">
                    <a16:creationId xmlns:a16="http://schemas.microsoft.com/office/drawing/2014/main" id="{7D034C79-1040-AC1F-2BE8-0D889CABCBC8}"/>
                  </a:ext>
                </a:extLst>
              </p:cNvPr>
              <p:cNvCxnSpPr/>
              <p:nvPr/>
            </p:nvCxnSpPr>
            <p:spPr>
              <a:xfrm>
                <a:off x="4915750" y="4433452"/>
                <a:ext cx="1353441" cy="0"/>
              </a:xfrm>
              <a:prstGeom prst="straightConnector1">
                <a:avLst/>
              </a:prstGeom>
              <a:noFill/>
              <a:ln w="19050" cap="flat" cmpd="sng">
                <a:solidFill>
                  <a:srgbClr val="F3F3F3"/>
                </a:solidFill>
                <a:prstDash val="solid"/>
                <a:round/>
                <a:headEnd type="none" w="med" len="med"/>
                <a:tailEnd type="none" w="med" len="med"/>
              </a:ln>
            </p:spPr>
          </p:cxnSp>
        </p:grpSp>
      </p:grpSp>
    </p:spTree>
    <p:extLst>
      <p:ext uri="{BB962C8B-B14F-4D97-AF65-F5344CB8AC3E}">
        <p14:creationId xmlns:p14="http://schemas.microsoft.com/office/powerpoint/2010/main" val="76812276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300">
        <p159:morph option="byObject"/>
      </p:transition>
    </mc:Choice>
    <mc:Fallback>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53"/>
        <p:cNvGrpSpPr/>
        <p:nvPr/>
      </p:nvGrpSpPr>
      <p:grpSpPr>
        <a:xfrm>
          <a:off x="0" y="0"/>
          <a:ext cx="0" cy="0"/>
          <a:chOff x="0" y="0"/>
          <a:chExt cx="0" cy="0"/>
        </a:xfrm>
      </p:grpSpPr>
      <p:sp>
        <p:nvSpPr>
          <p:cNvPr id="354" name="Google Shape;354;p30"/>
          <p:cNvSpPr txBox="1">
            <a:spLocks noGrp="1"/>
          </p:cNvSpPr>
          <p:nvPr>
            <p:ph type="subTitle" idx="1"/>
          </p:nvPr>
        </p:nvSpPr>
        <p:spPr>
          <a:xfrm>
            <a:off x="1338050" y="1878900"/>
            <a:ext cx="1686600" cy="3303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US" dirty="0"/>
              <a:t>Member Roles and Anticipated Plans</a:t>
            </a:r>
          </a:p>
        </p:txBody>
      </p:sp>
      <p:sp>
        <p:nvSpPr>
          <p:cNvPr id="355" name="Google Shape;355;p30"/>
          <p:cNvSpPr txBox="1">
            <a:spLocks noGrp="1"/>
          </p:cNvSpPr>
          <p:nvPr>
            <p:ph type="subTitle" idx="3"/>
          </p:nvPr>
        </p:nvSpPr>
        <p:spPr>
          <a:xfrm>
            <a:off x="3684443" y="1878900"/>
            <a:ext cx="1686600" cy="3303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US" dirty="0"/>
              <a:t>Actual Progress Curve, Burn-down Chart</a:t>
            </a:r>
          </a:p>
        </p:txBody>
      </p:sp>
      <p:sp>
        <p:nvSpPr>
          <p:cNvPr id="356" name="Google Shape;356;p30"/>
          <p:cNvSpPr txBox="1">
            <a:spLocks noGrp="1"/>
          </p:cNvSpPr>
          <p:nvPr>
            <p:ph type="title" idx="7"/>
          </p:nvPr>
        </p:nvSpPr>
        <p:spPr>
          <a:xfrm>
            <a:off x="3538943" y="835825"/>
            <a:ext cx="1977600" cy="6978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 dirty="0"/>
              <a:t>02</a:t>
            </a:r>
            <a:endParaRPr dirty="0"/>
          </a:p>
        </p:txBody>
      </p:sp>
      <p:sp>
        <p:nvSpPr>
          <p:cNvPr id="357" name="Google Shape;357;p30"/>
          <p:cNvSpPr txBox="1">
            <a:spLocks noGrp="1"/>
          </p:cNvSpPr>
          <p:nvPr>
            <p:ph type="title"/>
          </p:nvPr>
        </p:nvSpPr>
        <p:spPr>
          <a:xfrm>
            <a:off x="863881" y="1457400"/>
            <a:ext cx="2491893" cy="366601"/>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zh-CN" altLang="en-US" b="1" dirty="0">
                <a:latin typeface="仿宋" panose="02010609060101010101" pitchFamily="49" charset="-122"/>
                <a:ea typeface="仿宋" panose="02010609060101010101" pitchFamily="49" charset="-122"/>
              </a:rPr>
              <a:t>成员分工和预期计划</a:t>
            </a:r>
            <a:endParaRPr lang="en-US" b="1" dirty="0">
              <a:latin typeface="仿宋" panose="02010609060101010101" pitchFamily="49" charset="-122"/>
              <a:ea typeface="仿宋" panose="02010609060101010101" pitchFamily="49" charset="-122"/>
            </a:endParaRPr>
          </a:p>
        </p:txBody>
      </p:sp>
      <p:sp>
        <p:nvSpPr>
          <p:cNvPr id="358" name="Google Shape;358;p30"/>
          <p:cNvSpPr txBox="1">
            <a:spLocks noGrp="1"/>
          </p:cNvSpPr>
          <p:nvPr>
            <p:ph type="title" idx="2"/>
          </p:nvPr>
        </p:nvSpPr>
        <p:spPr>
          <a:xfrm>
            <a:off x="3444943" y="1457392"/>
            <a:ext cx="2132116" cy="421500"/>
          </a:xfrm>
          <a:prstGeom prst="rect">
            <a:avLst/>
          </a:prstGeom>
        </p:spPr>
        <p:txBody>
          <a:bodyPr spcFirstLastPara="1" wrap="square" lIns="0" tIns="0" rIns="0" bIns="0" anchor="ctr" anchorCtr="0">
            <a:noAutofit/>
          </a:bodyPr>
          <a:lstStyle/>
          <a:p>
            <a:r>
              <a:rPr lang="zh-CN" altLang="en-US" b="1" dirty="0">
                <a:latin typeface="仿宋" panose="02010609060101010101" pitchFamily="49" charset="-122"/>
                <a:ea typeface="仿宋" panose="02010609060101010101" pitchFamily="49" charset="-122"/>
              </a:rPr>
              <a:t>实际进度曲线、燃尽图</a:t>
            </a:r>
            <a:endParaRPr lang="en-US" b="1" dirty="0">
              <a:latin typeface="仿宋" panose="02010609060101010101" pitchFamily="49" charset="-122"/>
              <a:ea typeface="仿宋" panose="02010609060101010101" pitchFamily="49" charset="-122"/>
            </a:endParaRPr>
          </a:p>
        </p:txBody>
      </p:sp>
      <p:sp>
        <p:nvSpPr>
          <p:cNvPr id="359" name="Google Shape;359;p30"/>
          <p:cNvSpPr txBox="1">
            <a:spLocks noGrp="1"/>
          </p:cNvSpPr>
          <p:nvPr>
            <p:ph type="title" idx="6"/>
          </p:nvPr>
        </p:nvSpPr>
        <p:spPr>
          <a:xfrm>
            <a:off x="1192550" y="835825"/>
            <a:ext cx="1977600" cy="6978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 dirty="0"/>
              <a:t>01</a:t>
            </a:r>
            <a:endParaRPr dirty="0"/>
          </a:p>
        </p:txBody>
      </p:sp>
      <p:sp>
        <p:nvSpPr>
          <p:cNvPr id="360" name="Google Shape;360;p30"/>
          <p:cNvSpPr txBox="1">
            <a:spLocks noGrp="1"/>
          </p:cNvSpPr>
          <p:nvPr>
            <p:ph type="subTitle" idx="5"/>
          </p:nvPr>
        </p:nvSpPr>
        <p:spPr>
          <a:xfrm>
            <a:off x="3684443" y="4000950"/>
            <a:ext cx="1686600" cy="3303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US" dirty="0"/>
              <a:t>Testing</a:t>
            </a:r>
          </a:p>
        </p:txBody>
      </p:sp>
      <p:sp>
        <p:nvSpPr>
          <p:cNvPr id="361" name="Google Shape;361;p30"/>
          <p:cNvSpPr txBox="1">
            <a:spLocks noGrp="1"/>
          </p:cNvSpPr>
          <p:nvPr>
            <p:ph type="title" idx="4"/>
          </p:nvPr>
        </p:nvSpPr>
        <p:spPr>
          <a:xfrm>
            <a:off x="3538943" y="3579450"/>
            <a:ext cx="1977600" cy="421500"/>
          </a:xfrm>
          <a:prstGeom prst="rect">
            <a:avLst/>
          </a:prstGeom>
        </p:spPr>
        <p:txBody>
          <a:bodyPr spcFirstLastPara="1" wrap="square" lIns="0" tIns="0" rIns="0" bIns="0" anchor="ctr" anchorCtr="0">
            <a:noAutofit/>
          </a:bodyPr>
          <a:lstStyle/>
          <a:p>
            <a:r>
              <a:rPr lang="zh-CN" altLang="en-US" b="1" dirty="0">
                <a:latin typeface="仿宋" panose="02010609060101010101" pitchFamily="49" charset="-122"/>
                <a:ea typeface="仿宋" panose="02010609060101010101" pitchFamily="49" charset="-122"/>
              </a:rPr>
              <a:t>测试</a:t>
            </a:r>
            <a:endParaRPr lang="en-US" b="1" dirty="0">
              <a:latin typeface="仿宋" panose="02010609060101010101" pitchFamily="49" charset="-122"/>
              <a:ea typeface="仿宋" panose="02010609060101010101" pitchFamily="49" charset="-122"/>
            </a:endParaRPr>
          </a:p>
        </p:txBody>
      </p:sp>
      <p:sp>
        <p:nvSpPr>
          <p:cNvPr id="362" name="Google Shape;362;p30"/>
          <p:cNvSpPr txBox="1">
            <a:spLocks noGrp="1"/>
          </p:cNvSpPr>
          <p:nvPr>
            <p:ph type="title" idx="8"/>
          </p:nvPr>
        </p:nvSpPr>
        <p:spPr>
          <a:xfrm>
            <a:off x="3751043" y="2957878"/>
            <a:ext cx="1553400" cy="6978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 sz="7200" dirty="0">
                <a:solidFill>
                  <a:srgbClr val="F9CB9C"/>
                </a:solidFill>
              </a:rPr>
              <a:t>05</a:t>
            </a:r>
            <a:endParaRPr sz="7200" dirty="0">
              <a:solidFill>
                <a:srgbClr val="F9CB9C"/>
              </a:solidFill>
            </a:endParaRPr>
          </a:p>
        </p:txBody>
      </p:sp>
      <p:sp>
        <p:nvSpPr>
          <p:cNvPr id="363" name="Google Shape;363;p30"/>
          <p:cNvSpPr txBox="1">
            <a:spLocks noGrp="1"/>
          </p:cNvSpPr>
          <p:nvPr>
            <p:ph type="title" idx="9"/>
          </p:nvPr>
        </p:nvSpPr>
        <p:spPr>
          <a:xfrm>
            <a:off x="1192550" y="3579450"/>
            <a:ext cx="1977600" cy="4215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zh-CN" altLang="en-US" b="1" dirty="0">
                <a:latin typeface="仿宋" panose="02010609060101010101" pitchFamily="49" charset="-122"/>
                <a:ea typeface="仿宋" panose="02010609060101010101" pitchFamily="49" charset="-122"/>
              </a:rPr>
              <a:t>实际架构</a:t>
            </a:r>
            <a:endParaRPr lang="en-US" b="1" dirty="0">
              <a:latin typeface="仿宋" panose="02010609060101010101" pitchFamily="49" charset="-122"/>
              <a:ea typeface="仿宋" panose="02010609060101010101" pitchFamily="49" charset="-122"/>
            </a:endParaRPr>
          </a:p>
        </p:txBody>
      </p:sp>
      <p:sp>
        <p:nvSpPr>
          <p:cNvPr id="364" name="Google Shape;364;p30"/>
          <p:cNvSpPr txBox="1">
            <a:spLocks noGrp="1"/>
          </p:cNvSpPr>
          <p:nvPr>
            <p:ph type="subTitle" idx="13"/>
          </p:nvPr>
        </p:nvSpPr>
        <p:spPr>
          <a:xfrm>
            <a:off x="1338050" y="4000950"/>
            <a:ext cx="1686600" cy="330300"/>
          </a:xfrm>
          <a:prstGeom prst="rect">
            <a:avLst/>
          </a:prstGeom>
        </p:spPr>
        <p:txBody>
          <a:bodyPr spcFirstLastPara="1" wrap="square" lIns="0" tIns="0" rIns="0" bIns="0" anchor="t" anchorCtr="0">
            <a:noAutofit/>
          </a:bodyPr>
          <a:lstStyle/>
          <a:p>
            <a:pPr marL="0" indent="0"/>
            <a:r>
              <a:rPr lang="en-US" dirty="0"/>
              <a:t>Actual Architecture</a:t>
            </a:r>
          </a:p>
        </p:txBody>
      </p:sp>
      <p:sp>
        <p:nvSpPr>
          <p:cNvPr id="365" name="Google Shape;365;p30"/>
          <p:cNvSpPr txBox="1">
            <a:spLocks noGrp="1"/>
          </p:cNvSpPr>
          <p:nvPr>
            <p:ph type="title" idx="14"/>
          </p:nvPr>
        </p:nvSpPr>
        <p:spPr>
          <a:xfrm>
            <a:off x="1192550" y="2957875"/>
            <a:ext cx="1977600" cy="6978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 dirty="0"/>
              <a:t>04</a:t>
            </a:r>
            <a:endParaRPr dirty="0"/>
          </a:p>
        </p:txBody>
      </p:sp>
      <p:sp>
        <p:nvSpPr>
          <p:cNvPr id="367" name="Google Shape;367;p30"/>
          <p:cNvSpPr/>
          <p:nvPr/>
        </p:nvSpPr>
        <p:spPr>
          <a:xfrm>
            <a:off x="776684" y="3601765"/>
            <a:ext cx="41966" cy="108053"/>
          </a:xfrm>
          <a:custGeom>
            <a:avLst/>
            <a:gdLst/>
            <a:ahLst/>
            <a:cxnLst/>
            <a:rect l="l" t="t" r="r" b="b"/>
            <a:pathLst>
              <a:path w="450" h="1145" extrusionOk="0">
                <a:moveTo>
                  <a:pt x="251" y="0"/>
                </a:moveTo>
                <a:cubicBezTo>
                  <a:pt x="148" y="0"/>
                  <a:pt x="39" y="65"/>
                  <a:pt x="25" y="195"/>
                </a:cubicBezTo>
                <a:cubicBezTo>
                  <a:pt x="0" y="452"/>
                  <a:pt x="21" y="690"/>
                  <a:pt x="32" y="947"/>
                </a:cubicBezTo>
                <a:cubicBezTo>
                  <a:pt x="37" y="1079"/>
                  <a:pt x="142" y="1145"/>
                  <a:pt x="244" y="1145"/>
                </a:cubicBezTo>
                <a:cubicBezTo>
                  <a:pt x="346" y="1145"/>
                  <a:pt x="446" y="1079"/>
                  <a:pt x="441" y="947"/>
                </a:cubicBezTo>
                <a:cubicBezTo>
                  <a:pt x="430" y="690"/>
                  <a:pt x="410" y="452"/>
                  <a:pt x="437" y="195"/>
                </a:cubicBezTo>
                <a:cubicBezTo>
                  <a:pt x="449" y="65"/>
                  <a:pt x="353" y="0"/>
                  <a:pt x="25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30"/>
          <p:cNvSpPr/>
          <p:nvPr/>
        </p:nvSpPr>
        <p:spPr>
          <a:xfrm>
            <a:off x="513420" y="4845934"/>
            <a:ext cx="504152" cy="96540"/>
          </a:xfrm>
          <a:custGeom>
            <a:avLst/>
            <a:gdLst/>
            <a:ahLst/>
            <a:cxnLst/>
            <a:rect l="l" t="t" r="r" b="b"/>
            <a:pathLst>
              <a:path w="5406" h="1023" extrusionOk="0">
                <a:moveTo>
                  <a:pt x="2703" y="1"/>
                </a:moveTo>
                <a:cubicBezTo>
                  <a:pt x="1213" y="1"/>
                  <a:pt x="0" y="229"/>
                  <a:pt x="0" y="510"/>
                </a:cubicBezTo>
                <a:cubicBezTo>
                  <a:pt x="0" y="794"/>
                  <a:pt x="1213" y="1023"/>
                  <a:pt x="2703" y="1023"/>
                </a:cubicBezTo>
                <a:cubicBezTo>
                  <a:pt x="4196" y="1023"/>
                  <a:pt x="5405" y="794"/>
                  <a:pt x="5405" y="510"/>
                </a:cubicBezTo>
                <a:cubicBezTo>
                  <a:pt x="5405" y="229"/>
                  <a:pt x="4196" y="1"/>
                  <a:pt x="2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9" name="Google Shape;369;p30"/>
          <p:cNvGrpSpPr/>
          <p:nvPr/>
        </p:nvGrpSpPr>
        <p:grpSpPr>
          <a:xfrm>
            <a:off x="145708" y="3600350"/>
            <a:ext cx="1124501" cy="1313910"/>
            <a:chOff x="815125" y="2904475"/>
            <a:chExt cx="1080577" cy="1247706"/>
          </a:xfrm>
        </p:grpSpPr>
        <p:sp>
          <p:nvSpPr>
            <p:cNvPr id="370" name="Google Shape;370;p30"/>
            <p:cNvSpPr/>
            <p:nvPr/>
          </p:nvSpPr>
          <p:spPr>
            <a:xfrm>
              <a:off x="1043909" y="3066036"/>
              <a:ext cx="763920" cy="787916"/>
            </a:xfrm>
            <a:custGeom>
              <a:avLst/>
              <a:gdLst/>
              <a:ahLst/>
              <a:cxnLst/>
              <a:rect l="l" t="t" r="r" b="b"/>
              <a:pathLst>
                <a:path w="19379" h="19408" extrusionOk="0">
                  <a:moveTo>
                    <a:pt x="8356" y="1"/>
                  </a:moveTo>
                  <a:cubicBezTo>
                    <a:pt x="8333" y="1"/>
                    <a:pt x="8316" y="12"/>
                    <a:pt x="8298" y="25"/>
                  </a:cubicBezTo>
                  <a:cubicBezTo>
                    <a:pt x="8209" y="94"/>
                    <a:pt x="8209" y="94"/>
                    <a:pt x="8898" y="1113"/>
                  </a:cubicBezTo>
                  <a:cubicBezTo>
                    <a:pt x="12498" y="6432"/>
                    <a:pt x="15023" y="10170"/>
                    <a:pt x="16458" y="12302"/>
                  </a:cubicBezTo>
                  <a:cubicBezTo>
                    <a:pt x="14674" y="9973"/>
                    <a:pt x="11788" y="6096"/>
                    <a:pt x="9961" y="3646"/>
                  </a:cubicBezTo>
                  <a:cubicBezTo>
                    <a:pt x="9296" y="2752"/>
                    <a:pt x="8724" y="1986"/>
                    <a:pt x="8319" y="1442"/>
                  </a:cubicBezTo>
                  <a:cubicBezTo>
                    <a:pt x="7756" y="688"/>
                    <a:pt x="7637" y="531"/>
                    <a:pt x="7561" y="531"/>
                  </a:cubicBezTo>
                  <a:cubicBezTo>
                    <a:pt x="7541" y="531"/>
                    <a:pt x="7524" y="542"/>
                    <a:pt x="7502" y="556"/>
                  </a:cubicBezTo>
                  <a:cubicBezTo>
                    <a:pt x="7473" y="573"/>
                    <a:pt x="7456" y="604"/>
                    <a:pt x="7449" y="635"/>
                  </a:cubicBezTo>
                  <a:cubicBezTo>
                    <a:pt x="7449" y="646"/>
                    <a:pt x="7446" y="656"/>
                    <a:pt x="7491" y="739"/>
                  </a:cubicBezTo>
                  <a:lnTo>
                    <a:pt x="7484" y="743"/>
                  </a:lnTo>
                  <a:cubicBezTo>
                    <a:pt x="7491" y="746"/>
                    <a:pt x="7498" y="756"/>
                    <a:pt x="7508" y="770"/>
                  </a:cubicBezTo>
                  <a:cubicBezTo>
                    <a:pt x="7764" y="1214"/>
                    <a:pt x="9061" y="3203"/>
                    <a:pt x="15564" y="12748"/>
                  </a:cubicBezTo>
                  <a:cubicBezTo>
                    <a:pt x="14483" y="11304"/>
                    <a:pt x="13076" y="9374"/>
                    <a:pt x="11832" y="7669"/>
                  </a:cubicBezTo>
                  <a:cubicBezTo>
                    <a:pt x="7359" y="1535"/>
                    <a:pt x="6798" y="830"/>
                    <a:pt x="6607" y="830"/>
                  </a:cubicBezTo>
                  <a:cubicBezTo>
                    <a:pt x="6581" y="830"/>
                    <a:pt x="6562" y="843"/>
                    <a:pt x="6541" y="857"/>
                  </a:cubicBezTo>
                  <a:cubicBezTo>
                    <a:pt x="6514" y="874"/>
                    <a:pt x="6496" y="902"/>
                    <a:pt x="6490" y="933"/>
                  </a:cubicBezTo>
                  <a:cubicBezTo>
                    <a:pt x="6483" y="967"/>
                    <a:pt x="6490" y="999"/>
                    <a:pt x="6507" y="1027"/>
                  </a:cubicBezTo>
                  <a:lnTo>
                    <a:pt x="13281" y="11068"/>
                  </a:lnTo>
                  <a:cubicBezTo>
                    <a:pt x="12637" y="10198"/>
                    <a:pt x="11946" y="9273"/>
                    <a:pt x="11257" y="8348"/>
                  </a:cubicBezTo>
                  <a:cubicBezTo>
                    <a:pt x="7238" y="2963"/>
                    <a:pt x="6171" y="1612"/>
                    <a:pt x="5831" y="1314"/>
                  </a:cubicBezTo>
                  <a:lnTo>
                    <a:pt x="5814" y="1290"/>
                  </a:lnTo>
                  <a:lnTo>
                    <a:pt x="5807" y="1293"/>
                  </a:lnTo>
                  <a:cubicBezTo>
                    <a:pt x="5755" y="1251"/>
                    <a:pt x="5722" y="1237"/>
                    <a:pt x="5698" y="1237"/>
                  </a:cubicBezTo>
                  <a:cubicBezTo>
                    <a:pt x="5677" y="1237"/>
                    <a:pt x="5662" y="1247"/>
                    <a:pt x="5647" y="1259"/>
                  </a:cubicBezTo>
                  <a:cubicBezTo>
                    <a:pt x="5592" y="1293"/>
                    <a:pt x="5578" y="1370"/>
                    <a:pt x="5613" y="1425"/>
                  </a:cubicBezTo>
                  <a:lnTo>
                    <a:pt x="13118" y="12551"/>
                  </a:lnTo>
                  <a:cubicBezTo>
                    <a:pt x="12293" y="11453"/>
                    <a:pt x="11368" y="10215"/>
                    <a:pt x="10440" y="8982"/>
                  </a:cubicBezTo>
                  <a:cubicBezTo>
                    <a:pt x="9040" y="7114"/>
                    <a:pt x="7640" y="5250"/>
                    <a:pt x="6587" y="3854"/>
                  </a:cubicBezTo>
                  <a:cubicBezTo>
                    <a:pt x="5460" y="2365"/>
                    <a:pt x="5031" y="1792"/>
                    <a:pt x="4837" y="1588"/>
                  </a:cubicBezTo>
                  <a:cubicBezTo>
                    <a:pt x="4837" y="1585"/>
                    <a:pt x="4833" y="1581"/>
                    <a:pt x="4833" y="1578"/>
                  </a:cubicBezTo>
                  <a:lnTo>
                    <a:pt x="4830" y="1578"/>
                  </a:lnTo>
                  <a:cubicBezTo>
                    <a:pt x="4763" y="1509"/>
                    <a:pt x="4727" y="1488"/>
                    <a:pt x="4699" y="1488"/>
                  </a:cubicBezTo>
                  <a:cubicBezTo>
                    <a:pt x="4681" y="1488"/>
                    <a:pt x="4666" y="1497"/>
                    <a:pt x="4649" y="1508"/>
                  </a:cubicBezTo>
                  <a:cubicBezTo>
                    <a:pt x="4625" y="1525"/>
                    <a:pt x="4605" y="1554"/>
                    <a:pt x="4598" y="1585"/>
                  </a:cubicBezTo>
                  <a:cubicBezTo>
                    <a:pt x="4598" y="1599"/>
                    <a:pt x="4595" y="1609"/>
                    <a:pt x="4639" y="1692"/>
                  </a:cubicBezTo>
                  <a:lnTo>
                    <a:pt x="4636" y="1695"/>
                  </a:lnTo>
                  <a:cubicBezTo>
                    <a:pt x="4639" y="1695"/>
                    <a:pt x="4639" y="1699"/>
                    <a:pt x="4643" y="1703"/>
                  </a:cubicBezTo>
                  <a:cubicBezTo>
                    <a:pt x="4862" y="2111"/>
                    <a:pt x="6101" y="4055"/>
                    <a:pt x="13000" y="14148"/>
                  </a:cubicBezTo>
                  <a:cubicBezTo>
                    <a:pt x="10308" y="10579"/>
                    <a:pt x="6036" y="4810"/>
                    <a:pt x="3995" y="2042"/>
                  </a:cubicBezTo>
                  <a:cubicBezTo>
                    <a:pt x="3972" y="2010"/>
                    <a:pt x="3936" y="1994"/>
                    <a:pt x="3899" y="1994"/>
                  </a:cubicBezTo>
                  <a:cubicBezTo>
                    <a:pt x="3875" y="1994"/>
                    <a:pt x="3850" y="2001"/>
                    <a:pt x="3829" y="2014"/>
                  </a:cubicBezTo>
                  <a:cubicBezTo>
                    <a:pt x="3776" y="2053"/>
                    <a:pt x="3749" y="2069"/>
                    <a:pt x="3808" y="2181"/>
                  </a:cubicBezTo>
                  <a:lnTo>
                    <a:pt x="3801" y="2187"/>
                  </a:lnTo>
                  <a:cubicBezTo>
                    <a:pt x="3801" y="2187"/>
                    <a:pt x="3815" y="2205"/>
                    <a:pt x="3835" y="2232"/>
                  </a:cubicBezTo>
                  <a:cubicBezTo>
                    <a:pt x="3901" y="2347"/>
                    <a:pt x="4026" y="2534"/>
                    <a:pt x="4238" y="2856"/>
                  </a:cubicBezTo>
                  <a:cubicBezTo>
                    <a:pt x="4521" y="3283"/>
                    <a:pt x="4931" y="3889"/>
                    <a:pt x="5423" y="4616"/>
                  </a:cubicBezTo>
                  <a:cubicBezTo>
                    <a:pt x="6403" y="6075"/>
                    <a:pt x="7713" y="8015"/>
                    <a:pt x="9026" y="9956"/>
                  </a:cubicBezTo>
                  <a:cubicBezTo>
                    <a:pt x="9934" y="11300"/>
                    <a:pt x="10841" y="12641"/>
                    <a:pt x="11639" y="13823"/>
                  </a:cubicBezTo>
                  <a:lnTo>
                    <a:pt x="3479" y="3005"/>
                  </a:lnTo>
                  <a:cubicBezTo>
                    <a:pt x="3455" y="2973"/>
                    <a:pt x="3419" y="2956"/>
                    <a:pt x="3382" y="2956"/>
                  </a:cubicBezTo>
                  <a:cubicBezTo>
                    <a:pt x="3359" y="2956"/>
                    <a:pt x="3336" y="2963"/>
                    <a:pt x="3316" y="2977"/>
                  </a:cubicBezTo>
                  <a:cubicBezTo>
                    <a:pt x="3288" y="2995"/>
                    <a:pt x="3267" y="3022"/>
                    <a:pt x="3264" y="3054"/>
                  </a:cubicBezTo>
                  <a:cubicBezTo>
                    <a:pt x="3261" y="3075"/>
                    <a:pt x="3257" y="3088"/>
                    <a:pt x="3285" y="3150"/>
                  </a:cubicBezTo>
                  <a:lnTo>
                    <a:pt x="3288" y="3150"/>
                  </a:lnTo>
                  <a:cubicBezTo>
                    <a:pt x="3413" y="3400"/>
                    <a:pt x="4075" y="4381"/>
                    <a:pt x="7356" y="9166"/>
                  </a:cubicBezTo>
                  <a:cubicBezTo>
                    <a:pt x="8936" y="11466"/>
                    <a:pt x="10755" y="14117"/>
                    <a:pt x="11940" y="15881"/>
                  </a:cubicBezTo>
                  <a:cubicBezTo>
                    <a:pt x="9542" y="12738"/>
                    <a:pt x="4812" y="6411"/>
                    <a:pt x="2675" y="3539"/>
                  </a:cubicBezTo>
                  <a:cubicBezTo>
                    <a:pt x="2652" y="3507"/>
                    <a:pt x="2615" y="3489"/>
                    <a:pt x="2578" y="3489"/>
                  </a:cubicBezTo>
                  <a:cubicBezTo>
                    <a:pt x="2554" y="3489"/>
                    <a:pt x="2530" y="3496"/>
                    <a:pt x="2508" y="3511"/>
                  </a:cubicBezTo>
                  <a:cubicBezTo>
                    <a:pt x="2484" y="3529"/>
                    <a:pt x="2460" y="3563"/>
                    <a:pt x="2453" y="3598"/>
                  </a:cubicBezTo>
                  <a:cubicBezTo>
                    <a:pt x="2388" y="3951"/>
                    <a:pt x="7300" y="11075"/>
                    <a:pt x="10637" y="15860"/>
                  </a:cubicBezTo>
                  <a:cubicBezTo>
                    <a:pt x="8437" y="13001"/>
                    <a:pt x="4695" y="7943"/>
                    <a:pt x="1951" y="4194"/>
                  </a:cubicBezTo>
                  <a:cubicBezTo>
                    <a:pt x="1927" y="4160"/>
                    <a:pt x="1891" y="4142"/>
                    <a:pt x="1854" y="4142"/>
                  </a:cubicBezTo>
                  <a:cubicBezTo>
                    <a:pt x="1831" y="4142"/>
                    <a:pt x="1808" y="4149"/>
                    <a:pt x="1788" y="4162"/>
                  </a:cubicBezTo>
                  <a:cubicBezTo>
                    <a:pt x="1760" y="4183"/>
                    <a:pt x="1736" y="4218"/>
                    <a:pt x="1732" y="4249"/>
                  </a:cubicBezTo>
                  <a:cubicBezTo>
                    <a:pt x="1670" y="4585"/>
                    <a:pt x="5914" y="10770"/>
                    <a:pt x="9206" y="15503"/>
                  </a:cubicBezTo>
                  <a:cubicBezTo>
                    <a:pt x="6819" y="12371"/>
                    <a:pt x="3406" y="7825"/>
                    <a:pt x="1718" y="5569"/>
                  </a:cubicBezTo>
                  <a:cubicBezTo>
                    <a:pt x="1694" y="5538"/>
                    <a:pt x="1658" y="5522"/>
                    <a:pt x="1622" y="5522"/>
                  </a:cubicBezTo>
                  <a:cubicBezTo>
                    <a:pt x="1597" y="5522"/>
                    <a:pt x="1571" y="5530"/>
                    <a:pt x="1549" y="5545"/>
                  </a:cubicBezTo>
                  <a:cubicBezTo>
                    <a:pt x="1497" y="5583"/>
                    <a:pt x="1483" y="5656"/>
                    <a:pt x="1521" y="5712"/>
                  </a:cubicBezTo>
                  <a:cubicBezTo>
                    <a:pt x="3496" y="8625"/>
                    <a:pt x="6604" y="13220"/>
                    <a:pt x="8641" y="16241"/>
                  </a:cubicBezTo>
                  <a:cubicBezTo>
                    <a:pt x="6413" y="13324"/>
                    <a:pt x="3021" y="8864"/>
                    <a:pt x="866" y="6033"/>
                  </a:cubicBezTo>
                  <a:cubicBezTo>
                    <a:pt x="844" y="6003"/>
                    <a:pt x="808" y="5985"/>
                    <a:pt x="770" y="5985"/>
                  </a:cubicBezTo>
                  <a:cubicBezTo>
                    <a:pt x="760" y="5985"/>
                    <a:pt x="751" y="5986"/>
                    <a:pt x="741" y="5988"/>
                  </a:cubicBezTo>
                  <a:cubicBezTo>
                    <a:pt x="696" y="6003"/>
                    <a:pt x="662" y="6037"/>
                    <a:pt x="651" y="6086"/>
                  </a:cubicBezTo>
                  <a:cubicBezTo>
                    <a:pt x="648" y="6102"/>
                    <a:pt x="645" y="6116"/>
                    <a:pt x="679" y="6179"/>
                  </a:cubicBezTo>
                  <a:lnTo>
                    <a:pt x="672" y="6179"/>
                  </a:lnTo>
                  <a:cubicBezTo>
                    <a:pt x="672" y="6179"/>
                    <a:pt x="683" y="6190"/>
                    <a:pt x="696" y="6210"/>
                  </a:cubicBezTo>
                  <a:cubicBezTo>
                    <a:pt x="838" y="6460"/>
                    <a:pt x="1417" y="7305"/>
                    <a:pt x="3627" y="10538"/>
                  </a:cubicBezTo>
                  <a:cubicBezTo>
                    <a:pt x="4886" y="12377"/>
                    <a:pt x="6400" y="14595"/>
                    <a:pt x="7523" y="16255"/>
                  </a:cubicBezTo>
                  <a:lnTo>
                    <a:pt x="482" y="7191"/>
                  </a:lnTo>
                  <a:cubicBezTo>
                    <a:pt x="461" y="7162"/>
                    <a:pt x="427" y="7144"/>
                    <a:pt x="392" y="7144"/>
                  </a:cubicBezTo>
                  <a:cubicBezTo>
                    <a:pt x="381" y="7144"/>
                    <a:pt x="371" y="7146"/>
                    <a:pt x="360" y="7149"/>
                  </a:cubicBezTo>
                  <a:cubicBezTo>
                    <a:pt x="312" y="7159"/>
                    <a:pt x="277" y="7194"/>
                    <a:pt x="267" y="7242"/>
                  </a:cubicBezTo>
                  <a:cubicBezTo>
                    <a:pt x="267" y="7257"/>
                    <a:pt x="263" y="7267"/>
                    <a:pt x="301" y="7333"/>
                  </a:cubicBezTo>
                  <a:lnTo>
                    <a:pt x="291" y="7340"/>
                  </a:lnTo>
                  <a:lnTo>
                    <a:pt x="354" y="7420"/>
                  </a:lnTo>
                  <a:cubicBezTo>
                    <a:pt x="562" y="7749"/>
                    <a:pt x="1237" y="8750"/>
                    <a:pt x="3420" y="11972"/>
                  </a:cubicBezTo>
                  <a:cubicBezTo>
                    <a:pt x="4470" y="13524"/>
                    <a:pt x="5647" y="15264"/>
                    <a:pt x="6594" y="16663"/>
                  </a:cubicBezTo>
                  <a:lnTo>
                    <a:pt x="232" y="8545"/>
                  </a:lnTo>
                  <a:cubicBezTo>
                    <a:pt x="208" y="8514"/>
                    <a:pt x="172" y="8498"/>
                    <a:pt x="136" y="8498"/>
                  </a:cubicBezTo>
                  <a:cubicBezTo>
                    <a:pt x="111" y="8498"/>
                    <a:pt x="87" y="8506"/>
                    <a:pt x="66" y="8521"/>
                  </a:cubicBezTo>
                  <a:cubicBezTo>
                    <a:pt x="14" y="8560"/>
                    <a:pt x="0" y="8632"/>
                    <a:pt x="34" y="8684"/>
                  </a:cubicBezTo>
                  <a:lnTo>
                    <a:pt x="5634" y="16982"/>
                  </a:lnTo>
                  <a:cubicBezTo>
                    <a:pt x="4633" y="15769"/>
                    <a:pt x="3257" y="14061"/>
                    <a:pt x="2276" y="12845"/>
                  </a:cubicBezTo>
                  <a:cubicBezTo>
                    <a:pt x="1771" y="12222"/>
                    <a:pt x="1327" y="11667"/>
                    <a:pt x="1005" y="11275"/>
                  </a:cubicBezTo>
                  <a:cubicBezTo>
                    <a:pt x="738" y="10946"/>
                    <a:pt x="592" y="10767"/>
                    <a:pt x="506" y="10676"/>
                  </a:cubicBezTo>
                  <a:cubicBezTo>
                    <a:pt x="499" y="10669"/>
                    <a:pt x="496" y="10663"/>
                    <a:pt x="488" y="10652"/>
                  </a:cubicBezTo>
                  <a:lnTo>
                    <a:pt x="485" y="10655"/>
                  </a:lnTo>
                  <a:cubicBezTo>
                    <a:pt x="438" y="10610"/>
                    <a:pt x="409" y="10593"/>
                    <a:pt x="385" y="10593"/>
                  </a:cubicBezTo>
                  <a:cubicBezTo>
                    <a:pt x="364" y="10593"/>
                    <a:pt x="346" y="10605"/>
                    <a:pt x="322" y="10621"/>
                  </a:cubicBezTo>
                  <a:cubicBezTo>
                    <a:pt x="295" y="10639"/>
                    <a:pt x="277" y="10666"/>
                    <a:pt x="270" y="10701"/>
                  </a:cubicBezTo>
                  <a:cubicBezTo>
                    <a:pt x="267" y="10732"/>
                    <a:pt x="274" y="10763"/>
                    <a:pt x="291" y="10791"/>
                  </a:cubicBezTo>
                  <a:cubicBezTo>
                    <a:pt x="1625" y="12734"/>
                    <a:pt x="3437" y="15385"/>
                    <a:pt x="4435" y="16879"/>
                  </a:cubicBezTo>
                  <a:cubicBezTo>
                    <a:pt x="2359" y="14630"/>
                    <a:pt x="1681" y="13951"/>
                    <a:pt x="1427" y="13767"/>
                  </a:cubicBezTo>
                  <a:cubicBezTo>
                    <a:pt x="1424" y="13764"/>
                    <a:pt x="1421" y="13760"/>
                    <a:pt x="1417" y="13757"/>
                  </a:cubicBezTo>
                  <a:lnTo>
                    <a:pt x="1414" y="13760"/>
                  </a:lnTo>
                  <a:cubicBezTo>
                    <a:pt x="1357" y="13720"/>
                    <a:pt x="1323" y="13707"/>
                    <a:pt x="1298" y="13707"/>
                  </a:cubicBezTo>
                  <a:cubicBezTo>
                    <a:pt x="1278" y="13707"/>
                    <a:pt x="1265" y="13716"/>
                    <a:pt x="1251" y="13725"/>
                  </a:cubicBezTo>
                  <a:cubicBezTo>
                    <a:pt x="1227" y="13743"/>
                    <a:pt x="1206" y="13770"/>
                    <a:pt x="1203" y="13802"/>
                  </a:cubicBezTo>
                  <a:cubicBezTo>
                    <a:pt x="1195" y="13833"/>
                    <a:pt x="1203" y="13867"/>
                    <a:pt x="1219" y="13895"/>
                  </a:cubicBezTo>
                  <a:cubicBezTo>
                    <a:pt x="1653" y="14519"/>
                    <a:pt x="2353" y="15541"/>
                    <a:pt x="2425" y="15673"/>
                  </a:cubicBezTo>
                  <a:cubicBezTo>
                    <a:pt x="2429" y="15683"/>
                    <a:pt x="2436" y="15694"/>
                    <a:pt x="2443" y="15704"/>
                  </a:cubicBezTo>
                  <a:cubicBezTo>
                    <a:pt x="2467" y="15739"/>
                    <a:pt x="2505" y="15757"/>
                    <a:pt x="2544" y="15757"/>
                  </a:cubicBezTo>
                  <a:cubicBezTo>
                    <a:pt x="2566" y="15757"/>
                    <a:pt x="2589" y="15751"/>
                    <a:pt x="2609" y="15738"/>
                  </a:cubicBezTo>
                  <a:cubicBezTo>
                    <a:pt x="2637" y="15718"/>
                    <a:pt x="2654" y="15690"/>
                    <a:pt x="2661" y="15659"/>
                  </a:cubicBezTo>
                  <a:cubicBezTo>
                    <a:pt x="2671" y="15610"/>
                    <a:pt x="2675" y="15586"/>
                    <a:pt x="2100" y="14744"/>
                  </a:cubicBezTo>
                  <a:lnTo>
                    <a:pt x="2100" y="14744"/>
                  </a:lnTo>
                  <a:cubicBezTo>
                    <a:pt x="2938" y="15617"/>
                    <a:pt x="4238" y="17017"/>
                    <a:pt x="5197" y="18063"/>
                  </a:cubicBezTo>
                  <a:cubicBezTo>
                    <a:pt x="5222" y="18088"/>
                    <a:pt x="5255" y="18102"/>
                    <a:pt x="5288" y="18102"/>
                  </a:cubicBezTo>
                  <a:cubicBezTo>
                    <a:pt x="5310" y="18102"/>
                    <a:pt x="5333" y="18095"/>
                    <a:pt x="5353" y="18081"/>
                  </a:cubicBezTo>
                  <a:cubicBezTo>
                    <a:pt x="5381" y="18063"/>
                    <a:pt x="5398" y="18035"/>
                    <a:pt x="5405" y="18001"/>
                  </a:cubicBezTo>
                  <a:cubicBezTo>
                    <a:pt x="5409" y="17990"/>
                    <a:pt x="5412" y="17977"/>
                    <a:pt x="5374" y="17901"/>
                  </a:cubicBezTo>
                  <a:cubicBezTo>
                    <a:pt x="5374" y="17897"/>
                    <a:pt x="5370" y="17894"/>
                    <a:pt x="5367" y="17890"/>
                  </a:cubicBezTo>
                  <a:cubicBezTo>
                    <a:pt x="5225" y="17627"/>
                    <a:pt x="4625" y="16695"/>
                    <a:pt x="2151" y="13077"/>
                  </a:cubicBezTo>
                  <a:lnTo>
                    <a:pt x="2151" y="13077"/>
                  </a:lnTo>
                  <a:cubicBezTo>
                    <a:pt x="5530" y="17266"/>
                    <a:pt x="6445" y="18379"/>
                    <a:pt x="6746" y="18635"/>
                  </a:cubicBezTo>
                  <a:lnTo>
                    <a:pt x="6757" y="18652"/>
                  </a:lnTo>
                  <a:lnTo>
                    <a:pt x="6763" y="18649"/>
                  </a:lnTo>
                  <a:cubicBezTo>
                    <a:pt x="6815" y="18692"/>
                    <a:pt x="6847" y="18706"/>
                    <a:pt x="6872" y="18706"/>
                  </a:cubicBezTo>
                  <a:cubicBezTo>
                    <a:pt x="6893" y="18706"/>
                    <a:pt x="6908" y="18695"/>
                    <a:pt x="6926" y="18684"/>
                  </a:cubicBezTo>
                  <a:cubicBezTo>
                    <a:pt x="6950" y="18666"/>
                    <a:pt x="6968" y="18638"/>
                    <a:pt x="6975" y="18607"/>
                  </a:cubicBezTo>
                  <a:cubicBezTo>
                    <a:pt x="6982" y="18576"/>
                    <a:pt x="6975" y="18542"/>
                    <a:pt x="6957" y="18518"/>
                  </a:cubicBezTo>
                  <a:lnTo>
                    <a:pt x="2127" y="11355"/>
                  </a:lnTo>
                  <a:lnTo>
                    <a:pt x="8399" y="19359"/>
                  </a:lnTo>
                  <a:cubicBezTo>
                    <a:pt x="8423" y="19391"/>
                    <a:pt x="8458" y="19407"/>
                    <a:pt x="8495" y="19407"/>
                  </a:cubicBezTo>
                  <a:cubicBezTo>
                    <a:pt x="8506" y="19407"/>
                    <a:pt x="8513" y="19404"/>
                    <a:pt x="8524" y="19404"/>
                  </a:cubicBezTo>
                  <a:cubicBezTo>
                    <a:pt x="8569" y="19394"/>
                    <a:pt x="8604" y="19356"/>
                    <a:pt x="8614" y="19311"/>
                  </a:cubicBezTo>
                  <a:cubicBezTo>
                    <a:pt x="8617" y="19293"/>
                    <a:pt x="8620" y="19283"/>
                    <a:pt x="8583" y="19217"/>
                  </a:cubicBezTo>
                  <a:lnTo>
                    <a:pt x="8589" y="19214"/>
                  </a:lnTo>
                  <a:lnTo>
                    <a:pt x="8548" y="19158"/>
                  </a:lnTo>
                  <a:cubicBezTo>
                    <a:pt x="8326" y="18791"/>
                    <a:pt x="7398" y="17419"/>
                    <a:pt x="3618" y="11837"/>
                  </a:cubicBezTo>
                  <a:cubicBezTo>
                    <a:pt x="3233" y="11266"/>
                    <a:pt x="2852" y="10701"/>
                    <a:pt x="2495" y="10177"/>
                  </a:cubicBezTo>
                  <a:lnTo>
                    <a:pt x="2495" y="10177"/>
                  </a:lnTo>
                  <a:lnTo>
                    <a:pt x="9144" y="18735"/>
                  </a:lnTo>
                  <a:cubicBezTo>
                    <a:pt x="9167" y="18767"/>
                    <a:pt x="9203" y="18783"/>
                    <a:pt x="9239" y="18783"/>
                  </a:cubicBezTo>
                  <a:cubicBezTo>
                    <a:pt x="9262" y="18783"/>
                    <a:pt x="9286" y="18777"/>
                    <a:pt x="9306" y="18763"/>
                  </a:cubicBezTo>
                  <a:cubicBezTo>
                    <a:pt x="9334" y="18746"/>
                    <a:pt x="9352" y="18715"/>
                    <a:pt x="9359" y="18684"/>
                  </a:cubicBezTo>
                  <a:cubicBezTo>
                    <a:pt x="9376" y="18583"/>
                    <a:pt x="9386" y="18538"/>
                    <a:pt x="3825" y="10402"/>
                  </a:cubicBezTo>
                  <a:cubicBezTo>
                    <a:pt x="3645" y="10140"/>
                    <a:pt x="3469" y="9879"/>
                    <a:pt x="3295" y="9623"/>
                  </a:cubicBezTo>
                  <a:lnTo>
                    <a:pt x="3295" y="9623"/>
                  </a:lnTo>
                  <a:cubicBezTo>
                    <a:pt x="4026" y="10586"/>
                    <a:pt x="4847" y="11664"/>
                    <a:pt x="5672" y="12745"/>
                  </a:cubicBezTo>
                  <a:cubicBezTo>
                    <a:pt x="6923" y="14384"/>
                    <a:pt x="8174" y="16026"/>
                    <a:pt x="9112" y="17256"/>
                  </a:cubicBezTo>
                  <a:cubicBezTo>
                    <a:pt x="9581" y="17869"/>
                    <a:pt x="9976" y="18382"/>
                    <a:pt x="10249" y="18739"/>
                  </a:cubicBezTo>
                  <a:cubicBezTo>
                    <a:pt x="10464" y="19020"/>
                    <a:pt x="10588" y="19179"/>
                    <a:pt x="10665" y="19266"/>
                  </a:cubicBezTo>
                  <a:cubicBezTo>
                    <a:pt x="10668" y="19269"/>
                    <a:pt x="10672" y="19276"/>
                    <a:pt x="10675" y="19276"/>
                  </a:cubicBezTo>
                  <a:cubicBezTo>
                    <a:pt x="10729" y="19332"/>
                    <a:pt x="10761" y="19352"/>
                    <a:pt x="10787" y="19352"/>
                  </a:cubicBezTo>
                  <a:cubicBezTo>
                    <a:pt x="10808" y="19352"/>
                    <a:pt x="10826" y="19340"/>
                    <a:pt x="10849" y="19324"/>
                  </a:cubicBezTo>
                  <a:cubicBezTo>
                    <a:pt x="10876" y="19307"/>
                    <a:pt x="10894" y="19279"/>
                    <a:pt x="10900" y="19248"/>
                  </a:cubicBezTo>
                  <a:cubicBezTo>
                    <a:pt x="10904" y="19234"/>
                    <a:pt x="10904" y="19224"/>
                    <a:pt x="10859" y="19148"/>
                  </a:cubicBezTo>
                  <a:lnTo>
                    <a:pt x="10870" y="19141"/>
                  </a:lnTo>
                  <a:cubicBezTo>
                    <a:pt x="10862" y="19134"/>
                    <a:pt x="10845" y="19116"/>
                    <a:pt x="10824" y="19085"/>
                  </a:cubicBezTo>
                  <a:cubicBezTo>
                    <a:pt x="10558" y="18649"/>
                    <a:pt x="9403" y="16923"/>
                    <a:pt x="4501" y="9678"/>
                  </a:cubicBezTo>
                  <a:lnTo>
                    <a:pt x="4501" y="9678"/>
                  </a:lnTo>
                  <a:cubicBezTo>
                    <a:pt x="5142" y="10535"/>
                    <a:pt x="5839" y="11459"/>
                    <a:pt x="6535" y="12377"/>
                  </a:cubicBezTo>
                  <a:cubicBezTo>
                    <a:pt x="10204" y="17235"/>
                    <a:pt x="11247" y="18583"/>
                    <a:pt x="11593" y="18922"/>
                  </a:cubicBezTo>
                  <a:cubicBezTo>
                    <a:pt x="11607" y="18940"/>
                    <a:pt x="11621" y="18957"/>
                    <a:pt x="11631" y="18975"/>
                  </a:cubicBezTo>
                  <a:lnTo>
                    <a:pt x="11645" y="18967"/>
                  </a:lnTo>
                  <a:cubicBezTo>
                    <a:pt x="11697" y="19011"/>
                    <a:pt x="11728" y="19026"/>
                    <a:pt x="11752" y="19026"/>
                  </a:cubicBezTo>
                  <a:cubicBezTo>
                    <a:pt x="11770" y="19026"/>
                    <a:pt x="11784" y="19016"/>
                    <a:pt x="11798" y="19006"/>
                  </a:cubicBezTo>
                  <a:cubicBezTo>
                    <a:pt x="11826" y="18988"/>
                    <a:pt x="11842" y="18961"/>
                    <a:pt x="11850" y="18929"/>
                  </a:cubicBezTo>
                  <a:cubicBezTo>
                    <a:pt x="11857" y="18898"/>
                    <a:pt x="11850" y="18863"/>
                    <a:pt x="11829" y="18836"/>
                  </a:cubicBezTo>
                  <a:cubicBezTo>
                    <a:pt x="9071" y="14900"/>
                    <a:pt x="5340" y="9512"/>
                    <a:pt x="3351" y="6508"/>
                  </a:cubicBezTo>
                  <a:lnTo>
                    <a:pt x="3351" y="6508"/>
                  </a:lnTo>
                  <a:cubicBezTo>
                    <a:pt x="4324" y="7832"/>
                    <a:pt x="5631" y="9599"/>
                    <a:pt x="6936" y="11352"/>
                  </a:cubicBezTo>
                  <a:cubicBezTo>
                    <a:pt x="11608" y="17629"/>
                    <a:pt x="12228" y="18294"/>
                    <a:pt x="12410" y="18294"/>
                  </a:cubicBezTo>
                  <a:cubicBezTo>
                    <a:pt x="12433" y="18294"/>
                    <a:pt x="12450" y="18283"/>
                    <a:pt x="12466" y="18271"/>
                  </a:cubicBezTo>
                  <a:cubicBezTo>
                    <a:pt x="12494" y="18254"/>
                    <a:pt x="12512" y="18226"/>
                    <a:pt x="12518" y="18195"/>
                  </a:cubicBezTo>
                  <a:cubicBezTo>
                    <a:pt x="12525" y="18160"/>
                    <a:pt x="12515" y="18129"/>
                    <a:pt x="12498" y="18102"/>
                  </a:cubicBezTo>
                  <a:cubicBezTo>
                    <a:pt x="9680" y="14079"/>
                    <a:pt x="5845" y="8535"/>
                    <a:pt x="3912" y="5600"/>
                  </a:cubicBezTo>
                  <a:lnTo>
                    <a:pt x="3912" y="5600"/>
                  </a:lnTo>
                  <a:cubicBezTo>
                    <a:pt x="4934" y="6969"/>
                    <a:pt x="6375" y="8899"/>
                    <a:pt x="7809" y="10811"/>
                  </a:cubicBezTo>
                  <a:cubicBezTo>
                    <a:pt x="9362" y="12880"/>
                    <a:pt x="10606" y="14522"/>
                    <a:pt x="11500" y="15700"/>
                  </a:cubicBezTo>
                  <a:cubicBezTo>
                    <a:pt x="12971" y="17627"/>
                    <a:pt x="13213" y="17940"/>
                    <a:pt x="13328" y="17940"/>
                  </a:cubicBezTo>
                  <a:cubicBezTo>
                    <a:pt x="13350" y="17940"/>
                    <a:pt x="13368" y="17929"/>
                    <a:pt x="13388" y="17915"/>
                  </a:cubicBezTo>
                  <a:cubicBezTo>
                    <a:pt x="13416" y="17897"/>
                    <a:pt x="13437" y="17866"/>
                    <a:pt x="13440" y="17835"/>
                  </a:cubicBezTo>
                  <a:cubicBezTo>
                    <a:pt x="13468" y="17699"/>
                    <a:pt x="12990" y="16948"/>
                    <a:pt x="7557" y="9027"/>
                  </a:cubicBezTo>
                  <a:cubicBezTo>
                    <a:pt x="6999" y="8216"/>
                    <a:pt x="6434" y="7395"/>
                    <a:pt x="5914" y="6633"/>
                  </a:cubicBezTo>
                  <a:lnTo>
                    <a:pt x="5914" y="6633"/>
                  </a:lnTo>
                  <a:lnTo>
                    <a:pt x="14279" y="17720"/>
                  </a:lnTo>
                  <a:cubicBezTo>
                    <a:pt x="14301" y="17751"/>
                    <a:pt x="14337" y="17767"/>
                    <a:pt x="14374" y="17767"/>
                  </a:cubicBezTo>
                  <a:cubicBezTo>
                    <a:pt x="14399" y="17767"/>
                    <a:pt x="14424" y="17760"/>
                    <a:pt x="14445" y="17744"/>
                  </a:cubicBezTo>
                  <a:cubicBezTo>
                    <a:pt x="14497" y="17707"/>
                    <a:pt x="14511" y="17634"/>
                    <a:pt x="14473" y="17582"/>
                  </a:cubicBezTo>
                  <a:cubicBezTo>
                    <a:pt x="12383" y="14491"/>
                    <a:pt x="9186" y="9765"/>
                    <a:pt x="6874" y="6339"/>
                  </a:cubicBezTo>
                  <a:lnTo>
                    <a:pt x="6874" y="6339"/>
                  </a:lnTo>
                  <a:cubicBezTo>
                    <a:pt x="7675" y="7423"/>
                    <a:pt x="8565" y="8622"/>
                    <a:pt x="9456" y="9814"/>
                  </a:cubicBezTo>
                  <a:cubicBezTo>
                    <a:pt x="13630" y="15420"/>
                    <a:pt x="14788" y="16938"/>
                    <a:pt x="15162" y="17308"/>
                  </a:cubicBezTo>
                  <a:cubicBezTo>
                    <a:pt x="15176" y="17328"/>
                    <a:pt x="15189" y="17349"/>
                    <a:pt x="15204" y="17370"/>
                  </a:cubicBezTo>
                  <a:lnTo>
                    <a:pt x="15218" y="17360"/>
                  </a:lnTo>
                  <a:cubicBezTo>
                    <a:pt x="15269" y="17406"/>
                    <a:pt x="15301" y="17420"/>
                    <a:pt x="15325" y="17420"/>
                  </a:cubicBezTo>
                  <a:cubicBezTo>
                    <a:pt x="15344" y="17420"/>
                    <a:pt x="15358" y="17411"/>
                    <a:pt x="15373" y="17402"/>
                  </a:cubicBezTo>
                  <a:cubicBezTo>
                    <a:pt x="15397" y="17384"/>
                    <a:pt x="15418" y="17357"/>
                    <a:pt x="15422" y="17325"/>
                  </a:cubicBezTo>
                  <a:cubicBezTo>
                    <a:pt x="15429" y="17294"/>
                    <a:pt x="15422" y="17259"/>
                    <a:pt x="15405" y="17235"/>
                  </a:cubicBezTo>
                  <a:cubicBezTo>
                    <a:pt x="13353" y="14238"/>
                    <a:pt x="8953" y="7797"/>
                    <a:pt x="6525" y="4173"/>
                  </a:cubicBezTo>
                  <a:lnTo>
                    <a:pt x="6525" y="4173"/>
                  </a:lnTo>
                  <a:cubicBezTo>
                    <a:pt x="8970" y="7420"/>
                    <a:pt x="13229" y="13098"/>
                    <a:pt x="15845" y="16591"/>
                  </a:cubicBezTo>
                  <a:cubicBezTo>
                    <a:pt x="15868" y="16622"/>
                    <a:pt x="15904" y="16640"/>
                    <a:pt x="15942" y="16640"/>
                  </a:cubicBezTo>
                  <a:cubicBezTo>
                    <a:pt x="15965" y="16640"/>
                    <a:pt x="15990" y="16633"/>
                    <a:pt x="16011" y="16618"/>
                  </a:cubicBezTo>
                  <a:cubicBezTo>
                    <a:pt x="16063" y="16580"/>
                    <a:pt x="16077" y="16508"/>
                    <a:pt x="16042" y="16452"/>
                  </a:cubicBezTo>
                  <a:lnTo>
                    <a:pt x="7339" y="3549"/>
                  </a:lnTo>
                  <a:lnTo>
                    <a:pt x="7339" y="3549"/>
                  </a:lnTo>
                  <a:cubicBezTo>
                    <a:pt x="9552" y="6439"/>
                    <a:pt x="13492" y="11740"/>
                    <a:pt x="16371" y="15649"/>
                  </a:cubicBezTo>
                  <a:cubicBezTo>
                    <a:pt x="16396" y="15682"/>
                    <a:pt x="16433" y="15699"/>
                    <a:pt x="16469" y="15699"/>
                  </a:cubicBezTo>
                  <a:cubicBezTo>
                    <a:pt x="16493" y="15699"/>
                    <a:pt x="16517" y="15691"/>
                    <a:pt x="16537" y="15676"/>
                  </a:cubicBezTo>
                  <a:cubicBezTo>
                    <a:pt x="16593" y="15638"/>
                    <a:pt x="16607" y="15565"/>
                    <a:pt x="16569" y="15510"/>
                  </a:cubicBezTo>
                  <a:lnTo>
                    <a:pt x="8381" y="3369"/>
                  </a:lnTo>
                  <a:lnTo>
                    <a:pt x="8381" y="3369"/>
                  </a:lnTo>
                  <a:cubicBezTo>
                    <a:pt x="9331" y="4644"/>
                    <a:pt x="10519" y="6279"/>
                    <a:pt x="11639" y="7811"/>
                  </a:cubicBezTo>
                  <a:cubicBezTo>
                    <a:pt x="16474" y="14448"/>
                    <a:pt x="17084" y="15194"/>
                    <a:pt x="17287" y="15194"/>
                  </a:cubicBezTo>
                  <a:cubicBezTo>
                    <a:pt x="17314" y="15194"/>
                    <a:pt x="17334" y="15181"/>
                    <a:pt x="17356" y="15166"/>
                  </a:cubicBezTo>
                  <a:cubicBezTo>
                    <a:pt x="17383" y="15150"/>
                    <a:pt x="17401" y="15121"/>
                    <a:pt x="17407" y="15087"/>
                  </a:cubicBezTo>
                  <a:cubicBezTo>
                    <a:pt x="17414" y="15056"/>
                    <a:pt x="17407" y="15025"/>
                    <a:pt x="17386" y="14997"/>
                  </a:cubicBezTo>
                  <a:cubicBezTo>
                    <a:pt x="15318" y="11962"/>
                    <a:pt x="12068" y="7180"/>
                    <a:pt x="9906" y="3972"/>
                  </a:cubicBezTo>
                  <a:lnTo>
                    <a:pt x="9906" y="3972"/>
                  </a:lnTo>
                  <a:cubicBezTo>
                    <a:pt x="16070" y="12249"/>
                    <a:pt x="17470" y="14058"/>
                    <a:pt x="17861" y="14405"/>
                  </a:cubicBezTo>
                  <a:cubicBezTo>
                    <a:pt x="17865" y="14405"/>
                    <a:pt x="17865" y="14408"/>
                    <a:pt x="17865" y="14408"/>
                  </a:cubicBezTo>
                  <a:lnTo>
                    <a:pt x="17868" y="14408"/>
                  </a:lnTo>
                  <a:cubicBezTo>
                    <a:pt x="17928" y="14460"/>
                    <a:pt x="17965" y="14477"/>
                    <a:pt x="17991" y="14477"/>
                  </a:cubicBezTo>
                  <a:cubicBezTo>
                    <a:pt x="18012" y="14477"/>
                    <a:pt x="18026" y="14467"/>
                    <a:pt x="18042" y="14456"/>
                  </a:cubicBezTo>
                  <a:cubicBezTo>
                    <a:pt x="18069" y="14439"/>
                    <a:pt x="18087" y="14411"/>
                    <a:pt x="18093" y="14381"/>
                  </a:cubicBezTo>
                  <a:cubicBezTo>
                    <a:pt x="18107" y="14307"/>
                    <a:pt x="18107" y="14290"/>
                    <a:pt x="9729" y="1910"/>
                  </a:cubicBezTo>
                  <a:lnTo>
                    <a:pt x="9729" y="1910"/>
                  </a:lnTo>
                  <a:cubicBezTo>
                    <a:pt x="11770" y="4527"/>
                    <a:pt x="15589" y="9654"/>
                    <a:pt x="18346" y="13399"/>
                  </a:cubicBezTo>
                  <a:cubicBezTo>
                    <a:pt x="18370" y="13432"/>
                    <a:pt x="18409" y="13450"/>
                    <a:pt x="18451" y="13450"/>
                  </a:cubicBezTo>
                  <a:cubicBezTo>
                    <a:pt x="18457" y="13450"/>
                    <a:pt x="18464" y="13449"/>
                    <a:pt x="18471" y="13448"/>
                  </a:cubicBezTo>
                  <a:cubicBezTo>
                    <a:pt x="18516" y="13438"/>
                    <a:pt x="18554" y="13399"/>
                    <a:pt x="18565" y="13351"/>
                  </a:cubicBezTo>
                  <a:cubicBezTo>
                    <a:pt x="18568" y="13330"/>
                    <a:pt x="18568" y="13320"/>
                    <a:pt x="18536" y="13261"/>
                  </a:cubicBezTo>
                  <a:lnTo>
                    <a:pt x="18541" y="13258"/>
                  </a:lnTo>
                  <a:cubicBezTo>
                    <a:pt x="18541" y="13254"/>
                    <a:pt x="18523" y="13230"/>
                    <a:pt x="18488" y="13185"/>
                  </a:cubicBezTo>
                  <a:cubicBezTo>
                    <a:pt x="18419" y="13081"/>
                    <a:pt x="18294" y="12897"/>
                    <a:pt x="18062" y="12564"/>
                  </a:cubicBezTo>
                  <a:cubicBezTo>
                    <a:pt x="13596" y="6117"/>
                    <a:pt x="11479" y="2988"/>
                    <a:pt x="10558" y="1564"/>
                  </a:cubicBezTo>
                  <a:lnTo>
                    <a:pt x="10558" y="1564"/>
                  </a:lnTo>
                  <a:cubicBezTo>
                    <a:pt x="11881" y="3227"/>
                    <a:pt x="14535" y="6737"/>
                    <a:pt x="16295" y="9062"/>
                  </a:cubicBezTo>
                  <a:cubicBezTo>
                    <a:pt x="16991" y="9983"/>
                    <a:pt x="17605" y="10794"/>
                    <a:pt x="18045" y="11373"/>
                  </a:cubicBezTo>
                  <a:cubicBezTo>
                    <a:pt x="18661" y="12181"/>
                    <a:pt x="18790" y="12348"/>
                    <a:pt x="18869" y="12348"/>
                  </a:cubicBezTo>
                  <a:cubicBezTo>
                    <a:pt x="18889" y="12348"/>
                    <a:pt x="18907" y="12337"/>
                    <a:pt x="18928" y="12322"/>
                  </a:cubicBezTo>
                  <a:cubicBezTo>
                    <a:pt x="18956" y="12305"/>
                    <a:pt x="18977" y="12273"/>
                    <a:pt x="18981" y="12243"/>
                  </a:cubicBezTo>
                  <a:cubicBezTo>
                    <a:pt x="18990" y="12190"/>
                    <a:pt x="19019" y="12041"/>
                    <a:pt x="13689" y="4263"/>
                  </a:cubicBezTo>
                  <a:lnTo>
                    <a:pt x="13689" y="4263"/>
                  </a:lnTo>
                  <a:cubicBezTo>
                    <a:pt x="18445" y="10499"/>
                    <a:pt x="19055" y="11160"/>
                    <a:pt x="19236" y="11160"/>
                  </a:cubicBezTo>
                  <a:cubicBezTo>
                    <a:pt x="19259" y="11160"/>
                    <a:pt x="19275" y="11149"/>
                    <a:pt x="19292" y="11137"/>
                  </a:cubicBezTo>
                  <a:cubicBezTo>
                    <a:pt x="19320" y="11117"/>
                    <a:pt x="19341" y="11088"/>
                    <a:pt x="19344" y="11058"/>
                  </a:cubicBezTo>
                  <a:cubicBezTo>
                    <a:pt x="19355" y="11002"/>
                    <a:pt x="19379" y="10877"/>
                    <a:pt x="14251" y="3390"/>
                  </a:cubicBezTo>
                  <a:lnTo>
                    <a:pt x="14251" y="3390"/>
                  </a:lnTo>
                  <a:cubicBezTo>
                    <a:pt x="14646" y="3889"/>
                    <a:pt x="15065" y="4415"/>
                    <a:pt x="15480" y="4938"/>
                  </a:cubicBezTo>
                  <a:cubicBezTo>
                    <a:pt x="18024" y="8126"/>
                    <a:pt x="18769" y="9024"/>
                    <a:pt x="19035" y="9241"/>
                  </a:cubicBezTo>
                  <a:lnTo>
                    <a:pt x="19043" y="9252"/>
                  </a:lnTo>
                  <a:lnTo>
                    <a:pt x="19043" y="9249"/>
                  </a:lnTo>
                  <a:cubicBezTo>
                    <a:pt x="19096" y="9292"/>
                    <a:pt x="19129" y="9305"/>
                    <a:pt x="19154" y="9305"/>
                  </a:cubicBezTo>
                  <a:cubicBezTo>
                    <a:pt x="19176" y="9305"/>
                    <a:pt x="19191" y="9295"/>
                    <a:pt x="19209" y="9283"/>
                  </a:cubicBezTo>
                  <a:cubicBezTo>
                    <a:pt x="19264" y="9246"/>
                    <a:pt x="19278" y="9172"/>
                    <a:pt x="19240" y="9117"/>
                  </a:cubicBezTo>
                  <a:lnTo>
                    <a:pt x="15031" y="2870"/>
                  </a:lnTo>
                  <a:lnTo>
                    <a:pt x="18523" y="6754"/>
                  </a:lnTo>
                  <a:cubicBezTo>
                    <a:pt x="18546" y="6781"/>
                    <a:pt x="18579" y="6795"/>
                    <a:pt x="18612" y="6795"/>
                  </a:cubicBezTo>
                  <a:cubicBezTo>
                    <a:pt x="18638" y="6795"/>
                    <a:pt x="18664" y="6786"/>
                    <a:pt x="18686" y="6768"/>
                  </a:cubicBezTo>
                  <a:cubicBezTo>
                    <a:pt x="18738" y="6730"/>
                    <a:pt x="18749" y="6660"/>
                    <a:pt x="18710" y="6605"/>
                  </a:cubicBezTo>
                  <a:cubicBezTo>
                    <a:pt x="17612" y="5001"/>
                    <a:pt x="15955" y="2572"/>
                    <a:pt x="15841" y="2360"/>
                  </a:cubicBezTo>
                  <a:cubicBezTo>
                    <a:pt x="15838" y="2347"/>
                    <a:pt x="15831" y="2336"/>
                    <a:pt x="15824" y="2326"/>
                  </a:cubicBezTo>
                  <a:cubicBezTo>
                    <a:pt x="15802" y="2292"/>
                    <a:pt x="15765" y="2273"/>
                    <a:pt x="15726" y="2273"/>
                  </a:cubicBezTo>
                  <a:cubicBezTo>
                    <a:pt x="15703" y="2273"/>
                    <a:pt x="15679" y="2280"/>
                    <a:pt x="15658" y="2295"/>
                  </a:cubicBezTo>
                  <a:cubicBezTo>
                    <a:pt x="15630" y="2312"/>
                    <a:pt x="15613" y="2340"/>
                    <a:pt x="15605" y="2374"/>
                  </a:cubicBezTo>
                  <a:cubicBezTo>
                    <a:pt x="15595" y="2430"/>
                    <a:pt x="15589" y="2468"/>
                    <a:pt x="17484" y="5240"/>
                  </a:cubicBezTo>
                  <a:lnTo>
                    <a:pt x="14050" y="1425"/>
                  </a:lnTo>
                  <a:cubicBezTo>
                    <a:pt x="14027" y="1397"/>
                    <a:pt x="13993" y="1384"/>
                    <a:pt x="13959" y="1384"/>
                  </a:cubicBezTo>
                  <a:cubicBezTo>
                    <a:pt x="13934" y="1384"/>
                    <a:pt x="13908" y="1392"/>
                    <a:pt x="13887" y="1408"/>
                  </a:cubicBezTo>
                  <a:cubicBezTo>
                    <a:pt x="13838" y="1450"/>
                    <a:pt x="13825" y="1519"/>
                    <a:pt x="13863" y="1570"/>
                  </a:cubicBezTo>
                  <a:lnTo>
                    <a:pt x="17906" y="7568"/>
                  </a:lnTo>
                  <a:cubicBezTo>
                    <a:pt x="16427" y="5756"/>
                    <a:pt x="13995" y="2690"/>
                    <a:pt x="12203" y="406"/>
                  </a:cubicBezTo>
                  <a:cubicBezTo>
                    <a:pt x="12179" y="376"/>
                    <a:pt x="12144" y="360"/>
                    <a:pt x="12109" y="360"/>
                  </a:cubicBezTo>
                  <a:cubicBezTo>
                    <a:pt x="12084" y="360"/>
                    <a:pt x="12058" y="368"/>
                    <a:pt x="12037" y="385"/>
                  </a:cubicBezTo>
                  <a:cubicBezTo>
                    <a:pt x="11985" y="424"/>
                    <a:pt x="11971" y="497"/>
                    <a:pt x="12009" y="548"/>
                  </a:cubicBezTo>
                  <a:cubicBezTo>
                    <a:pt x="14123" y="3625"/>
                    <a:pt x="17050" y="7908"/>
                    <a:pt x="18391" y="9932"/>
                  </a:cubicBezTo>
                  <a:cubicBezTo>
                    <a:pt x="16853" y="8036"/>
                    <a:pt x="13734" y="3927"/>
                    <a:pt x="12200" y="1903"/>
                  </a:cubicBezTo>
                  <a:cubicBezTo>
                    <a:pt x="11815" y="1397"/>
                    <a:pt x="11493" y="975"/>
                    <a:pt x="11268" y="681"/>
                  </a:cubicBezTo>
                  <a:cubicBezTo>
                    <a:pt x="11105" y="465"/>
                    <a:pt x="11004" y="334"/>
                    <a:pt x="10939" y="257"/>
                  </a:cubicBezTo>
                  <a:cubicBezTo>
                    <a:pt x="10928" y="247"/>
                    <a:pt x="10921" y="233"/>
                    <a:pt x="10914" y="223"/>
                  </a:cubicBezTo>
                  <a:lnTo>
                    <a:pt x="10911" y="227"/>
                  </a:lnTo>
                  <a:cubicBezTo>
                    <a:pt x="10864" y="179"/>
                    <a:pt x="10836" y="162"/>
                    <a:pt x="10811" y="162"/>
                  </a:cubicBezTo>
                  <a:cubicBezTo>
                    <a:pt x="10791" y="162"/>
                    <a:pt x="10773" y="174"/>
                    <a:pt x="10748" y="192"/>
                  </a:cubicBezTo>
                  <a:cubicBezTo>
                    <a:pt x="10720" y="209"/>
                    <a:pt x="10703" y="237"/>
                    <a:pt x="10696" y="268"/>
                  </a:cubicBezTo>
                  <a:cubicBezTo>
                    <a:pt x="10689" y="302"/>
                    <a:pt x="10696" y="334"/>
                    <a:pt x="10717" y="361"/>
                  </a:cubicBezTo>
                  <a:cubicBezTo>
                    <a:pt x="12771" y="3345"/>
                    <a:pt x="15501" y="7329"/>
                    <a:pt x="17189" y="9844"/>
                  </a:cubicBezTo>
                  <a:cubicBezTo>
                    <a:pt x="16967" y="9550"/>
                    <a:pt x="16728" y="9238"/>
                    <a:pt x="16486" y="8916"/>
                  </a:cubicBezTo>
                  <a:cubicBezTo>
                    <a:pt x="10626" y="1166"/>
                    <a:pt x="9982" y="403"/>
                    <a:pt x="9796" y="403"/>
                  </a:cubicBezTo>
                  <a:cubicBezTo>
                    <a:pt x="9774" y="403"/>
                    <a:pt x="9759" y="413"/>
                    <a:pt x="9743" y="424"/>
                  </a:cubicBezTo>
                  <a:cubicBezTo>
                    <a:pt x="9715" y="444"/>
                    <a:pt x="9695" y="476"/>
                    <a:pt x="9688" y="507"/>
                  </a:cubicBezTo>
                  <a:cubicBezTo>
                    <a:pt x="9670" y="604"/>
                    <a:pt x="9643" y="753"/>
                    <a:pt x="14330" y="7586"/>
                  </a:cubicBezTo>
                  <a:cubicBezTo>
                    <a:pt x="14088" y="7257"/>
                    <a:pt x="13838" y="6924"/>
                    <a:pt x="13593" y="6595"/>
                  </a:cubicBezTo>
                  <a:cubicBezTo>
                    <a:pt x="9784" y="1515"/>
                    <a:pt x="8794" y="302"/>
                    <a:pt x="8475" y="57"/>
                  </a:cubicBezTo>
                  <a:cubicBezTo>
                    <a:pt x="8471" y="57"/>
                    <a:pt x="8471" y="53"/>
                    <a:pt x="8471" y="53"/>
                  </a:cubicBezTo>
                  <a:lnTo>
                    <a:pt x="8471" y="57"/>
                  </a:lnTo>
                  <a:cubicBezTo>
                    <a:pt x="8417" y="15"/>
                    <a:pt x="8382" y="1"/>
                    <a:pt x="8356" y="1"/>
                  </a:cubicBezTo>
                  <a:close/>
                </a:path>
              </a:pathLst>
            </a:custGeom>
            <a:solidFill>
              <a:srgbClr val="9FC5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30"/>
            <p:cNvSpPr/>
            <p:nvPr/>
          </p:nvSpPr>
          <p:spPr>
            <a:xfrm>
              <a:off x="947933" y="3009145"/>
              <a:ext cx="947768" cy="881543"/>
            </a:xfrm>
            <a:custGeom>
              <a:avLst/>
              <a:gdLst/>
              <a:ahLst/>
              <a:cxnLst/>
              <a:rect l="l" t="t" r="r" b="b"/>
              <a:pathLst>
                <a:path w="10576" h="9837" extrusionOk="0">
                  <a:moveTo>
                    <a:pt x="4985" y="164"/>
                  </a:moveTo>
                  <a:cubicBezTo>
                    <a:pt x="5059" y="164"/>
                    <a:pt x="5134" y="167"/>
                    <a:pt x="5209" y="172"/>
                  </a:cubicBezTo>
                  <a:cubicBezTo>
                    <a:pt x="7256" y="307"/>
                    <a:pt x="9117" y="1197"/>
                    <a:pt x="9810" y="3238"/>
                  </a:cubicBezTo>
                  <a:cubicBezTo>
                    <a:pt x="10461" y="5165"/>
                    <a:pt x="10098" y="7160"/>
                    <a:pt x="8569" y="8563"/>
                  </a:cubicBezTo>
                  <a:cubicBezTo>
                    <a:pt x="7734" y="9333"/>
                    <a:pt x="6680" y="9672"/>
                    <a:pt x="5609" y="9672"/>
                  </a:cubicBezTo>
                  <a:cubicBezTo>
                    <a:pt x="4651" y="9672"/>
                    <a:pt x="3678" y="9400"/>
                    <a:pt x="2839" y="8921"/>
                  </a:cubicBezTo>
                  <a:cubicBezTo>
                    <a:pt x="902" y="7819"/>
                    <a:pt x="157" y="5691"/>
                    <a:pt x="840" y="3581"/>
                  </a:cubicBezTo>
                  <a:cubicBezTo>
                    <a:pt x="1393" y="1878"/>
                    <a:pt x="3085" y="164"/>
                    <a:pt x="4985" y="164"/>
                  </a:cubicBezTo>
                  <a:close/>
                  <a:moveTo>
                    <a:pt x="4982" y="1"/>
                  </a:moveTo>
                  <a:cubicBezTo>
                    <a:pt x="3231" y="1"/>
                    <a:pt x="1616" y="1432"/>
                    <a:pt x="915" y="2947"/>
                  </a:cubicBezTo>
                  <a:cubicBezTo>
                    <a:pt x="1" y="4918"/>
                    <a:pt x="351" y="7264"/>
                    <a:pt x="2104" y="8630"/>
                  </a:cubicBezTo>
                  <a:cubicBezTo>
                    <a:pt x="3096" y="9403"/>
                    <a:pt x="4323" y="9837"/>
                    <a:pt x="5548" y="9837"/>
                  </a:cubicBezTo>
                  <a:cubicBezTo>
                    <a:pt x="6408" y="9837"/>
                    <a:pt x="7267" y="9623"/>
                    <a:pt x="8043" y="9163"/>
                  </a:cubicBezTo>
                  <a:cubicBezTo>
                    <a:pt x="9900" y="8064"/>
                    <a:pt x="10576" y="5899"/>
                    <a:pt x="10149" y="3872"/>
                  </a:cubicBezTo>
                  <a:cubicBezTo>
                    <a:pt x="9634" y="1391"/>
                    <a:pt x="7638" y="169"/>
                    <a:pt x="5209" y="9"/>
                  </a:cubicBezTo>
                  <a:lnTo>
                    <a:pt x="5209" y="9"/>
                  </a:lnTo>
                  <a:cubicBezTo>
                    <a:pt x="5209" y="9"/>
                    <a:pt x="5209" y="9"/>
                    <a:pt x="5209" y="9"/>
                  </a:cubicBezTo>
                  <a:lnTo>
                    <a:pt x="5209" y="9"/>
                  </a:lnTo>
                  <a:cubicBezTo>
                    <a:pt x="5209" y="9"/>
                    <a:pt x="5209" y="9"/>
                    <a:pt x="5209" y="9"/>
                  </a:cubicBezTo>
                  <a:cubicBezTo>
                    <a:pt x="5133" y="4"/>
                    <a:pt x="5057" y="1"/>
                    <a:pt x="498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0"/>
            <p:cNvSpPr/>
            <p:nvPr/>
          </p:nvSpPr>
          <p:spPr>
            <a:xfrm>
              <a:off x="1090331" y="3022228"/>
              <a:ext cx="388391" cy="428091"/>
            </a:xfrm>
            <a:custGeom>
              <a:avLst/>
              <a:gdLst/>
              <a:ahLst/>
              <a:cxnLst/>
              <a:rect l="l" t="t" r="r" b="b"/>
              <a:pathLst>
                <a:path w="4334" h="4777" extrusionOk="0">
                  <a:moveTo>
                    <a:pt x="2455" y="0"/>
                  </a:moveTo>
                  <a:cubicBezTo>
                    <a:pt x="2376" y="0"/>
                    <a:pt x="2351" y="130"/>
                    <a:pt x="2438" y="164"/>
                  </a:cubicBezTo>
                  <a:cubicBezTo>
                    <a:pt x="2688" y="258"/>
                    <a:pt x="3706" y="546"/>
                    <a:pt x="3436" y="1072"/>
                  </a:cubicBezTo>
                  <a:cubicBezTo>
                    <a:pt x="3350" y="1245"/>
                    <a:pt x="2979" y="1381"/>
                    <a:pt x="2819" y="1425"/>
                  </a:cubicBezTo>
                  <a:cubicBezTo>
                    <a:pt x="2639" y="1478"/>
                    <a:pt x="2348" y="1453"/>
                    <a:pt x="2251" y="1668"/>
                  </a:cubicBezTo>
                  <a:cubicBezTo>
                    <a:pt x="2178" y="1824"/>
                    <a:pt x="2303" y="1924"/>
                    <a:pt x="2307" y="2073"/>
                  </a:cubicBezTo>
                  <a:cubicBezTo>
                    <a:pt x="2328" y="2551"/>
                    <a:pt x="1984" y="2271"/>
                    <a:pt x="1731" y="2447"/>
                  </a:cubicBezTo>
                  <a:cubicBezTo>
                    <a:pt x="1617" y="2531"/>
                    <a:pt x="1610" y="2576"/>
                    <a:pt x="1613" y="2732"/>
                  </a:cubicBezTo>
                  <a:cubicBezTo>
                    <a:pt x="1613" y="2804"/>
                    <a:pt x="1704" y="2850"/>
                    <a:pt x="1735" y="2908"/>
                  </a:cubicBezTo>
                  <a:cubicBezTo>
                    <a:pt x="1904" y="3231"/>
                    <a:pt x="2199" y="3508"/>
                    <a:pt x="2185" y="3913"/>
                  </a:cubicBezTo>
                  <a:cubicBezTo>
                    <a:pt x="1976" y="4380"/>
                    <a:pt x="1708" y="4613"/>
                    <a:pt x="1381" y="4613"/>
                  </a:cubicBezTo>
                  <a:cubicBezTo>
                    <a:pt x="1242" y="4613"/>
                    <a:pt x="1091" y="4570"/>
                    <a:pt x="931" y="4485"/>
                  </a:cubicBezTo>
                  <a:cubicBezTo>
                    <a:pt x="695" y="4315"/>
                    <a:pt x="556" y="4101"/>
                    <a:pt x="515" y="3840"/>
                  </a:cubicBezTo>
                  <a:cubicBezTo>
                    <a:pt x="457" y="3626"/>
                    <a:pt x="442" y="3390"/>
                    <a:pt x="407" y="3168"/>
                  </a:cubicBezTo>
                  <a:cubicBezTo>
                    <a:pt x="328" y="2684"/>
                    <a:pt x="238" y="2198"/>
                    <a:pt x="169" y="1713"/>
                  </a:cubicBezTo>
                  <a:cubicBezTo>
                    <a:pt x="162" y="1671"/>
                    <a:pt x="132" y="1653"/>
                    <a:pt x="100" y="1653"/>
                  </a:cubicBezTo>
                  <a:cubicBezTo>
                    <a:pt x="53" y="1653"/>
                    <a:pt x="1" y="1693"/>
                    <a:pt x="9" y="1755"/>
                  </a:cubicBezTo>
                  <a:cubicBezTo>
                    <a:pt x="116" y="2479"/>
                    <a:pt x="172" y="3279"/>
                    <a:pt x="380" y="3983"/>
                  </a:cubicBezTo>
                  <a:cubicBezTo>
                    <a:pt x="501" y="4405"/>
                    <a:pt x="799" y="4689"/>
                    <a:pt x="1242" y="4763"/>
                  </a:cubicBezTo>
                  <a:cubicBezTo>
                    <a:pt x="1302" y="4772"/>
                    <a:pt x="1363" y="4777"/>
                    <a:pt x="1424" y="4777"/>
                  </a:cubicBezTo>
                  <a:cubicBezTo>
                    <a:pt x="1771" y="4777"/>
                    <a:pt x="2129" y="4624"/>
                    <a:pt x="2282" y="4294"/>
                  </a:cubicBezTo>
                  <a:cubicBezTo>
                    <a:pt x="2528" y="3760"/>
                    <a:pt x="2085" y="3415"/>
                    <a:pt x="1984" y="2946"/>
                  </a:cubicBezTo>
                  <a:cubicBezTo>
                    <a:pt x="1907" y="2584"/>
                    <a:pt x="1999" y="2549"/>
                    <a:pt x="2136" y="2549"/>
                  </a:cubicBezTo>
                  <a:cubicBezTo>
                    <a:pt x="2168" y="2549"/>
                    <a:pt x="2203" y="2551"/>
                    <a:pt x="2239" y="2551"/>
                  </a:cubicBezTo>
                  <a:cubicBezTo>
                    <a:pt x="2342" y="2551"/>
                    <a:pt x="2452" y="2535"/>
                    <a:pt x="2528" y="2409"/>
                  </a:cubicBezTo>
                  <a:cubicBezTo>
                    <a:pt x="2619" y="2260"/>
                    <a:pt x="2435" y="2097"/>
                    <a:pt x="2438" y="1963"/>
                  </a:cubicBezTo>
                  <a:cubicBezTo>
                    <a:pt x="2459" y="1578"/>
                    <a:pt x="2875" y="1613"/>
                    <a:pt x="3142" y="1485"/>
                  </a:cubicBezTo>
                  <a:cubicBezTo>
                    <a:pt x="4333" y="909"/>
                    <a:pt x="3193" y="268"/>
                    <a:pt x="2483" y="5"/>
                  </a:cubicBezTo>
                  <a:cubicBezTo>
                    <a:pt x="2473" y="2"/>
                    <a:pt x="2464" y="0"/>
                    <a:pt x="24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30"/>
            <p:cNvSpPr/>
            <p:nvPr/>
          </p:nvSpPr>
          <p:spPr>
            <a:xfrm>
              <a:off x="1433643" y="3355057"/>
              <a:ext cx="344480" cy="375666"/>
            </a:xfrm>
            <a:custGeom>
              <a:avLst/>
              <a:gdLst/>
              <a:ahLst/>
              <a:cxnLst/>
              <a:rect l="l" t="t" r="r" b="b"/>
              <a:pathLst>
                <a:path w="3844" h="4192" extrusionOk="0">
                  <a:moveTo>
                    <a:pt x="159" y="0"/>
                  </a:moveTo>
                  <a:cubicBezTo>
                    <a:pt x="142" y="0"/>
                    <a:pt x="125" y="1"/>
                    <a:pt x="107" y="2"/>
                  </a:cubicBezTo>
                  <a:cubicBezTo>
                    <a:pt x="5" y="9"/>
                    <a:pt x="0" y="165"/>
                    <a:pt x="101" y="165"/>
                  </a:cubicBezTo>
                  <a:cubicBezTo>
                    <a:pt x="103" y="165"/>
                    <a:pt x="105" y="165"/>
                    <a:pt x="107" y="165"/>
                  </a:cubicBezTo>
                  <a:cubicBezTo>
                    <a:pt x="124" y="164"/>
                    <a:pt x="141" y="163"/>
                    <a:pt x="157" y="163"/>
                  </a:cubicBezTo>
                  <a:cubicBezTo>
                    <a:pt x="774" y="163"/>
                    <a:pt x="864" y="798"/>
                    <a:pt x="1171" y="1162"/>
                  </a:cubicBezTo>
                  <a:cubicBezTo>
                    <a:pt x="1379" y="1409"/>
                    <a:pt x="1639" y="1516"/>
                    <a:pt x="1913" y="1661"/>
                  </a:cubicBezTo>
                  <a:cubicBezTo>
                    <a:pt x="2941" y="2202"/>
                    <a:pt x="3336" y="3068"/>
                    <a:pt x="3665" y="4135"/>
                  </a:cubicBezTo>
                  <a:cubicBezTo>
                    <a:pt x="3678" y="4175"/>
                    <a:pt x="3710" y="4192"/>
                    <a:pt x="3743" y="4192"/>
                  </a:cubicBezTo>
                  <a:cubicBezTo>
                    <a:pt x="3793" y="4192"/>
                    <a:pt x="3844" y="4151"/>
                    <a:pt x="3825" y="4090"/>
                  </a:cubicBezTo>
                  <a:cubicBezTo>
                    <a:pt x="3513" y="3075"/>
                    <a:pt x="3132" y="2157"/>
                    <a:pt x="2169" y="1610"/>
                  </a:cubicBezTo>
                  <a:cubicBezTo>
                    <a:pt x="1919" y="1471"/>
                    <a:pt x="1622" y="1377"/>
                    <a:pt x="1410" y="1180"/>
                  </a:cubicBezTo>
                  <a:cubicBezTo>
                    <a:pt x="1188" y="975"/>
                    <a:pt x="1098" y="684"/>
                    <a:pt x="925" y="446"/>
                  </a:cubicBezTo>
                  <a:cubicBezTo>
                    <a:pt x="717" y="165"/>
                    <a:pt x="497" y="0"/>
                    <a:pt x="15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0"/>
            <p:cNvSpPr/>
            <p:nvPr/>
          </p:nvSpPr>
          <p:spPr>
            <a:xfrm>
              <a:off x="1321804" y="3587159"/>
              <a:ext cx="153152" cy="303616"/>
            </a:xfrm>
            <a:custGeom>
              <a:avLst/>
              <a:gdLst/>
              <a:ahLst/>
              <a:cxnLst/>
              <a:rect l="l" t="t" r="r" b="b"/>
              <a:pathLst>
                <a:path w="1709" h="3388" extrusionOk="0">
                  <a:moveTo>
                    <a:pt x="996" y="1"/>
                  </a:moveTo>
                  <a:cubicBezTo>
                    <a:pt x="972" y="1"/>
                    <a:pt x="948" y="13"/>
                    <a:pt x="933" y="42"/>
                  </a:cubicBezTo>
                  <a:cubicBezTo>
                    <a:pt x="722" y="468"/>
                    <a:pt x="1" y="821"/>
                    <a:pt x="465" y="1272"/>
                  </a:cubicBezTo>
                  <a:cubicBezTo>
                    <a:pt x="773" y="1569"/>
                    <a:pt x="1179" y="1625"/>
                    <a:pt x="1192" y="2134"/>
                  </a:cubicBezTo>
                  <a:cubicBezTo>
                    <a:pt x="1203" y="2536"/>
                    <a:pt x="884" y="2938"/>
                    <a:pt x="1043" y="3333"/>
                  </a:cubicBezTo>
                  <a:cubicBezTo>
                    <a:pt x="1060" y="3371"/>
                    <a:pt x="1093" y="3387"/>
                    <a:pt x="1126" y="3387"/>
                  </a:cubicBezTo>
                  <a:cubicBezTo>
                    <a:pt x="1177" y="3387"/>
                    <a:pt x="1226" y="3348"/>
                    <a:pt x="1203" y="3288"/>
                  </a:cubicBezTo>
                  <a:cubicBezTo>
                    <a:pt x="988" y="2762"/>
                    <a:pt x="1709" y="2003"/>
                    <a:pt x="1206" y="1549"/>
                  </a:cubicBezTo>
                  <a:cubicBezTo>
                    <a:pt x="1037" y="1396"/>
                    <a:pt x="631" y="1352"/>
                    <a:pt x="535" y="1115"/>
                  </a:cubicBezTo>
                  <a:cubicBezTo>
                    <a:pt x="410" y="814"/>
                    <a:pt x="946" y="381"/>
                    <a:pt x="1075" y="125"/>
                  </a:cubicBezTo>
                  <a:cubicBezTo>
                    <a:pt x="1108" y="60"/>
                    <a:pt x="1051" y="1"/>
                    <a:pt x="99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0"/>
            <p:cNvSpPr/>
            <p:nvPr/>
          </p:nvSpPr>
          <p:spPr>
            <a:xfrm>
              <a:off x="1372705" y="3355236"/>
              <a:ext cx="81102" cy="246352"/>
            </a:xfrm>
            <a:custGeom>
              <a:avLst/>
              <a:gdLst/>
              <a:ahLst/>
              <a:cxnLst/>
              <a:rect l="l" t="t" r="r" b="b"/>
              <a:pathLst>
                <a:path w="905" h="2749" extrusionOk="0">
                  <a:moveTo>
                    <a:pt x="787" y="0"/>
                  </a:moveTo>
                  <a:cubicBezTo>
                    <a:pt x="780" y="0"/>
                    <a:pt x="774" y="1"/>
                    <a:pt x="766" y="3"/>
                  </a:cubicBezTo>
                  <a:cubicBezTo>
                    <a:pt x="455" y="69"/>
                    <a:pt x="209" y="305"/>
                    <a:pt x="167" y="627"/>
                  </a:cubicBezTo>
                  <a:cubicBezTo>
                    <a:pt x="80" y="1333"/>
                    <a:pt x="614" y="1920"/>
                    <a:pt x="357" y="2651"/>
                  </a:cubicBezTo>
                  <a:cubicBezTo>
                    <a:pt x="337" y="2709"/>
                    <a:pt x="386" y="2749"/>
                    <a:pt x="435" y="2749"/>
                  </a:cubicBezTo>
                  <a:cubicBezTo>
                    <a:pt x="467" y="2749"/>
                    <a:pt x="500" y="2732"/>
                    <a:pt x="514" y="2692"/>
                  </a:cubicBezTo>
                  <a:cubicBezTo>
                    <a:pt x="621" y="2390"/>
                    <a:pt x="624" y="2107"/>
                    <a:pt x="562" y="1795"/>
                  </a:cubicBezTo>
                  <a:cubicBezTo>
                    <a:pt x="461" y="1279"/>
                    <a:pt x="1" y="336"/>
                    <a:pt x="808" y="159"/>
                  </a:cubicBezTo>
                  <a:cubicBezTo>
                    <a:pt x="905" y="140"/>
                    <a:pt x="873" y="0"/>
                    <a:pt x="78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0"/>
            <p:cNvSpPr/>
            <p:nvPr/>
          </p:nvSpPr>
          <p:spPr>
            <a:xfrm>
              <a:off x="1391524" y="3866040"/>
              <a:ext cx="49916" cy="286141"/>
            </a:xfrm>
            <a:custGeom>
              <a:avLst/>
              <a:gdLst/>
              <a:ahLst/>
              <a:cxnLst/>
              <a:rect l="l" t="t" r="r" b="b"/>
              <a:pathLst>
                <a:path w="557" h="3193" extrusionOk="0">
                  <a:moveTo>
                    <a:pt x="355" y="1"/>
                  </a:moveTo>
                  <a:cubicBezTo>
                    <a:pt x="252" y="1"/>
                    <a:pt x="146" y="66"/>
                    <a:pt x="141" y="197"/>
                  </a:cubicBezTo>
                  <a:cubicBezTo>
                    <a:pt x="102" y="1132"/>
                    <a:pt x="43" y="2061"/>
                    <a:pt x="6" y="2997"/>
                  </a:cubicBezTo>
                  <a:cubicBezTo>
                    <a:pt x="1" y="3128"/>
                    <a:pt x="100" y="3193"/>
                    <a:pt x="201" y="3193"/>
                  </a:cubicBezTo>
                  <a:cubicBezTo>
                    <a:pt x="304" y="3193"/>
                    <a:pt x="409" y="3127"/>
                    <a:pt x="414" y="2997"/>
                  </a:cubicBezTo>
                  <a:cubicBezTo>
                    <a:pt x="456" y="2061"/>
                    <a:pt x="512" y="1132"/>
                    <a:pt x="550" y="197"/>
                  </a:cubicBezTo>
                  <a:cubicBezTo>
                    <a:pt x="556" y="66"/>
                    <a:pt x="458" y="1"/>
                    <a:pt x="3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30"/>
            <p:cNvSpPr/>
            <p:nvPr/>
          </p:nvSpPr>
          <p:spPr>
            <a:xfrm>
              <a:off x="815125" y="2904475"/>
              <a:ext cx="650515" cy="1093482"/>
            </a:xfrm>
            <a:custGeom>
              <a:avLst/>
              <a:gdLst/>
              <a:ahLst/>
              <a:cxnLst/>
              <a:rect l="l" t="t" r="r" b="b"/>
              <a:pathLst>
                <a:path w="7259" h="12202" extrusionOk="0">
                  <a:moveTo>
                    <a:pt x="6831" y="1"/>
                  </a:moveTo>
                  <a:cubicBezTo>
                    <a:pt x="6029" y="1"/>
                    <a:pt x="5112" y="353"/>
                    <a:pt x="4407" y="664"/>
                  </a:cubicBezTo>
                  <a:cubicBezTo>
                    <a:pt x="3998" y="844"/>
                    <a:pt x="3611" y="1090"/>
                    <a:pt x="3243" y="1350"/>
                  </a:cubicBezTo>
                  <a:cubicBezTo>
                    <a:pt x="2353" y="1988"/>
                    <a:pt x="1625" y="2826"/>
                    <a:pt x="1185" y="3835"/>
                  </a:cubicBezTo>
                  <a:cubicBezTo>
                    <a:pt x="0" y="6555"/>
                    <a:pt x="897" y="9710"/>
                    <a:pt x="3465" y="11211"/>
                  </a:cubicBezTo>
                  <a:cubicBezTo>
                    <a:pt x="4407" y="11765"/>
                    <a:pt x="5540" y="12171"/>
                    <a:pt x="6642" y="12202"/>
                  </a:cubicBezTo>
                  <a:cubicBezTo>
                    <a:pt x="6644" y="12202"/>
                    <a:pt x="6646" y="12202"/>
                    <a:pt x="6649" y="12202"/>
                  </a:cubicBezTo>
                  <a:cubicBezTo>
                    <a:pt x="6905" y="12202"/>
                    <a:pt x="6903" y="11800"/>
                    <a:pt x="6642" y="11793"/>
                  </a:cubicBezTo>
                  <a:cubicBezTo>
                    <a:pt x="5502" y="11762"/>
                    <a:pt x="4313" y="11295"/>
                    <a:pt x="3371" y="10674"/>
                  </a:cubicBezTo>
                  <a:cubicBezTo>
                    <a:pt x="1839" y="9666"/>
                    <a:pt x="1078" y="8082"/>
                    <a:pt x="1099" y="6264"/>
                  </a:cubicBezTo>
                  <a:cubicBezTo>
                    <a:pt x="1116" y="4673"/>
                    <a:pt x="1740" y="3190"/>
                    <a:pt x="2928" y="2122"/>
                  </a:cubicBezTo>
                  <a:cubicBezTo>
                    <a:pt x="3236" y="1849"/>
                    <a:pt x="3572" y="1614"/>
                    <a:pt x="3923" y="1392"/>
                  </a:cubicBezTo>
                  <a:cubicBezTo>
                    <a:pt x="4685" y="913"/>
                    <a:pt x="5872" y="412"/>
                    <a:pt x="6823" y="412"/>
                  </a:cubicBezTo>
                  <a:cubicBezTo>
                    <a:pt x="6883" y="412"/>
                    <a:pt x="6942" y="414"/>
                    <a:pt x="6999" y="418"/>
                  </a:cubicBezTo>
                  <a:cubicBezTo>
                    <a:pt x="7005" y="418"/>
                    <a:pt x="7010" y="418"/>
                    <a:pt x="7015" y="418"/>
                  </a:cubicBezTo>
                  <a:cubicBezTo>
                    <a:pt x="7259" y="418"/>
                    <a:pt x="7253" y="26"/>
                    <a:pt x="6999" y="6"/>
                  </a:cubicBezTo>
                  <a:cubicBezTo>
                    <a:pt x="6944" y="2"/>
                    <a:pt x="6887" y="1"/>
                    <a:pt x="683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30"/>
            <p:cNvSpPr/>
            <p:nvPr/>
          </p:nvSpPr>
          <p:spPr>
            <a:xfrm>
              <a:off x="1416347" y="3359986"/>
              <a:ext cx="61297" cy="69004"/>
            </a:xfrm>
            <a:custGeom>
              <a:avLst/>
              <a:gdLst/>
              <a:ahLst/>
              <a:cxnLst/>
              <a:rect l="l" t="t" r="r" b="b"/>
              <a:pathLst>
                <a:path w="684" h="770" extrusionOk="0">
                  <a:moveTo>
                    <a:pt x="568" y="0"/>
                  </a:moveTo>
                  <a:cubicBezTo>
                    <a:pt x="543" y="0"/>
                    <a:pt x="517" y="11"/>
                    <a:pt x="498" y="37"/>
                  </a:cubicBezTo>
                  <a:cubicBezTo>
                    <a:pt x="348" y="245"/>
                    <a:pt x="193" y="446"/>
                    <a:pt x="44" y="653"/>
                  </a:cubicBezTo>
                  <a:cubicBezTo>
                    <a:pt x="0" y="712"/>
                    <a:pt x="57" y="770"/>
                    <a:pt x="116" y="770"/>
                  </a:cubicBezTo>
                  <a:cubicBezTo>
                    <a:pt x="142" y="770"/>
                    <a:pt x="168" y="759"/>
                    <a:pt x="186" y="733"/>
                  </a:cubicBezTo>
                  <a:cubicBezTo>
                    <a:pt x="335" y="529"/>
                    <a:pt x="491" y="328"/>
                    <a:pt x="640" y="120"/>
                  </a:cubicBezTo>
                  <a:cubicBezTo>
                    <a:pt x="683" y="59"/>
                    <a:pt x="627" y="0"/>
                    <a:pt x="56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30"/>
            <p:cNvSpPr/>
            <p:nvPr/>
          </p:nvSpPr>
          <p:spPr>
            <a:xfrm>
              <a:off x="1420380" y="3374055"/>
              <a:ext cx="84865" cy="108882"/>
            </a:xfrm>
            <a:custGeom>
              <a:avLst/>
              <a:gdLst/>
              <a:ahLst/>
              <a:cxnLst/>
              <a:rect l="l" t="t" r="r" b="b"/>
              <a:pathLst>
                <a:path w="947" h="1215" extrusionOk="0">
                  <a:moveTo>
                    <a:pt x="832" y="1"/>
                  </a:moveTo>
                  <a:cubicBezTo>
                    <a:pt x="807" y="1"/>
                    <a:pt x="782" y="11"/>
                    <a:pt x="765" y="36"/>
                  </a:cubicBezTo>
                  <a:cubicBezTo>
                    <a:pt x="511" y="379"/>
                    <a:pt x="241" y="718"/>
                    <a:pt x="37" y="1093"/>
                  </a:cubicBezTo>
                  <a:cubicBezTo>
                    <a:pt x="1" y="1155"/>
                    <a:pt x="59" y="1214"/>
                    <a:pt x="115" y="1214"/>
                  </a:cubicBezTo>
                  <a:cubicBezTo>
                    <a:pt x="139" y="1214"/>
                    <a:pt x="163" y="1203"/>
                    <a:pt x="179" y="1176"/>
                  </a:cubicBezTo>
                  <a:cubicBezTo>
                    <a:pt x="383" y="802"/>
                    <a:pt x="654" y="462"/>
                    <a:pt x="903" y="119"/>
                  </a:cubicBezTo>
                  <a:cubicBezTo>
                    <a:pt x="947" y="58"/>
                    <a:pt x="890" y="1"/>
                    <a:pt x="83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30"/>
            <p:cNvSpPr/>
            <p:nvPr/>
          </p:nvSpPr>
          <p:spPr>
            <a:xfrm>
              <a:off x="1436690" y="3417787"/>
              <a:ext cx="98576" cy="130121"/>
            </a:xfrm>
            <a:custGeom>
              <a:avLst/>
              <a:gdLst/>
              <a:ahLst/>
              <a:cxnLst/>
              <a:rect l="l" t="t" r="r" b="b"/>
              <a:pathLst>
                <a:path w="1100" h="1452" extrusionOk="0">
                  <a:moveTo>
                    <a:pt x="987" y="1"/>
                  </a:moveTo>
                  <a:cubicBezTo>
                    <a:pt x="962" y="1"/>
                    <a:pt x="938" y="12"/>
                    <a:pt x="922" y="40"/>
                  </a:cubicBezTo>
                  <a:cubicBezTo>
                    <a:pt x="649" y="483"/>
                    <a:pt x="246" y="847"/>
                    <a:pt x="32" y="1326"/>
                  </a:cubicBezTo>
                  <a:cubicBezTo>
                    <a:pt x="1" y="1392"/>
                    <a:pt x="58" y="1452"/>
                    <a:pt x="110" y="1452"/>
                  </a:cubicBezTo>
                  <a:cubicBezTo>
                    <a:pt x="134" y="1452"/>
                    <a:pt x="157" y="1439"/>
                    <a:pt x="171" y="1409"/>
                  </a:cubicBezTo>
                  <a:cubicBezTo>
                    <a:pt x="388" y="931"/>
                    <a:pt x="791" y="566"/>
                    <a:pt x="1061" y="123"/>
                  </a:cubicBezTo>
                  <a:cubicBezTo>
                    <a:pt x="1099" y="60"/>
                    <a:pt x="1042" y="1"/>
                    <a:pt x="9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30"/>
            <p:cNvSpPr/>
            <p:nvPr/>
          </p:nvSpPr>
          <p:spPr>
            <a:xfrm>
              <a:off x="1423696" y="3463222"/>
              <a:ext cx="146252" cy="200021"/>
            </a:xfrm>
            <a:custGeom>
              <a:avLst/>
              <a:gdLst/>
              <a:ahLst/>
              <a:cxnLst/>
              <a:rect l="l" t="t" r="r" b="b"/>
              <a:pathLst>
                <a:path w="1632" h="2232" extrusionOk="0">
                  <a:moveTo>
                    <a:pt x="1513" y="1"/>
                  </a:moveTo>
                  <a:cubicBezTo>
                    <a:pt x="1488" y="1"/>
                    <a:pt x="1463" y="11"/>
                    <a:pt x="1445" y="35"/>
                  </a:cubicBezTo>
                  <a:cubicBezTo>
                    <a:pt x="960" y="715"/>
                    <a:pt x="395" y="1352"/>
                    <a:pt x="31" y="2108"/>
                  </a:cubicBezTo>
                  <a:cubicBezTo>
                    <a:pt x="0" y="2172"/>
                    <a:pt x="58" y="2231"/>
                    <a:pt x="112" y="2231"/>
                  </a:cubicBezTo>
                  <a:cubicBezTo>
                    <a:pt x="136" y="2231"/>
                    <a:pt x="159" y="2219"/>
                    <a:pt x="173" y="2191"/>
                  </a:cubicBezTo>
                  <a:cubicBezTo>
                    <a:pt x="537" y="1435"/>
                    <a:pt x="1098" y="798"/>
                    <a:pt x="1587" y="118"/>
                  </a:cubicBezTo>
                  <a:cubicBezTo>
                    <a:pt x="1631" y="60"/>
                    <a:pt x="1573" y="1"/>
                    <a:pt x="151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30"/>
            <p:cNvSpPr/>
            <p:nvPr/>
          </p:nvSpPr>
          <p:spPr>
            <a:xfrm>
              <a:off x="1442246" y="3485088"/>
              <a:ext cx="165250" cy="229504"/>
            </a:xfrm>
            <a:custGeom>
              <a:avLst/>
              <a:gdLst/>
              <a:ahLst/>
              <a:cxnLst/>
              <a:rect l="l" t="t" r="r" b="b"/>
              <a:pathLst>
                <a:path w="1844" h="2561" extrusionOk="0">
                  <a:moveTo>
                    <a:pt x="1729" y="1"/>
                  </a:moveTo>
                  <a:cubicBezTo>
                    <a:pt x="1704" y="1"/>
                    <a:pt x="1679" y="12"/>
                    <a:pt x="1660" y="37"/>
                  </a:cubicBezTo>
                  <a:cubicBezTo>
                    <a:pt x="1363" y="463"/>
                    <a:pt x="1054" y="882"/>
                    <a:pt x="750" y="1306"/>
                  </a:cubicBezTo>
                  <a:cubicBezTo>
                    <a:pt x="489" y="1669"/>
                    <a:pt x="168" y="2033"/>
                    <a:pt x="22" y="2459"/>
                  </a:cubicBezTo>
                  <a:cubicBezTo>
                    <a:pt x="1" y="2520"/>
                    <a:pt x="51" y="2560"/>
                    <a:pt x="102" y="2560"/>
                  </a:cubicBezTo>
                  <a:cubicBezTo>
                    <a:pt x="135" y="2560"/>
                    <a:pt x="167" y="2543"/>
                    <a:pt x="181" y="2504"/>
                  </a:cubicBezTo>
                  <a:cubicBezTo>
                    <a:pt x="334" y="2051"/>
                    <a:pt x="701" y="1651"/>
                    <a:pt x="978" y="1267"/>
                  </a:cubicBezTo>
                  <a:cubicBezTo>
                    <a:pt x="1255" y="886"/>
                    <a:pt x="1532" y="505"/>
                    <a:pt x="1802" y="121"/>
                  </a:cubicBezTo>
                  <a:cubicBezTo>
                    <a:pt x="1844" y="60"/>
                    <a:pt x="1788" y="1"/>
                    <a:pt x="172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30"/>
            <p:cNvSpPr/>
            <p:nvPr/>
          </p:nvSpPr>
          <p:spPr>
            <a:xfrm>
              <a:off x="1452551" y="3512241"/>
              <a:ext cx="203605" cy="320374"/>
            </a:xfrm>
            <a:custGeom>
              <a:avLst/>
              <a:gdLst/>
              <a:ahLst/>
              <a:cxnLst/>
              <a:rect l="l" t="t" r="r" b="b"/>
              <a:pathLst>
                <a:path w="2272" h="3575" extrusionOk="0">
                  <a:moveTo>
                    <a:pt x="2157" y="0"/>
                  </a:moveTo>
                  <a:cubicBezTo>
                    <a:pt x="2133" y="0"/>
                    <a:pt x="2109" y="11"/>
                    <a:pt x="2093" y="39"/>
                  </a:cubicBezTo>
                  <a:cubicBezTo>
                    <a:pt x="1732" y="680"/>
                    <a:pt x="1324" y="1290"/>
                    <a:pt x="912" y="1900"/>
                  </a:cubicBezTo>
                  <a:cubicBezTo>
                    <a:pt x="586" y="2378"/>
                    <a:pt x="111" y="2884"/>
                    <a:pt x="11" y="3473"/>
                  </a:cubicBezTo>
                  <a:cubicBezTo>
                    <a:pt x="1" y="3535"/>
                    <a:pt x="53" y="3575"/>
                    <a:pt x="100" y="3575"/>
                  </a:cubicBezTo>
                  <a:cubicBezTo>
                    <a:pt x="133" y="3575"/>
                    <a:pt x="163" y="3557"/>
                    <a:pt x="170" y="3515"/>
                  </a:cubicBezTo>
                  <a:cubicBezTo>
                    <a:pt x="274" y="2901"/>
                    <a:pt x="835" y="2305"/>
                    <a:pt x="1179" y="1796"/>
                  </a:cubicBezTo>
                  <a:cubicBezTo>
                    <a:pt x="1549" y="1249"/>
                    <a:pt x="1909" y="697"/>
                    <a:pt x="2235" y="122"/>
                  </a:cubicBezTo>
                  <a:cubicBezTo>
                    <a:pt x="2271" y="59"/>
                    <a:pt x="2213" y="0"/>
                    <a:pt x="215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30"/>
            <p:cNvSpPr/>
            <p:nvPr/>
          </p:nvSpPr>
          <p:spPr>
            <a:xfrm>
              <a:off x="1550231" y="3559558"/>
              <a:ext cx="150912" cy="262572"/>
            </a:xfrm>
            <a:custGeom>
              <a:avLst/>
              <a:gdLst/>
              <a:ahLst/>
              <a:cxnLst/>
              <a:rect l="l" t="t" r="r" b="b"/>
              <a:pathLst>
                <a:path w="1684" h="2930" extrusionOk="0">
                  <a:moveTo>
                    <a:pt x="1571" y="0"/>
                  </a:moveTo>
                  <a:cubicBezTo>
                    <a:pt x="1546" y="0"/>
                    <a:pt x="1522" y="12"/>
                    <a:pt x="1506" y="41"/>
                  </a:cubicBezTo>
                  <a:cubicBezTo>
                    <a:pt x="1013" y="966"/>
                    <a:pt x="428" y="1864"/>
                    <a:pt x="26" y="2830"/>
                  </a:cubicBezTo>
                  <a:cubicBezTo>
                    <a:pt x="1" y="2890"/>
                    <a:pt x="50" y="2930"/>
                    <a:pt x="102" y="2930"/>
                  </a:cubicBezTo>
                  <a:cubicBezTo>
                    <a:pt x="135" y="2930"/>
                    <a:pt x="169" y="2913"/>
                    <a:pt x="185" y="2875"/>
                  </a:cubicBezTo>
                  <a:cubicBezTo>
                    <a:pt x="580" y="1919"/>
                    <a:pt x="1162" y="1036"/>
                    <a:pt x="1648" y="124"/>
                  </a:cubicBezTo>
                  <a:cubicBezTo>
                    <a:pt x="1683" y="60"/>
                    <a:pt x="1627" y="0"/>
                    <a:pt x="157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30"/>
            <p:cNvSpPr/>
            <p:nvPr/>
          </p:nvSpPr>
          <p:spPr>
            <a:xfrm>
              <a:off x="1626672" y="3661091"/>
              <a:ext cx="92393" cy="185862"/>
            </a:xfrm>
            <a:custGeom>
              <a:avLst/>
              <a:gdLst/>
              <a:ahLst/>
              <a:cxnLst/>
              <a:rect l="l" t="t" r="r" b="b"/>
              <a:pathLst>
                <a:path w="1031" h="2074" extrusionOk="0">
                  <a:moveTo>
                    <a:pt x="918" y="0"/>
                  </a:moveTo>
                  <a:cubicBezTo>
                    <a:pt x="894" y="0"/>
                    <a:pt x="871" y="12"/>
                    <a:pt x="857" y="41"/>
                  </a:cubicBezTo>
                  <a:cubicBezTo>
                    <a:pt x="549" y="661"/>
                    <a:pt x="317" y="1320"/>
                    <a:pt x="29" y="1947"/>
                  </a:cubicBezTo>
                  <a:cubicBezTo>
                    <a:pt x="0" y="2013"/>
                    <a:pt x="56" y="2073"/>
                    <a:pt x="109" y="2073"/>
                  </a:cubicBezTo>
                  <a:cubicBezTo>
                    <a:pt x="133" y="2073"/>
                    <a:pt x="157" y="2061"/>
                    <a:pt x="171" y="2030"/>
                  </a:cubicBezTo>
                  <a:cubicBezTo>
                    <a:pt x="459" y="1400"/>
                    <a:pt x="691" y="744"/>
                    <a:pt x="999" y="124"/>
                  </a:cubicBezTo>
                  <a:cubicBezTo>
                    <a:pt x="1030" y="60"/>
                    <a:pt x="972" y="0"/>
                    <a:pt x="9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30"/>
            <p:cNvSpPr/>
            <p:nvPr/>
          </p:nvSpPr>
          <p:spPr>
            <a:xfrm>
              <a:off x="1681874" y="3704554"/>
              <a:ext cx="54934" cy="109151"/>
            </a:xfrm>
            <a:custGeom>
              <a:avLst/>
              <a:gdLst/>
              <a:ahLst/>
              <a:cxnLst/>
              <a:rect l="l" t="t" r="r" b="b"/>
              <a:pathLst>
                <a:path w="613" h="1218" extrusionOk="0">
                  <a:moveTo>
                    <a:pt x="501" y="0"/>
                  </a:moveTo>
                  <a:cubicBezTo>
                    <a:pt x="476" y="0"/>
                    <a:pt x="451" y="12"/>
                    <a:pt x="435" y="42"/>
                  </a:cubicBezTo>
                  <a:cubicBezTo>
                    <a:pt x="254" y="371"/>
                    <a:pt x="234" y="776"/>
                    <a:pt x="37" y="1098"/>
                  </a:cubicBezTo>
                  <a:cubicBezTo>
                    <a:pt x="0" y="1160"/>
                    <a:pt x="55" y="1217"/>
                    <a:pt x="111" y="1217"/>
                  </a:cubicBezTo>
                  <a:cubicBezTo>
                    <a:pt x="136" y="1217"/>
                    <a:pt x="161" y="1206"/>
                    <a:pt x="179" y="1177"/>
                  </a:cubicBezTo>
                  <a:cubicBezTo>
                    <a:pt x="376" y="859"/>
                    <a:pt x="397" y="454"/>
                    <a:pt x="577" y="125"/>
                  </a:cubicBezTo>
                  <a:cubicBezTo>
                    <a:pt x="613" y="60"/>
                    <a:pt x="556" y="0"/>
                    <a:pt x="5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30"/>
            <p:cNvSpPr/>
            <p:nvPr/>
          </p:nvSpPr>
          <p:spPr>
            <a:xfrm>
              <a:off x="1492251" y="3739325"/>
              <a:ext cx="62551" cy="95709"/>
            </a:xfrm>
            <a:custGeom>
              <a:avLst/>
              <a:gdLst/>
              <a:ahLst/>
              <a:cxnLst/>
              <a:rect l="l" t="t" r="r" b="b"/>
              <a:pathLst>
                <a:path w="698" h="1068" extrusionOk="0">
                  <a:moveTo>
                    <a:pt x="585" y="0"/>
                  </a:moveTo>
                  <a:cubicBezTo>
                    <a:pt x="561" y="0"/>
                    <a:pt x="538" y="12"/>
                    <a:pt x="524" y="41"/>
                  </a:cubicBezTo>
                  <a:cubicBezTo>
                    <a:pt x="375" y="350"/>
                    <a:pt x="212" y="651"/>
                    <a:pt x="39" y="946"/>
                  </a:cubicBezTo>
                  <a:cubicBezTo>
                    <a:pt x="0" y="1008"/>
                    <a:pt x="57" y="1068"/>
                    <a:pt x="113" y="1068"/>
                  </a:cubicBezTo>
                  <a:cubicBezTo>
                    <a:pt x="137" y="1068"/>
                    <a:pt x="162" y="1056"/>
                    <a:pt x="178" y="1029"/>
                  </a:cubicBezTo>
                  <a:cubicBezTo>
                    <a:pt x="354" y="735"/>
                    <a:pt x="517" y="433"/>
                    <a:pt x="666" y="124"/>
                  </a:cubicBezTo>
                  <a:cubicBezTo>
                    <a:pt x="697" y="60"/>
                    <a:pt x="639" y="0"/>
                    <a:pt x="58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30"/>
            <p:cNvSpPr/>
            <p:nvPr/>
          </p:nvSpPr>
          <p:spPr>
            <a:xfrm>
              <a:off x="1584195" y="3575688"/>
              <a:ext cx="66136" cy="96067"/>
            </a:xfrm>
            <a:custGeom>
              <a:avLst/>
              <a:gdLst/>
              <a:ahLst/>
              <a:cxnLst/>
              <a:rect l="l" t="t" r="r" b="b"/>
              <a:pathLst>
                <a:path w="738" h="1072" extrusionOk="0">
                  <a:moveTo>
                    <a:pt x="625" y="0"/>
                  </a:moveTo>
                  <a:cubicBezTo>
                    <a:pt x="601" y="0"/>
                    <a:pt x="577" y="13"/>
                    <a:pt x="562" y="42"/>
                  </a:cubicBezTo>
                  <a:cubicBezTo>
                    <a:pt x="396" y="349"/>
                    <a:pt x="222" y="651"/>
                    <a:pt x="39" y="949"/>
                  </a:cubicBezTo>
                  <a:cubicBezTo>
                    <a:pt x="0" y="1012"/>
                    <a:pt x="57" y="1071"/>
                    <a:pt x="114" y="1071"/>
                  </a:cubicBezTo>
                  <a:cubicBezTo>
                    <a:pt x="139" y="1071"/>
                    <a:pt x="163" y="1060"/>
                    <a:pt x="180" y="1032"/>
                  </a:cubicBezTo>
                  <a:cubicBezTo>
                    <a:pt x="364" y="734"/>
                    <a:pt x="538" y="433"/>
                    <a:pt x="704" y="125"/>
                  </a:cubicBezTo>
                  <a:cubicBezTo>
                    <a:pt x="737" y="60"/>
                    <a:pt x="680" y="0"/>
                    <a:pt x="62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30"/>
            <p:cNvSpPr/>
            <p:nvPr/>
          </p:nvSpPr>
          <p:spPr>
            <a:xfrm>
              <a:off x="1489562" y="3610100"/>
              <a:ext cx="69183" cy="82983"/>
            </a:xfrm>
            <a:custGeom>
              <a:avLst/>
              <a:gdLst/>
              <a:ahLst/>
              <a:cxnLst/>
              <a:rect l="l" t="t" r="r" b="b"/>
              <a:pathLst>
                <a:path w="772" h="926" extrusionOk="0">
                  <a:moveTo>
                    <a:pt x="653" y="1"/>
                  </a:moveTo>
                  <a:cubicBezTo>
                    <a:pt x="628" y="1"/>
                    <a:pt x="603" y="11"/>
                    <a:pt x="585" y="35"/>
                  </a:cubicBezTo>
                  <a:cubicBezTo>
                    <a:pt x="395" y="285"/>
                    <a:pt x="228" y="555"/>
                    <a:pt x="45" y="808"/>
                  </a:cubicBezTo>
                  <a:cubicBezTo>
                    <a:pt x="1" y="869"/>
                    <a:pt x="58" y="926"/>
                    <a:pt x="117" y="926"/>
                  </a:cubicBezTo>
                  <a:cubicBezTo>
                    <a:pt x="143" y="926"/>
                    <a:pt x="168" y="916"/>
                    <a:pt x="187" y="891"/>
                  </a:cubicBezTo>
                  <a:cubicBezTo>
                    <a:pt x="371" y="635"/>
                    <a:pt x="537" y="368"/>
                    <a:pt x="727" y="118"/>
                  </a:cubicBezTo>
                  <a:cubicBezTo>
                    <a:pt x="771" y="60"/>
                    <a:pt x="713" y="1"/>
                    <a:pt x="65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30"/>
            <p:cNvSpPr/>
            <p:nvPr/>
          </p:nvSpPr>
          <p:spPr>
            <a:xfrm>
              <a:off x="1566630" y="3655983"/>
              <a:ext cx="120174" cy="215614"/>
            </a:xfrm>
            <a:custGeom>
              <a:avLst/>
              <a:gdLst/>
              <a:ahLst/>
              <a:cxnLst/>
              <a:rect l="l" t="t" r="r" b="b"/>
              <a:pathLst>
                <a:path w="1341" h="2406" extrusionOk="0">
                  <a:moveTo>
                    <a:pt x="1227" y="1"/>
                  </a:moveTo>
                  <a:cubicBezTo>
                    <a:pt x="1202" y="1"/>
                    <a:pt x="1177" y="12"/>
                    <a:pt x="1160" y="40"/>
                  </a:cubicBezTo>
                  <a:cubicBezTo>
                    <a:pt x="716" y="750"/>
                    <a:pt x="349" y="1536"/>
                    <a:pt x="23" y="2309"/>
                  </a:cubicBezTo>
                  <a:cubicBezTo>
                    <a:pt x="0" y="2367"/>
                    <a:pt x="48" y="2405"/>
                    <a:pt x="98" y="2405"/>
                  </a:cubicBezTo>
                  <a:cubicBezTo>
                    <a:pt x="131" y="2405"/>
                    <a:pt x="166" y="2389"/>
                    <a:pt x="182" y="2351"/>
                  </a:cubicBezTo>
                  <a:cubicBezTo>
                    <a:pt x="498" y="1591"/>
                    <a:pt x="865" y="819"/>
                    <a:pt x="1302" y="123"/>
                  </a:cubicBezTo>
                  <a:cubicBezTo>
                    <a:pt x="1340" y="60"/>
                    <a:pt x="1284" y="1"/>
                    <a:pt x="122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30"/>
            <p:cNvSpPr/>
            <p:nvPr/>
          </p:nvSpPr>
          <p:spPr>
            <a:xfrm>
              <a:off x="1182096" y="3041227"/>
              <a:ext cx="173405" cy="157633"/>
            </a:xfrm>
            <a:custGeom>
              <a:avLst/>
              <a:gdLst/>
              <a:ahLst/>
              <a:cxnLst/>
              <a:rect l="l" t="t" r="r" b="b"/>
              <a:pathLst>
                <a:path w="1935" h="1759" extrusionOk="0">
                  <a:moveTo>
                    <a:pt x="1809" y="1"/>
                  </a:moveTo>
                  <a:cubicBezTo>
                    <a:pt x="1792" y="1"/>
                    <a:pt x="1773" y="7"/>
                    <a:pt x="1757" y="22"/>
                  </a:cubicBezTo>
                  <a:cubicBezTo>
                    <a:pt x="1171" y="538"/>
                    <a:pt x="613" y="1075"/>
                    <a:pt x="60" y="1619"/>
                  </a:cubicBezTo>
                  <a:cubicBezTo>
                    <a:pt x="1" y="1675"/>
                    <a:pt x="55" y="1758"/>
                    <a:pt x="118" y="1758"/>
                  </a:cubicBezTo>
                  <a:cubicBezTo>
                    <a:pt x="137" y="1758"/>
                    <a:pt x="156" y="1751"/>
                    <a:pt x="173" y="1733"/>
                  </a:cubicBezTo>
                  <a:cubicBezTo>
                    <a:pt x="728" y="1189"/>
                    <a:pt x="1289" y="652"/>
                    <a:pt x="1871" y="139"/>
                  </a:cubicBezTo>
                  <a:cubicBezTo>
                    <a:pt x="1934" y="85"/>
                    <a:pt x="1875" y="1"/>
                    <a:pt x="18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30"/>
            <p:cNvSpPr/>
            <p:nvPr/>
          </p:nvSpPr>
          <p:spPr>
            <a:xfrm>
              <a:off x="1128327" y="3024289"/>
              <a:ext cx="188012" cy="166325"/>
            </a:xfrm>
            <a:custGeom>
              <a:avLst/>
              <a:gdLst/>
              <a:ahLst/>
              <a:cxnLst/>
              <a:rect l="l" t="t" r="r" b="b"/>
              <a:pathLst>
                <a:path w="2098" h="1856" extrusionOk="0">
                  <a:moveTo>
                    <a:pt x="1975" y="1"/>
                  </a:moveTo>
                  <a:cubicBezTo>
                    <a:pt x="1956" y="1"/>
                    <a:pt x="1937" y="8"/>
                    <a:pt x="1920" y="24"/>
                  </a:cubicBezTo>
                  <a:cubicBezTo>
                    <a:pt x="1307" y="595"/>
                    <a:pt x="666" y="1136"/>
                    <a:pt x="60" y="1714"/>
                  </a:cubicBezTo>
                  <a:cubicBezTo>
                    <a:pt x="0" y="1771"/>
                    <a:pt x="59" y="1855"/>
                    <a:pt x="124" y="1855"/>
                  </a:cubicBezTo>
                  <a:cubicBezTo>
                    <a:pt x="142" y="1855"/>
                    <a:pt x="161" y="1848"/>
                    <a:pt x="178" y="1832"/>
                  </a:cubicBezTo>
                  <a:cubicBezTo>
                    <a:pt x="781" y="1250"/>
                    <a:pt x="1425" y="713"/>
                    <a:pt x="2038" y="141"/>
                  </a:cubicBezTo>
                  <a:cubicBezTo>
                    <a:pt x="2098" y="85"/>
                    <a:pt x="2039" y="1"/>
                    <a:pt x="197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0"/>
            <p:cNvSpPr/>
            <p:nvPr/>
          </p:nvSpPr>
          <p:spPr>
            <a:xfrm>
              <a:off x="1144547" y="3053593"/>
              <a:ext cx="238555" cy="242588"/>
            </a:xfrm>
            <a:custGeom>
              <a:avLst/>
              <a:gdLst/>
              <a:ahLst/>
              <a:cxnLst/>
              <a:rect l="l" t="t" r="r" b="b"/>
              <a:pathLst>
                <a:path w="2662" h="2707" extrusionOk="0">
                  <a:moveTo>
                    <a:pt x="2537" y="1"/>
                  </a:moveTo>
                  <a:cubicBezTo>
                    <a:pt x="2519" y="1"/>
                    <a:pt x="2499" y="7"/>
                    <a:pt x="2481" y="22"/>
                  </a:cubicBezTo>
                  <a:cubicBezTo>
                    <a:pt x="1584" y="778"/>
                    <a:pt x="908" y="1758"/>
                    <a:pt x="59" y="2569"/>
                  </a:cubicBezTo>
                  <a:cubicBezTo>
                    <a:pt x="0" y="2625"/>
                    <a:pt x="55" y="2706"/>
                    <a:pt x="118" y="2706"/>
                  </a:cubicBezTo>
                  <a:cubicBezTo>
                    <a:pt x="137" y="2706"/>
                    <a:pt x="156" y="2699"/>
                    <a:pt x="173" y="2683"/>
                  </a:cubicBezTo>
                  <a:cubicBezTo>
                    <a:pt x="1022" y="1876"/>
                    <a:pt x="1698" y="895"/>
                    <a:pt x="2599" y="137"/>
                  </a:cubicBezTo>
                  <a:cubicBezTo>
                    <a:pt x="2661" y="83"/>
                    <a:pt x="2605" y="1"/>
                    <a:pt x="253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30"/>
            <p:cNvSpPr/>
            <p:nvPr/>
          </p:nvSpPr>
          <p:spPr>
            <a:xfrm>
              <a:off x="1119366" y="3281842"/>
              <a:ext cx="111481" cy="95888"/>
            </a:xfrm>
            <a:custGeom>
              <a:avLst/>
              <a:gdLst/>
              <a:ahLst/>
              <a:cxnLst/>
              <a:rect l="l" t="t" r="r" b="b"/>
              <a:pathLst>
                <a:path w="1244" h="1070" extrusionOk="0">
                  <a:moveTo>
                    <a:pt x="1119" y="1"/>
                  </a:moveTo>
                  <a:cubicBezTo>
                    <a:pt x="1101" y="1"/>
                    <a:pt x="1081" y="7"/>
                    <a:pt x="1064" y="22"/>
                  </a:cubicBezTo>
                  <a:cubicBezTo>
                    <a:pt x="721" y="316"/>
                    <a:pt x="375" y="607"/>
                    <a:pt x="59" y="930"/>
                  </a:cubicBezTo>
                  <a:cubicBezTo>
                    <a:pt x="1" y="988"/>
                    <a:pt x="57" y="1069"/>
                    <a:pt x="119" y="1069"/>
                  </a:cubicBezTo>
                  <a:cubicBezTo>
                    <a:pt x="138" y="1069"/>
                    <a:pt x="157" y="1062"/>
                    <a:pt x="174" y="1044"/>
                  </a:cubicBezTo>
                  <a:cubicBezTo>
                    <a:pt x="489" y="722"/>
                    <a:pt x="835" y="431"/>
                    <a:pt x="1179" y="136"/>
                  </a:cubicBezTo>
                  <a:cubicBezTo>
                    <a:pt x="1244" y="82"/>
                    <a:pt x="1186" y="1"/>
                    <a:pt x="111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30"/>
            <p:cNvSpPr/>
            <p:nvPr/>
          </p:nvSpPr>
          <p:spPr>
            <a:xfrm>
              <a:off x="1139170" y="3321810"/>
              <a:ext cx="113005" cy="99652"/>
            </a:xfrm>
            <a:custGeom>
              <a:avLst/>
              <a:gdLst/>
              <a:ahLst/>
              <a:cxnLst/>
              <a:rect l="l" t="t" r="r" b="b"/>
              <a:pathLst>
                <a:path w="1261" h="1112" extrusionOk="0">
                  <a:moveTo>
                    <a:pt x="1146" y="0"/>
                  </a:moveTo>
                  <a:cubicBezTo>
                    <a:pt x="1122" y="0"/>
                    <a:pt x="1097" y="11"/>
                    <a:pt x="1079" y="37"/>
                  </a:cubicBezTo>
                  <a:cubicBezTo>
                    <a:pt x="812" y="411"/>
                    <a:pt x="403" y="674"/>
                    <a:pt x="60" y="975"/>
                  </a:cubicBezTo>
                  <a:cubicBezTo>
                    <a:pt x="1" y="1030"/>
                    <a:pt x="58" y="1112"/>
                    <a:pt x="123" y="1112"/>
                  </a:cubicBezTo>
                  <a:cubicBezTo>
                    <a:pt x="141" y="1112"/>
                    <a:pt x="160" y="1105"/>
                    <a:pt x="178" y="1090"/>
                  </a:cubicBezTo>
                  <a:cubicBezTo>
                    <a:pt x="531" y="782"/>
                    <a:pt x="944" y="508"/>
                    <a:pt x="1217" y="120"/>
                  </a:cubicBezTo>
                  <a:cubicBezTo>
                    <a:pt x="1261" y="59"/>
                    <a:pt x="1204" y="0"/>
                    <a:pt x="114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30"/>
            <p:cNvSpPr/>
            <p:nvPr/>
          </p:nvSpPr>
          <p:spPr>
            <a:xfrm>
              <a:off x="1176181" y="3366797"/>
              <a:ext cx="101444" cy="78682"/>
            </a:xfrm>
            <a:custGeom>
              <a:avLst/>
              <a:gdLst/>
              <a:ahLst/>
              <a:cxnLst/>
              <a:rect l="l" t="t" r="r" b="b"/>
              <a:pathLst>
                <a:path w="1132" h="878" extrusionOk="0">
                  <a:moveTo>
                    <a:pt x="1012" y="0"/>
                  </a:moveTo>
                  <a:cubicBezTo>
                    <a:pt x="993" y="0"/>
                    <a:pt x="974" y="7"/>
                    <a:pt x="957" y="24"/>
                  </a:cubicBezTo>
                  <a:cubicBezTo>
                    <a:pt x="693" y="286"/>
                    <a:pt x="392" y="526"/>
                    <a:pt x="76" y="723"/>
                  </a:cubicBezTo>
                  <a:cubicBezTo>
                    <a:pt x="1" y="770"/>
                    <a:pt x="48" y="878"/>
                    <a:pt x="118" y="878"/>
                  </a:cubicBezTo>
                  <a:cubicBezTo>
                    <a:pt x="131" y="878"/>
                    <a:pt x="145" y="874"/>
                    <a:pt x="160" y="865"/>
                  </a:cubicBezTo>
                  <a:cubicBezTo>
                    <a:pt x="486" y="661"/>
                    <a:pt x="801" y="411"/>
                    <a:pt x="1074" y="141"/>
                  </a:cubicBezTo>
                  <a:cubicBezTo>
                    <a:pt x="1131" y="82"/>
                    <a:pt x="1075" y="0"/>
                    <a:pt x="101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30"/>
            <p:cNvSpPr/>
            <p:nvPr/>
          </p:nvSpPr>
          <p:spPr>
            <a:xfrm>
              <a:off x="1394481" y="3122776"/>
              <a:ext cx="139172" cy="135677"/>
            </a:xfrm>
            <a:custGeom>
              <a:avLst/>
              <a:gdLst/>
              <a:ahLst/>
              <a:cxnLst/>
              <a:rect l="l" t="t" r="r" b="b"/>
              <a:pathLst>
                <a:path w="1553" h="1514" extrusionOk="0">
                  <a:moveTo>
                    <a:pt x="1138" y="197"/>
                  </a:moveTo>
                  <a:cubicBezTo>
                    <a:pt x="1248" y="197"/>
                    <a:pt x="1338" y="238"/>
                    <a:pt x="1372" y="390"/>
                  </a:cubicBezTo>
                  <a:cubicBezTo>
                    <a:pt x="1407" y="539"/>
                    <a:pt x="1338" y="788"/>
                    <a:pt x="1307" y="927"/>
                  </a:cubicBezTo>
                  <a:cubicBezTo>
                    <a:pt x="1296" y="986"/>
                    <a:pt x="1286" y="1049"/>
                    <a:pt x="1265" y="1108"/>
                  </a:cubicBezTo>
                  <a:cubicBezTo>
                    <a:pt x="1230" y="1167"/>
                    <a:pt x="1192" y="1229"/>
                    <a:pt x="1158" y="1287"/>
                  </a:cubicBezTo>
                  <a:cubicBezTo>
                    <a:pt x="1064" y="1301"/>
                    <a:pt x="971" y="1315"/>
                    <a:pt x="874" y="1329"/>
                  </a:cubicBezTo>
                  <a:cubicBezTo>
                    <a:pt x="787" y="1301"/>
                    <a:pt x="707" y="1159"/>
                    <a:pt x="645" y="1097"/>
                  </a:cubicBezTo>
                  <a:cubicBezTo>
                    <a:pt x="531" y="986"/>
                    <a:pt x="144" y="839"/>
                    <a:pt x="201" y="623"/>
                  </a:cubicBezTo>
                  <a:lnTo>
                    <a:pt x="201" y="623"/>
                  </a:lnTo>
                  <a:cubicBezTo>
                    <a:pt x="201" y="622"/>
                    <a:pt x="202" y="622"/>
                    <a:pt x="202" y="622"/>
                  </a:cubicBezTo>
                  <a:cubicBezTo>
                    <a:pt x="357" y="342"/>
                    <a:pt x="666" y="276"/>
                    <a:pt x="957" y="220"/>
                  </a:cubicBezTo>
                  <a:cubicBezTo>
                    <a:pt x="1019" y="208"/>
                    <a:pt x="1081" y="197"/>
                    <a:pt x="1138" y="197"/>
                  </a:cubicBezTo>
                  <a:close/>
                  <a:moveTo>
                    <a:pt x="1262" y="0"/>
                  </a:moveTo>
                  <a:cubicBezTo>
                    <a:pt x="1160" y="0"/>
                    <a:pt x="1050" y="34"/>
                    <a:pt x="957" y="54"/>
                  </a:cubicBezTo>
                  <a:cubicBezTo>
                    <a:pt x="808" y="81"/>
                    <a:pt x="645" y="99"/>
                    <a:pt x="503" y="158"/>
                  </a:cubicBezTo>
                  <a:cubicBezTo>
                    <a:pt x="322" y="234"/>
                    <a:pt x="153" y="369"/>
                    <a:pt x="59" y="539"/>
                  </a:cubicBezTo>
                  <a:cubicBezTo>
                    <a:pt x="58" y="541"/>
                    <a:pt x="57" y="544"/>
                    <a:pt x="56" y="546"/>
                  </a:cubicBezTo>
                  <a:lnTo>
                    <a:pt x="56" y="546"/>
                  </a:lnTo>
                  <a:cubicBezTo>
                    <a:pt x="53" y="550"/>
                    <a:pt x="51" y="555"/>
                    <a:pt x="49" y="560"/>
                  </a:cubicBezTo>
                  <a:cubicBezTo>
                    <a:pt x="0" y="681"/>
                    <a:pt x="90" y="858"/>
                    <a:pt x="170" y="955"/>
                  </a:cubicBezTo>
                  <a:cubicBezTo>
                    <a:pt x="215" y="1010"/>
                    <a:pt x="267" y="1042"/>
                    <a:pt x="330" y="1076"/>
                  </a:cubicBezTo>
                  <a:cubicBezTo>
                    <a:pt x="464" y="1152"/>
                    <a:pt x="541" y="1236"/>
                    <a:pt x="648" y="1346"/>
                  </a:cubicBezTo>
                  <a:cubicBezTo>
                    <a:pt x="759" y="1460"/>
                    <a:pt x="882" y="1513"/>
                    <a:pt x="998" y="1513"/>
                  </a:cubicBezTo>
                  <a:cubicBezTo>
                    <a:pt x="1178" y="1513"/>
                    <a:pt x="1343" y="1383"/>
                    <a:pt x="1421" y="1149"/>
                  </a:cubicBezTo>
                  <a:cubicBezTo>
                    <a:pt x="1507" y="896"/>
                    <a:pt x="1553" y="564"/>
                    <a:pt x="1539" y="300"/>
                  </a:cubicBezTo>
                  <a:cubicBezTo>
                    <a:pt x="1532" y="155"/>
                    <a:pt x="1480" y="37"/>
                    <a:pt x="1328" y="6"/>
                  </a:cubicBezTo>
                  <a:cubicBezTo>
                    <a:pt x="1306" y="2"/>
                    <a:pt x="1285" y="0"/>
                    <a:pt x="126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30"/>
            <p:cNvSpPr/>
            <p:nvPr/>
          </p:nvSpPr>
          <p:spPr>
            <a:xfrm>
              <a:off x="1404160" y="3132902"/>
              <a:ext cx="70885" cy="76531"/>
            </a:xfrm>
            <a:custGeom>
              <a:avLst/>
              <a:gdLst/>
              <a:ahLst/>
              <a:cxnLst/>
              <a:rect l="l" t="t" r="r" b="b"/>
              <a:pathLst>
                <a:path w="791" h="854" extrusionOk="0">
                  <a:moveTo>
                    <a:pt x="674" y="1"/>
                  </a:moveTo>
                  <a:cubicBezTo>
                    <a:pt x="655" y="1"/>
                    <a:pt x="636" y="9"/>
                    <a:pt x="620" y="27"/>
                  </a:cubicBezTo>
                  <a:cubicBezTo>
                    <a:pt x="422" y="259"/>
                    <a:pt x="232" y="496"/>
                    <a:pt x="45" y="738"/>
                  </a:cubicBezTo>
                  <a:cubicBezTo>
                    <a:pt x="0" y="797"/>
                    <a:pt x="59" y="854"/>
                    <a:pt x="119" y="854"/>
                  </a:cubicBezTo>
                  <a:cubicBezTo>
                    <a:pt x="144" y="854"/>
                    <a:pt x="169" y="844"/>
                    <a:pt x="187" y="821"/>
                  </a:cubicBezTo>
                  <a:cubicBezTo>
                    <a:pt x="364" y="589"/>
                    <a:pt x="547" y="363"/>
                    <a:pt x="738" y="146"/>
                  </a:cubicBezTo>
                  <a:cubicBezTo>
                    <a:pt x="791" y="84"/>
                    <a:pt x="734" y="1"/>
                    <a:pt x="6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30"/>
            <p:cNvSpPr/>
            <p:nvPr/>
          </p:nvSpPr>
          <p:spPr>
            <a:xfrm>
              <a:off x="1433374" y="3130124"/>
              <a:ext cx="85134" cy="96157"/>
            </a:xfrm>
            <a:custGeom>
              <a:avLst/>
              <a:gdLst/>
              <a:ahLst/>
              <a:cxnLst/>
              <a:rect l="l" t="t" r="r" b="b"/>
              <a:pathLst>
                <a:path w="950" h="1073" extrusionOk="0">
                  <a:moveTo>
                    <a:pt x="837" y="1"/>
                  </a:moveTo>
                  <a:cubicBezTo>
                    <a:pt x="818" y="1"/>
                    <a:pt x="799" y="9"/>
                    <a:pt x="782" y="28"/>
                  </a:cubicBezTo>
                  <a:cubicBezTo>
                    <a:pt x="519" y="319"/>
                    <a:pt x="256" y="623"/>
                    <a:pt x="41" y="952"/>
                  </a:cubicBezTo>
                  <a:cubicBezTo>
                    <a:pt x="0" y="1015"/>
                    <a:pt x="56" y="1073"/>
                    <a:pt x="113" y="1073"/>
                  </a:cubicBezTo>
                  <a:cubicBezTo>
                    <a:pt x="138" y="1073"/>
                    <a:pt x="163" y="1062"/>
                    <a:pt x="179" y="1036"/>
                  </a:cubicBezTo>
                  <a:cubicBezTo>
                    <a:pt x="391" y="717"/>
                    <a:pt x="644" y="426"/>
                    <a:pt x="897" y="142"/>
                  </a:cubicBezTo>
                  <a:cubicBezTo>
                    <a:pt x="949" y="81"/>
                    <a:pt x="896" y="1"/>
                    <a:pt x="83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30"/>
            <p:cNvSpPr/>
            <p:nvPr/>
          </p:nvSpPr>
          <p:spPr>
            <a:xfrm>
              <a:off x="1454792" y="3167852"/>
              <a:ext cx="79130" cy="81818"/>
            </a:xfrm>
            <a:custGeom>
              <a:avLst/>
              <a:gdLst/>
              <a:ahLst/>
              <a:cxnLst/>
              <a:rect l="l" t="t" r="r" b="b"/>
              <a:pathLst>
                <a:path w="883" h="913" extrusionOk="0">
                  <a:moveTo>
                    <a:pt x="766" y="1"/>
                  </a:moveTo>
                  <a:cubicBezTo>
                    <a:pt x="740" y="1"/>
                    <a:pt x="715" y="11"/>
                    <a:pt x="696" y="36"/>
                  </a:cubicBezTo>
                  <a:cubicBezTo>
                    <a:pt x="498" y="303"/>
                    <a:pt x="242" y="525"/>
                    <a:pt x="44" y="795"/>
                  </a:cubicBezTo>
                  <a:cubicBezTo>
                    <a:pt x="0" y="854"/>
                    <a:pt x="58" y="913"/>
                    <a:pt x="118" y="913"/>
                  </a:cubicBezTo>
                  <a:cubicBezTo>
                    <a:pt x="143" y="913"/>
                    <a:pt x="168" y="903"/>
                    <a:pt x="186" y="878"/>
                  </a:cubicBezTo>
                  <a:cubicBezTo>
                    <a:pt x="384" y="608"/>
                    <a:pt x="640" y="386"/>
                    <a:pt x="838" y="119"/>
                  </a:cubicBezTo>
                  <a:cubicBezTo>
                    <a:pt x="882" y="58"/>
                    <a:pt x="825" y="1"/>
                    <a:pt x="76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1" name="Google Shape;401;p30"/>
          <p:cNvGrpSpPr/>
          <p:nvPr/>
        </p:nvGrpSpPr>
        <p:grpSpPr>
          <a:xfrm flipH="1">
            <a:off x="7505791" y="3868333"/>
            <a:ext cx="1420896" cy="1120221"/>
            <a:chOff x="2489257" y="2639067"/>
            <a:chExt cx="2406830" cy="1875488"/>
          </a:xfrm>
        </p:grpSpPr>
        <p:sp>
          <p:nvSpPr>
            <p:cNvPr id="402" name="Google Shape;402;p30"/>
            <p:cNvSpPr/>
            <p:nvPr/>
          </p:nvSpPr>
          <p:spPr>
            <a:xfrm>
              <a:off x="2489257" y="2639067"/>
              <a:ext cx="1160693" cy="1271383"/>
            </a:xfrm>
            <a:custGeom>
              <a:avLst/>
              <a:gdLst/>
              <a:ahLst/>
              <a:cxnLst/>
              <a:rect l="l" t="t" r="r" b="b"/>
              <a:pathLst>
                <a:path w="49976" h="54742" extrusionOk="0">
                  <a:moveTo>
                    <a:pt x="3077" y="2435"/>
                  </a:moveTo>
                  <a:lnTo>
                    <a:pt x="3077" y="2435"/>
                  </a:lnTo>
                  <a:cubicBezTo>
                    <a:pt x="3114" y="2463"/>
                    <a:pt x="3150" y="2490"/>
                    <a:pt x="3191" y="2517"/>
                  </a:cubicBezTo>
                  <a:cubicBezTo>
                    <a:pt x="4271" y="3241"/>
                    <a:pt x="5356" y="3962"/>
                    <a:pt x="6458" y="4650"/>
                  </a:cubicBezTo>
                  <a:cubicBezTo>
                    <a:pt x="8691" y="6048"/>
                    <a:pt x="10864" y="7506"/>
                    <a:pt x="13011" y="9033"/>
                  </a:cubicBezTo>
                  <a:cubicBezTo>
                    <a:pt x="17101" y="11940"/>
                    <a:pt x="21088" y="14992"/>
                    <a:pt x="25231" y="17840"/>
                  </a:cubicBezTo>
                  <a:cubicBezTo>
                    <a:pt x="29445" y="20733"/>
                    <a:pt x="33464" y="23822"/>
                    <a:pt x="37468" y="26994"/>
                  </a:cubicBezTo>
                  <a:cubicBezTo>
                    <a:pt x="39255" y="28411"/>
                    <a:pt x="41146" y="29696"/>
                    <a:pt x="43032" y="30976"/>
                  </a:cubicBezTo>
                  <a:cubicBezTo>
                    <a:pt x="44826" y="32192"/>
                    <a:pt x="46567" y="33500"/>
                    <a:pt x="48344" y="34740"/>
                  </a:cubicBezTo>
                  <a:cubicBezTo>
                    <a:pt x="47474" y="34885"/>
                    <a:pt x="46622" y="35287"/>
                    <a:pt x="45783" y="35523"/>
                  </a:cubicBezTo>
                  <a:cubicBezTo>
                    <a:pt x="44613" y="35855"/>
                    <a:pt x="43419" y="36107"/>
                    <a:pt x="42225" y="36362"/>
                  </a:cubicBezTo>
                  <a:cubicBezTo>
                    <a:pt x="40166" y="36803"/>
                    <a:pt x="37874" y="37091"/>
                    <a:pt x="35914" y="37960"/>
                  </a:cubicBezTo>
                  <a:cubicBezTo>
                    <a:pt x="35847" y="37765"/>
                    <a:pt x="35641" y="37619"/>
                    <a:pt x="35428" y="37605"/>
                  </a:cubicBezTo>
                  <a:cubicBezTo>
                    <a:pt x="34826" y="37560"/>
                    <a:pt x="33687" y="36084"/>
                    <a:pt x="33249" y="35674"/>
                  </a:cubicBezTo>
                  <a:cubicBezTo>
                    <a:pt x="32425" y="34899"/>
                    <a:pt x="31622" y="34101"/>
                    <a:pt x="30825" y="33295"/>
                  </a:cubicBezTo>
                  <a:cubicBezTo>
                    <a:pt x="29235" y="31678"/>
                    <a:pt x="27700" y="30005"/>
                    <a:pt x="26142" y="28356"/>
                  </a:cubicBezTo>
                  <a:cubicBezTo>
                    <a:pt x="23034" y="25057"/>
                    <a:pt x="19991" y="21704"/>
                    <a:pt x="17019" y="18283"/>
                  </a:cubicBezTo>
                  <a:cubicBezTo>
                    <a:pt x="14186" y="15020"/>
                    <a:pt x="11201" y="11899"/>
                    <a:pt x="8368" y="8645"/>
                  </a:cubicBezTo>
                  <a:cubicBezTo>
                    <a:pt x="7018" y="7096"/>
                    <a:pt x="5807" y="5434"/>
                    <a:pt x="4444" y="3903"/>
                  </a:cubicBezTo>
                  <a:cubicBezTo>
                    <a:pt x="3998" y="3401"/>
                    <a:pt x="3538" y="2919"/>
                    <a:pt x="3077" y="2435"/>
                  </a:cubicBezTo>
                  <a:close/>
                  <a:moveTo>
                    <a:pt x="863" y="1552"/>
                  </a:moveTo>
                  <a:lnTo>
                    <a:pt x="863" y="1552"/>
                  </a:lnTo>
                  <a:cubicBezTo>
                    <a:pt x="3123" y="4048"/>
                    <a:pt x="4858" y="7055"/>
                    <a:pt x="6942" y="9693"/>
                  </a:cubicBezTo>
                  <a:cubicBezTo>
                    <a:pt x="9556" y="13001"/>
                    <a:pt x="12191" y="16281"/>
                    <a:pt x="14591" y="19749"/>
                  </a:cubicBezTo>
                  <a:cubicBezTo>
                    <a:pt x="16878" y="23052"/>
                    <a:pt x="19189" y="26314"/>
                    <a:pt x="21654" y="29491"/>
                  </a:cubicBezTo>
                  <a:cubicBezTo>
                    <a:pt x="22806" y="30976"/>
                    <a:pt x="23959" y="32461"/>
                    <a:pt x="25162" y="33906"/>
                  </a:cubicBezTo>
                  <a:cubicBezTo>
                    <a:pt x="26406" y="35409"/>
                    <a:pt x="27504" y="37041"/>
                    <a:pt x="28775" y="38513"/>
                  </a:cubicBezTo>
                  <a:cubicBezTo>
                    <a:pt x="28858" y="38612"/>
                    <a:pt x="28966" y="38651"/>
                    <a:pt x="29074" y="38651"/>
                  </a:cubicBezTo>
                  <a:cubicBezTo>
                    <a:pt x="29085" y="38651"/>
                    <a:pt x="29096" y="38650"/>
                    <a:pt x="29107" y="38649"/>
                  </a:cubicBezTo>
                  <a:cubicBezTo>
                    <a:pt x="29126" y="38708"/>
                    <a:pt x="29144" y="38767"/>
                    <a:pt x="29162" y="38822"/>
                  </a:cubicBezTo>
                  <a:cubicBezTo>
                    <a:pt x="26670" y="40120"/>
                    <a:pt x="24127" y="41296"/>
                    <a:pt x="21513" y="42334"/>
                  </a:cubicBezTo>
                  <a:cubicBezTo>
                    <a:pt x="19143" y="43278"/>
                    <a:pt x="16647" y="43916"/>
                    <a:pt x="14300" y="44914"/>
                  </a:cubicBezTo>
                  <a:cubicBezTo>
                    <a:pt x="13078" y="45433"/>
                    <a:pt x="11844" y="46058"/>
                    <a:pt x="10513" y="46231"/>
                  </a:cubicBezTo>
                  <a:cubicBezTo>
                    <a:pt x="10414" y="46243"/>
                    <a:pt x="10328" y="46250"/>
                    <a:pt x="10253" y="46250"/>
                  </a:cubicBezTo>
                  <a:cubicBezTo>
                    <a:pt x="9814" y="46250"/>
                    <a:pt x="9744" y="46029"/>
                    <a:pt x="9720" y="45520"/>
                  </a:cubicBezTo>
                  <a:cubicBezTo>
                    <a:pt x="9693" y="44941"/>
                    <a:pt x="9579" y="44399"/>
                    <a:pt x="9465" y="43834"/>
                  </a:cubicBezTo>
                  <a:cubicBezTo>
                    <a:pt x="8877" y="40904"/>
                    <a:pt x="8576" y="37924"/>
                    <a:pt x="8002" y="34990"/>
                  </a:cubicBezTo>
                  <a:cubicBezTo>
                    <a:pt x="6841" y="29031"/>
                    <a:pt x="5579" y="23080"/>
                    <a:pt x="4276" y="17152"/>
                  </a:cubicBezTo>
                  <a:cubicBezTo>
                    <a:pt x="3628" y="14218"/>
                    <a:pt x="3073" y="11266"/>
                    <a:pt x="2398" y="8336"/>
                  </a:cubicBezTo>
                  <a:cubicBezTo>
                    <a:pt x="2093" y="7010"/>
                    <a:pt x="1866" y="5666"/>
                    <a:pt x="1515" y="4349"/>
                  </a:cubicBezTo>
                  <a:cubicBezTo>
                    <a:pt x="1273" y="3420"/>
                    <a:pt x="1014" y="2494"/>
                    <a:pt x="863" y="1552"/>
                  </a:cubicBezTo>
                  <a:close/>
                  <a:moveTo>
                    <a:pt x="12559" y="14906"/>
                  </a:moveTo>
                  <a:lnTo>
                    <a:pt x="12559" y="14906"/>
                  </a:lnTo>
                  <a:cubicBezTo>
                    <a:pt x="13917" y="16405"/>
                    <a:pt x="15274" y="17904"/>
                    <a:pt x="16592" y="19435"/>
                  </a:cubicBezTo>
                  <a:cubicBezTo>
                    <a:pt x="19753" y="23112"/>
                    <a:pt x="23052" y="26661"/>
                    <a:pt x="26373" y="30196"/>
                  </a:cubicBezTo>
                  <a:cubicBezTo>
                    <a:pt x="27927" y="31847"/>
                    <a:pt x="29477" y="33500"/>
                    <a:pt x="31081" y="35095"/>
                  </a:cubicBezTo>
                  <a:cubicBezTo>
                    <a:pt x="31887" y="35897"/>
                    <a:pt x="32716" y="36671"/>
                    <a:pt x="33563" y="37428"/>
                  </a:cubicBezTo>
                  <a:cubicBezTo>
                    <a:pt x="34015" y="37829"/>
                    <a:pt x="34475" y="38385"/>
                    <a:pt x="35067" y="38557"/>
                  </a:cubicBezTo>
                  <a:cubicBezTo>
                    <a:pt x="35077" y="38567"/>
                    <a:pt x="35090" y="38576"/>
                    <a:pt x="35100" y="38585"/>
                  </a:cubicBezTo>
                  <a:cubicBezTo>
                    <a:pt x="35120" y="38716"/>
                    <a:pt x="35239" y="38847"/>
                    <a:pt x="35370" y="38847"/>
                  </a:cubicBezTo>
                  <a:cubicBezTo>
                    <a:pt x="35380" y="38847"/>
                    <a:pt x="35390" y="38847"/>
                    <a:pt x="35400" y="38845"/>
                  </a:cubicBezTo>
                  <a:cubicBezTo>
                    <a:pt x="35756" y="38799"/>
                    <a:pt x="36106" y="38744"/>
                    <a:pt x="36457" y="38685"/>
                  </a:cubicBezTo>
                  <a:lnTo>
                    <a:pt x="36457" y="38685"/>
                  </a:lnTo>
                  <a:cubicBezTo>
                    <a:pt x="35723" y="39432"/>
                    <a:pt x="35209" y="40376"/>
                    <a:pt x="34749" y="41328"/>
                  </a:cubicBezTo>
                  <a:cubicBezTo>
                    <a:pt x="33979" y="42923"/>
                    <a:pt x="32821" y="44317"/>
                    <a:pt x="31937" y="45861"/>
                  </a:cubicBezTo>
                  <a:cubicBezTo>
                    <a:pt x="31085" y="47343"/>
                    <a:pt x="30196" y="48754"/>
                    <a:pt x="29235" y="50172"/>
                  </a:cubicBezTo>
                  <a:cubicBezTo>
                    <a:pt x="28785" y="50836"/>
                    <a:pt x="28324" y="51543"/>
                    <a:pt x="27959" y="52285"/>
                  </a:cubicBezTo>
                  <a:cubicBezTo>
                    <a:pt x="27964" y="52031"/>
                    <a:pt x="27964" y="51771"/>
                    <a:pt x="27964" y="51516"/>
                  </a:cubicBezTo>
                  <a:cubicBezTo>
                    <a:pt x="27955" y="50226"/>
                    <a:pt x="28087" y="48987"/>
                    <a:pt x="28228" y="47711"/>
                  </a:cubicBezTo>
                  <a:cubicBezTo>
                    <a:pt x="28497" y="45246"/>
                    <a:pt x="28293" y="42595"/>
                    <a:pt x="28816" y="40162"/>
                  </a:cubicBezTo>
                  <a:cubicBezTo>
                    <a:pt x="29113" y="40006"/>
                    <a:pt x="29408" y="39847"/>
                    <a:pt x="29700" y="39683"/>
                  </a:cubicBezTo>
                  <a:cubicBezTo>
                    <a:pt x="30001" y="39514"/>
                    <a:pt x="30005" y="39205"/>
                    <a:pt x="29860" y="38986"/>
                  </a:cubicBezTo>
                  <a:cubicBezTo>
                    <a:pt x="29860" y="38967"/>
                    <a:pt x="29860" y="38950"/>
                    <a:pt x="29855" y="38927"/>
                  </a:cubicBezTo>
                  <a:cubicBezTo>
                    <a:pt x="29809" y="38749"/>
                    <a:pt x="29709" y="38585"/>
                    <a:pt x="29645" y="38416"/>
                  </a:cubicBezTo>
                  <a:cubicBezTo>
                    <a:pt x="29613" y="38330"/>
                    <a:pt x="29582" y="38244"/>
                    <a:pt x="29550" y="38162"/>
                  </a:cubicBezTo>
                  <a:cubicBezTo>
                    <a:pt x="29550" y="38130"/>
                    <a:pt x="29545" y="38103"/>
                    <a:pt x="29536" y="38075"/>
                  </a:cubicBezTo>
                  <a:cubicBezTo>
                    <a:pt x="29044" y="36549"/>
                    <a:pt x="27923" y="35314"/>
                    <a:pt x="26920" y="34093"/>
                  </a:cubicBezTo>
                  <a:cubicBezTo>
                    <a:pt x="25641" y="32534"/>
                    <a:pt x="24378" y="30967"/>
                    <a:pt x="23130" y="29382"/>
                  </a:cubicBezTo>
                  <a:cubicBezTo>
                    <a:pt x="20409" y="25919"/>
                    <a:pt x="17886" y="22329"/>
                    <a:pt x="15362" y="18724"/>
                  </a:cubicBezTo>
                  <a:cubicBezTo>
                    <a:pt x="14460" y="17430"/>
                    <a:pt x="13520" y="16159"/>
                    <a:pt x="12559" y="14906"/>
                  </a:cubicBezTo>
                  <a:close/>
                  <a:moveTo>
                    <a:pt x="27973" y="40603"/>
                  </a:moveTo>
                  <a:lnTo>
                    <a:pt x="27973" y="40603"/>
                  </a:lnTo>
                  <a:cubicBezTo>
                    <a:pt x="27627" y="42590"/>
                    <a:pt x="27709" y="44664"/>
                    <a:pt x="27426" y="46654"/>
                  </a:cubicBezTo>
                  <a:cubicBezTo>
                    <a:pt x="27254" y="47866"/>
                    <a:pt x="27035" y="49092"/>
                    <a:pt x="26980" y="50317"/>
                  </a:cubicBezTo>
                  <a:cubicBezTo>
                    <a:pt x="26939" y="51210"/>
                    <a:pt x="27030" y="52108"/>
                    <a:pt x="26926" y="52983"/>
                  </a:cubicBezTo>
                  <a:cubicBezTo>
                    <a:pt x="26064" y="51575"/>
                    <a:pt x="25786" y="49762"/>
                    <a:pt x="25412" y="48208"/>
                  </a:cubicBezTo>
                  <a:cubicBezTo>
                    <a:pt x="24966" y="46340"/>
                    <a:pt x="24533" y="44317"/>
                    <a:pt x="23599" y="42613"/>
                  </a:cubicBezTo>
                  <a:cubicBezTo>
                    <a:pt x="25080" y="41998"/>
                    <a:pt x="26543" y="41328"/>
                    <a:pt x="27973" y="40603"/>
                  </a:cubicBezTo>
                  <a:close/>
                  <a:moveTo>
                    <a:pt x="379" y="1"/>
                  </a:moveTo>
                  <a:cubicBezTo>
                    <a:pt x="189" y="1"/>
                    <a:pt x="0" y="137"/>
                    <a:pt x="7" y="362"/>
                  </a:cubicBezTo>
                  <a:cubicBezTo>
                    <a:pt x="70" y="2941"/>
                    <a:pt x="976" y="5575"/>
                    <a:pt x="1478" y="8094"/>
                  </a:cubicBezTo>
                  <a:cubicBezTo>
                    <a:pt x="2135" y="11370"/>
                    <a:pt x="2763" y="14641"/>
                    <a:pt x="3451" y="17909"/>
                  </a:cubicBezTo>
                  <a:cubicBezTo>
                    <a:pt x="4143" y="21194"/>
                    <a:pt x="4709" y="24506"/>
                    <a:pt x="5411" y="27786"/>
                  </a:cubicBezTo>
                  <a:cubicBezTo>
                    <a:pt x="6126" y="31117"/>
                    <a:pt x="6881" y="34439"/>
                    <a:pt x="7461" y="37792"/>
                  </a:cubicBezTo>
                  <a:cubicBezTo>
                    <a:pt x="7958" y="40658"/>
                    <a:pt x="8235" y="43560"/>
                    <a:pt x="8750" y="46413"/>
                  </a:cubicBezTo>
                  <a:cubicBezTo>
                    <a:pt x="8877" y="47112"/>
                    <a:pt x="9423" y="47350"/>
                    <a:pt x="10113" y="47350"/>
                  </a:cubicBezTo>
                  <a:cubicBezTo>
                    <a:pt x="11338" y="47350"/>
                    <a:pt x="13015" y="46600"/>
                    <a:pt x="13589" y="46359"/>
                  </a:cubicBezTo>
                  <a:cubicBezTo>
                    <a:pt x="16277" y="45228"/>
                    <a:pt x="19074" y="44412"/>
                    <a:pt x="21795" y="43346"/>
                  </a:cubicBezTo>
                  <a:cubicBezTo>
                    <a:pt x="22191" y="43192"/>
                    <a:pt x="22592" y="43028"/>
                    <a:pt x="22989" y="42868"/>
                  </a:cubicBezTo>
                  <a:cubicBezTo>
                    <a:pt x="23667" y="44927"/>
                    <a:pt x="24196" y="47042"/>
                    <a:pt x="24678" y="49151"/>
                  </a:cubicBezTo>
                  <a:cubicBezTo>
                    <a:pt x="25103" y="51006"/>
                    <a:pt x="25508" y="53029"/>
                    <a:pt x="26821" y="54478"/>
                  </a:cubicBezTo>
                  <a:cubicBezTo>
                    <a:pt x="26915" y="54581"/>
                    <a:pt x="27030" y="54625"/>
                    <a:pt x="27144" y="54625"/>
                  </a:cubicBezTo>
                  <a:cubicBezTo>
                    <a:pt x="27190" y="54625"/>
                    <a:pt x="27236" y="54618"/>
                    <a:pt x="27281" y="54605"/>
                  </a:cubicBezTo>
                  <a:cubicBezTo>
                    <a:pt x="27327" y="54692"/>
                    <a:pt x="27430" y="54741"/>
                    <a:pt x="27530" y="54741"/>
                  </a:cubicBezTo>
                  <a:cubicBezTo>
                    <a:pt x="27620" y="54741"/>
                    <a:pt x="27707" y="54702"/>
                    <a:pt x="27750" y="54615"/>
                  </a:cubicBezTo>
                  <a:cubicBezTo>
                    <a:pt x="29113" y="51835"/>
                    <a:pt x="31113" y="49493"/>
                    <a:pt x="32534" y="46759"/>
                  </a:cubicBezTo>
                  <a:cubicBezTo>
                    <a:pt x="33317" y="45251"/>
                    <a:pt x="34347" y="43875"/>
                    <a:pt x="35295" y="42467"/>
                  </a:cubicBezTo>
                  <a:cubicBezTo>
                    <a:pt x="36129" y="41223"/>
                    <a:pt x="36416" y="39865"/>
                    <a:pt x="37664" y="38881"/>
                  </a:cubicBezTo>
                  <a:cubicBezTo>
                    <a:pt x="37815" y="38759"/>
                    <a:pt x="37838" y="38585"/>
                    <a:pt x="37788" y="38431"/>
                  </a:cubicBezTo>
                  <a:cubicBezTo>
                    <a:pt x="39369" y="38103"/>
                    <a:pt x="40940" y="37706"/>
                    <a:pt x="42513" y="37392"/>
                  </a:cubicBezTo>
                  <a:cubicBezTo>
                    <a:pt x="43706" y="37154"/>
                    <a:pt x="44891" y="36877"/>
                    <a:pt x="46071" y="36562"/>
                  </a:cubicBezTo>
                  <a:cubicBezTo>
                    <a:pt x="47110" y="36280"/>
                    <a:pt x="48331" y="36038"/>
                    <a:pt x="49142" y="35295"/>
                  </a:cubicBezTo>
                  <a:cubicBezTo>
                    <a:pt x="49151" y="35287"/>
                    <a:pt x="49160" y="35273"/>
                    <a:pt x="49169" y="35264"/>
                  </a:cubicBezTo>
                  <a:cubicBezTo>
                    <a:pt x="49197" y="35269"/>
                    <a:pt x="49225" y="35272"/>
                    <a:pt x="49252" y="35272"/>
                  </a:cubicBezTo>
                  <a:cubicBezTo>
                    <a:pt x="49701" y="35272"/>
                    <a:pt x="49976" y="34563"/>
                    <a:pt x="49520" y="34211"/>
                  </a:cubicBezTo>
                  <a:cubicBezTo>
                    <a:pt x="45615" y="31231"/>
                    <a:pt x="41323" y="28716"/>
                    <a:pt x="37550" y="25568"/>
                  </a:cubicBezTo>
                  <a:cubicBezTo>
                    <a:pt x="33682" y="22333"/>
                    <a:pt x="29568" y="19408"/>
                    <a:pt x="25412" y="16560"/>
                  </a:cubicBezTo>
                  <a:cubicBezTo>
                    <a:pt x="21271" y="13722"/>
                    <a:pt x="17252" y="10714"/>
                    <a:pt x="13142" y="7840"/>
                  </a:cubicBezTo>
                  <a:cubicBezTo>
                    <a:pt x="10988" y="6330"/>
                    <a:pt x="8782" y="4905"/>
                    <a:pt x="6499" y="3597"/>
                  </a:cubicBezTo>
                  <a:cubicBezTo>
                    <a:pt x="5383" y="2964"/>
                    <a:pt x="4299" y="2267"/>
                    <a:pt x="3186" y="1615"/>
                  </a:cubicBezTo>
                  <a:cubicBezTo>
                    <a:pt x="2425" y="1164"/>
                    <a:pt x="1866" y="622"/>
                    <a:pt x="1027" y="366"/>
                  </a:cubicBezTo>
                  <a:cubicBezTo>
                    <a:pt x="1019" y="210"/>
                    <a:pt x="888" y="67"/>
                    <a:pt x="717" y="67"/>
                  </a:cubicBezTo>
                  <a:cubicBezTo>
                    <a:pt x="683" y="67"/>
                    <a:pt x="648" y="72"/>
                    <a:pt x="612" y="84"/>
                  </a:cubicBezTo>
                  <a:cubicBezTo>
                    <a:pt x="545" y="27"/>
                    <a:pt x="462" y="1"/>
                    <a:pt x="379"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30"/>
            <p:cNvSpPr/>
            <p:nvPr/>
          </p:nvSpPr>
          <p:spPr>
            <a:xfrm>
              <a:off x="3106020" y="3927358"/>
              <a:ext cx="36208" cy="122465"/>
            </a:xfrm>
            <a:custGeom>
              <a:avLst/>
              <a:gdLst/>
              <a:ahLst/>
              <a:cxnLst/>
              <a:rect l="l" t="t" r="r" b="b"/>
              <a:pathLst>
                <a:path w="1559" h="5273" extrusionOk="0">
                  <a:moveTo>
                    <a:pt x="980" y="1"/>
                  </a:moveTo>
                  <a:cubicBezTo>
                    <a:pt x="638" y="1796"/>
                    <a:pt x="233" y="3527"/>
                    <a:pt x="0" y="5273"/>
                  </a:cubicBezTo>
                  <a:cubicBezTo>
                    <a:pt x="273" y="5263"/>
                    <a:pt x="542" y="5231"/>
                    <a:pt x="788" y="5195"/>
                  </a:cubicBezTo>
                  <a:cubicBezTo>
                    <a:pt x="998" y="3477"/>
                    <a:pt x="1399" y="1764"/>
                    <a:pt x="1558" y="41"/>
                  </a:cubicBezTo>
                  <a:cubicBezTo>
                    <a:pt x="1367" y="37"/>
                    <a:pt x="1171" y="24"/>
                    <a:pt x="98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30"/>
            <p:cNvSpPr/>
            <p:nvPr/>
          </p:nvSpPr>
          <p:spPr>
            <a:xfrm>
              <a:off x="3104742" y="4157216"/>
              <a:ext cx="50723" cy="108693"/>
            </a:xfrm>
            <a:custGeom>
              <a:avLst/>
              <a:gdLst/>
              <a:ahLst/>
              <a:cxnLst/>
              <a:rect l="l" t="t" r="r" b="b"/>
              <a:pathLst>
                <a:path w="2184" h="4680" extrusionOk="0">
                  <a:moveTo>
                    <a:pt x="962" y="0"/>
                  </a:moveTo>
                  <a:cubicBezTo>
                    <a:pt x="643" y="23"/>
                    <a:pt x="320" y="36"/>
                    <a:pt x="0" y="36"/>
                  </a:cubicBezTo>
                  <a:cubicBezTo>
                    <a:pt x="23" y="200"/>
                    <a:pt x="46" y="360"/>
                    <a:pt x="74" y="524"/>
                  </a:cubicBezTo>
                  <a:cubicBezTo>
                    <a:pt x="320" y="1950"/>
                    <a:pt x="734" y="3344"/>
                    <a:pt x="1294" y="4679"/>
                  </a:cubicBezTo>
                  <a:cubicBezTo>
                    <a:pt x="1586" y="4475"/>
                    <a:pt x="1882" y="4269"/>
                    <a:pt x="2183" y="4078"/>
                  </a:cubicBezTo>
                  <a:cubicBezTo>
                    <a:pt x="2105" y="3895"/>
                    <a:pt x="2028" y="3714"/>
                    <a:pt x="1956" y="3527"/>
                  </a:cubicBezTo>
                  <a:cubicBezTo>
                    <a:pt x="1513" y="2397"/>
                    <a:pt x="1176" y="1207"/>
                    <a:pt x="96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30"/>
            <p:cNvSpPr/>
            <p:nvPr/>
          </p:nvSpPr>
          <p:spPr>
            <a:xfrm>
              <a:off x="3189072" y="4347359"/>
              <a:ext cx="116659" cy="115475"/>
            </a:xfrm>
            <a:custGeom>
              <a:avLst/>
              <a:gdLst/>
              <a:ahLst/>
              <a:cxnLst/>
              <a:rect l="l" t="t" r="r" b="b"/>
              <a:pathLst>
                <a:path w="5023" h="4972" extrusionOk="0">
                  <a:moveTo>
                    <a:pt x="880" y="0"/>
                  </a:moveTo>
                  <a:cubicBezTo>
                    <a:pt x="584" y="206"/>
                    <a:pt x="293" y="416"/>
                    <a:pt x="1" y="634"/>
                  </a:cubicBezTo>
                  <a:cubicBezTo>
                    <a:pt x="28" y="666"/>
                    <a:pt x="51" y="702"/>
                    <a:pt x="74" y="734"/>
                  </a:cubicBezTo>
                  <a:cubicBezTo>
                    <a:pt x="1386" y="2507"/>
                    <a:pt x="3012" y="3919"/>
                    <a:pt x="4840" y="4971"/>
                  </a:cubicBezTo>
                  <a:cubicBezTo>
                    <a:pt x="4894" y="4593"/>
                    <a:pt x="4953" y="4216"/>
                    <a:pt x="5022" y="3837"/>
                  </a:cubicBezTo>
                  <a:cubicBezTo>
                    <a:pt x="3400" y="2853"/>
                    <a:pt x="2020" y="1522"/>
                    <a:pt x="88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30"/>
            <p:cNvSpPr/>
            <p:nvPr/>
          </p:nvSpPr>
          <p:spPr>
            <a:xfrm>
              <a:off x="3406969" y="4475515"/>
              <a:ext cx="202661" cy="39041"/>
            </a:xfrm>
            <a:custGeom>
              <a:avLst/>
              <a:gdLst/>
              <a:ahLst/>
              <a:cxnLst/>
              <a:rect l="l" t="t" r="r" b="b"/>
              <a:pathLst>
                <a:path w="8726" h="1681" extrusionOk="0">
                  <a:moveTo>
                    <a:pt x="8052" y="0"/>
                  </a:moveTo>
                  <a:cubicBezTo>
                    <a:pt x="6713" y="370"/>
                    <a:pt x="5330" y="547"/>
                    <a:pt x="3945" y="547"/>
                  </a:cubicBezTo>
                  <a:cubicBezTo>
                    <a:pt x="2667" y="547"/>
                    <a:pt x="1388" y="396"/>
                    <a:pt x="141" y="105"/>
                  </a:cubicBezTo>
                  <a:cubicBezTo>
                    <a:pt x="87" y="479"/>
                    <a:pt x="42" y="857"/>
                    <a:pt x="0" y="1230"/>
                  </a:cubicBezTo>
                  <a:cubicBezTo>
                    <a:pt x="1291" y="1529"/>
                    <a:pt x="2623" y="1681"/>
                    <a:pt x="3968" y="1681"/>
                  </a:cubicBezTo>
                  <a:cubicBezTo>
                    <a:pt x="4836" y="1681"/>
                    <a:pt x="5709" y="1618"/>
                    <a:pt x="6580" y="1491"/>
                  </a:cubicBezTo>
                  <a:cubicBezTo>
                    <a:pt x="7318" y="1386"/>
                    <a:pt x="8033" y="1226"/>
                    <a:pt x="8725" y="1026"/>
                  </a:cubicBezTo>
                  <a:cubicBezTo>
                    <a:pt x="8489" y="698"/>
                    <a:pt x="8261" y="351"/>
                    <a:pt x="805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30"/>
            <p:cNvSpPr/>
            <p:nvPr/>
          </p:nvSpPr>
          <p:spPr>
            <a:xfrm>
              <a:off x="3695424" y="4299539"/>
              <a:ext cx="154539" cy="151961"/>
            </a:xfrm>
            <a:custGeom>
              <a:avLst/>
              <a:gdLst/>
              <a:ahLst/>
              <a:cxnLst/>
              <a:rect l="l" t="t" r="r" b="b"/>
              <a:pathLst>
                <a:path w="6654" h="6543" extrusionOk="0">
                  <a:moveTo>
                    <a:pt x="5459" y="0"/>
                  </a:moveTo>
                  <a:cubicBezTo>
                    <a:pt x="4015" y="2229"/>
                    <a:pt x="2193" y="4155"/>
                    <a:pt x="0" y="5586"/>
                  </a:cubicBezTo>
                  <a:cubicBezTo>
                    <a:pt x="242" y="5937"/>
                    <a:pt x="502" y="6265"/>
                    <a:pt x="780" y="6543"/>
                  </a:cubicBezTo>
                  <a:cubicBezTo>
                    <a:pt x="3127" y="5012"/>
                    <a:pt x="5104" y="2917"/>
                    <a:pt x="6653" y="492"/>
                  </a:cubicBezTo>
                  <a:cubicBezTo>
                    <a:pt x="6252" y="347"/>
                    <a:pt x="5851" y="183"/>
                    <a:pt x="5459"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30"/>
            <p:cNvSpPr/>
            <p:nvPr/>
          </p:nvSpPr>
          <p:spPr>
            <a:xfrm>
              <a:off x="3673825" y="3700798"/>
              <a:ext cx="239937" cy="148059"/>
            </a:xfrm>
            <a:custGeom>
              <a:avLst/>
              <a:gdLst/>
              <a:ahLst/>
              <a:cxnLst/>
              <a:rect l="l" t="t" r="r" b="b"/>
              <a:pathLst>
                <a:path w="10331" h="6375" extrusionOk="0">
                  <a:moveTo>
                    <a:pt x="4138" y="1"/>
                  </a:moveTo>
                  <a:cubicBezTo>
                    <a:pt x="2222" y="1"/>
                    <a:pt x="708" y="1255"/>
                    <a:pt x="1" y="2967"/>
                  </a:cubicBezTo>
                  <a:cubicBezTo>
                    <a:pt x="348" y="2972"/>
                    <a:pt x="690" y="2989"/>
                    <a:pt x="1035" y="3012"/>
                  </a:cubicBezTo>
                  <a:cubicBezTo>
                    <a:pt x="1090" y="2890"/>
                    <a:pt x="1149" y="2770"/>
                    <a:pt x="1218" y="2652"/>
                  </a:cubicBezTo>
                  <a:cubicBezTo>
                    <a:pt x="1853" y="1536"/>
                    <a:pt x="2883" y="1052"/>
                    <a:pt x="3985" y="1052"/>
                  </a:cubicBezTo>
                  <a:cubicBezTo>
                    <a:pt x="4591" y="1052"/>
                    <a:pt x="5220" y="1199"/>
                    <a:pt x="5815" y="1468"/>
                  </a:cubicBezTo>
                  <a:cubicBezTo>
                    <a:pt x="7323" y="2147"/>
                    <a:pt x="8257" y="3714"/>
                    <a:pt x="8918" y="5154"/>
                  </a:cubicBezTo>
                  <a:cubicBezTo>
                    <a:pt x="9104" y="5555"/>
                    <a:pt x="9268" y="5960"/>
                    <a:pt x="9415" y="6375"/>
                  </a:cubicBezTo>
                  <a:cubicBezTo>
                    <a:pt x="9743" y="6211"/>
                    <a:pt x="10048" y="5996"/>
                    <a:pt x="10330" y="5733"/>
                  </a:cubicBezTo>
                  <a:cubicBezTo>
                    <a:pt x="10248" y="5500"/>
                    <a:pt x="10162" y="5272"/>
                    <a:pt x="10067" y="5049"/>
                  </a:cubicBezTo>
                  <a:cubicBezTo>
                    <a:pt x="9142" y="2780"/>
                    <a:pt x="7323" y="365"/>
                    <a:pt x="4703" y="37"/>
                  </a:cubicBezTo>
                  <a:cubicBezTo>
                    <a:pt x="4511" y="13"/>
                    <a:pt x="4323" y="1"/>
                    <a:pt x="4138"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30"/>
            <p:cNvSpPr/>
            <p:nvPr/>
          </p:nvSpPr>
          <p:spPr>
            <a:xfrm>
              <a:off x="3670550" y="3879213"/>
              <a:ext cx="65123" cy="96639"/>
            </a:xfrm>
            <a:custGeom>
              <a:avLst/>
              <a:gdLst/>
              <a:ahLst/>
              <a:cxnLst/>
              <a:rect l="l" t="t" r="r" b="b"/>
              <a:pathLst>
                <a:path w="2804" h="4161" extrusionOk="0">
                  <a:moveTo>
                    <a:pt x="1" y="0"/>
                  </a:moveTo>
                  <a:lnTo>
                    <a:pt x="1" y="0"/>
                  </a:lnTo>
                  <a:cubicBezTo>
                    <a:pt x="461" y="1554"/>
                    <a:pt x="1378" y="2972"/>
                    <a:pt x="2557" y="4160"/>
                  </a:cubicBezTo>
                  <a:cubicBezTo>
                    <a:pt x="2644" y="3773"/>
                    <a:pt x="2726" y="3386"/>
                    <a:pt x="2803" y="2995"/>
                  </a:cubicBezTo>
                  <a:cubicBezTo>
                    <a:pt x="2070" y="2137"/>
                    <a:pt x="1460" y="1126"/>
                    <a:pt x="1081" y="55"/>
                  </a:cubicBezTo>
                  <a:cubicBezTo>
                    <a:pt x="712" y="28"/>
                    <a:pt x="356" y="5"/>
                    <a:pt x="1"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0"/>
            <p:cNvSpPr/>
            <p:nvPr/>
          </p:nvSpPr>
          <p:spPr>
            <a:xfrm>
              <a:off x="4310561" y="3545771"/>
              <a:ext cx="97382" cy="134008"/>
            </a:xfrm>
            <a:custGeom>
              <a:avLst/>
              <a:gdLst/>
              <a:ahLst/>
              <a:cxnLst/>
              <a:rect l="l" t="t" r="r" b="b"/>
              <a:pathLst>
                <a:path w="4193" h="5770" extrusionOk="0">
                  <a:moveTo>
                    <a:pt x="3641" y="1"/>
                  </a:moveTo>
                  <a:cubicBezTo>
                    <a:pt x="2225" y="1513"/>
                    <a:pt x="1058" y="3245"/>
                    <a:pt x="0" y="5050"/>
                  </a:cubicBezTo>
                  <a:cubicBezTo>
                    <a:pt x="251" y="5313"/>
                    <a:pt x="520" y="5559"/>
                    <a:pt x="812" y="5769"/>
                  </a:cubicBezTo>
                  <a:cubicBezTo>
                    <a:pt x="1823" y="4083"/>
                    <a:pt x="2921" y="2466"/>
                    <a:pt x="4193" y="1063"/>
                  </a:cubicBezTo>
                  <a:cubicBezTo>
                    <a:pt x="4002" y="712"/>
                    <a:pt x="3819" y="356"/>
                    <a:pt x="3641"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30"/>
            <p:cNvSpPr/>
            <p:nvPr/>
          </p:nvSpPr>
          <p:spPr>
            <a:xfrm>
              <a:off x="4482844" y="3437775"/>
              <a:ext cx="197598" cy="61871"/>
            </a:xfrm>
            <a:custGeom>
              <a:avLst/>
              <a:gdLst/>
              <a:ahLst/>
              <a:cxnLst/>
              <a:rect l="l" t="t" r="r" b="b"/>
              <a:pathLst>
                <a:path w="8508" h="2664" extrusionOk="0">
                  <a:moveTo>
                    <a:pt x="6648" y="0"/>
                  </a:moveTo>
                  <a:cubicBezTo>
                    <a:pt x="4285" y="0"/>
                    <a:pt x="2028" y="586"/>
                    <a:pt x="1" y="1690"/>
                  </a:cubicBezTo>
                  <a:cubicBezTo>
                    <a:pt x="142" y="2018"/>
                    <a:pt x="292" y="2340"/>
                    <a:pt x="451" y="2664"/>
                  </a:cubicBezTo>
                  <a:cubicBezTo>
                    <a:pt x="2046" y="1739"/>
                    <a:pt x="3873" y="1143"/>
                    <a:pt x="6005" y="1010"/>
                  </a:cubicBezTo>
                  <a:cubicBezTo>
                    <a:pt x="6243" y="997"/>
                    <a:pt x="6479" y="990"/>
                    <a:pt x="6713" y="990"/>
                  </a:cubicBezTo>
                  <a:cubicBezTo>
                    <a:pt x="7271" y="990"/>
                    <a:pt x="7820" y="1029"/>
                    <a:pt x="8356" y="1106"/>
                  </a:cubicBezTo>
                  <a:cubicBezTo>
                    <a:pt x="8411" y="778"/>
                    <a:pt x="8461" y="449"/>
                    <a:pt x="8507" y="121"/>
                  </a:cubicBezTo>
                  <a:cubicBezTo>
                    <a:pt x="8489" y="117"/>
                    <a:pt x="8466" y="117"/>
                    <a:pt x="8448" y="113"/>
                  </a:cubicBezTo>
                  <a:cubicBezTo>
                    <a:pt x="7843" y="38"/>
                    <a:pt x="7242" y="0"/>
                    <a:pt x="6648"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30"/>
            <p:cNvSpPr/>
            <p:nvPr/>
          </p:nvSpPr>
          <p:spPr>
            <a:xfrm>
              <a:off x="4869285" y="3645987"/>
              <a:ext cx="26802" cy="77479"/>
            </a:xfrm>
            <a:custGeom>
              <a:avLst/>
              <a:gdLst/>
              <a:ahLst/>
              <a:cxnLst/>
              <a:rect l="l" t="t" r="r" b="b"/>
              <a:pathLst>
                <a:path w="1154" h="3336" extrusionOk="0">
                  <a:moveTo>
                    <a:pt x="1104" y="1"/>
                  </a:moveTo>
                  <a:cubicBezTo>
                    <a:pt x="771" y="137"/>
                    <a:pt x="443" y="270"/>
                    <a:pt x="114" y="401"/>
                  </a:cubicBezTo>
                  <a:cubicBezTo>
                    <a:pt x="183" y="1090"/>
                    <a:pt x="133" y="1795"/>
                    <a:pt x="1" y="2484"/>
                  </a:cubicBezTo>
                  <a:cubicBezTo>
                    <a:pt x="284" y="2771"/>
                    <a:pt x="562" y="3053"/>
                    <a:pt x="839" y="3336"/>
                  </a:cubicBezTo>
                  <a:cubicBezTo>
                    <a:pt x="1004" y="2638"/>
                    <a:pt x="1094" y="1932"/>
                    <a:pt x="1131" y="1276"/>
                  </a:cubicBezTo>
                  <a:cubicBezTo>
                    <a:pt x="1153" y="844"/>
                    <a:pt x="1145" y="420"/>
                    <a:pt x="1104"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0"/>
            <p:cNvSpPr/>
            <p:nvPr/>
          </p:nvSpPr>
          <p:spPr>
            <a:xfrm>
              <a:off x="4713352" y="3788821"/>
              <a:ext cx="117565" cy="44638"/>
            </a:xfrm>
            <a:custGeom>
              <a:avLst/>
              <a:gdLst/>
              <a:ahLst/>
              <a:cxnLst/>
              <a:rect l="l" t="t" r="r" b="b"/>
              <a:pathLst>
                <a:path w="5062" h="1922" extrusionOk="0">
                  <a:moveTo>
                    <a:pt x="597" y="0"/>
                  </a:moveTo>
                  <a:cubicBezTo>
                    <a:pt x="276" y="0"/>
                    <a:pt x="0" y="463"/>
                    <a:pt x="295" y="713"/>
                  </a:cubicBezTo>
                  <a:cubicBezTo>
                    <a:pt x="1195" y="1477"/>
                    <a:pt x="2170" y="1921"/>
                    <a:pt x="3149" y="1921"/>
                  </a:cubicBezTo>
                  <a:cubicBezTo>
                    <a:pt x="3791" y="1921"/>
                    <a:pt x="4435" y="1731"/>
                    <a:pt x="5061" y="1314"/>
                  </a:cubicBezTo>
                  <a:cubicBezTo>
                    <a:pt x="4805" y="1064"/>
                    <a:pt x="4559" y="808"/>
                    <a:pt x="4309" y="557"/>
                  </a:cubicBezTo>
                  <a:cubicBezTo>
                    <a:pt x="3918" y="766"/>
                    <a:pt x="3496" y="869"/>
                    <a:pt x="3055" y="869"/>
                  </a:cubicBezTo>
                  <a:cubicBezTo>
                    <a:pt x="2339" y="869"/>
                    <a:pt x="1572" y="598"/>
                    <a:pt x="797" y="65"/>
                  </a:cubicBezTo>
                  <a:cubicBezTo>
                    <a:pt x="731" y="20"/>
                    <a:pt x="663" y="0"/>
                    <a:pt x="597"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0"/>
            <p:cNvSpPr/>
            <p:nvPr/>
          </p:nvSpPr>
          <p:spPr>
            <a:xfrm>
              <a:off x="4780101" y="3478465"/>
              <a:ext cx="75342" cy="75690"/>
            </a:xfrm>
            <a:custGeom>
              <a:avLst/>
              <a:gdLst/>
              <a:ahLst/>
              <a:cxnLst/>
              <a:rect l="l" t="t" r="r" b="b"/>
              <a:pathLst>
                <a:path w="3244" h="3259" extrusionOk="0">
                  <a:moveTo>
                    <a:pt x="182" y="1"/>
                  </a:moveTo>
                  <a:cubicBezTo>
                    <a:pt x="123" y="361"/>
                    <a:pt x="64" y="725"/>
                    <a:pt x="0" y="1086"/>
                  </a:cubicBezTo>
                  <a:cubicBezTo>
                    <a:pt x="843" y="1677"/>
                    <a:pt x="1586" y="2407"/>
                    <a:pt x="2205" y="3259"/>
                  </a:cubicBezTo>
                  <a:cubicBezTo>
                    <a:pt x="2556" y="3126"/>
                    <a:pt x="2903" y="2990"/>
                    <a:pt x="3244" y="2848"/>
                  </a:cubicBezTo>
                  <a:cubicBezTo>
                    <a:pt x="2429" y="1719"/>
                    <a:pt x="1376" y="752"/>
                    <a:pt x="18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0"/>
            <p:cNvSpPr/>
            <p:nvPr/>
          </p:nvSpPr>
          <p:spPr>
            <a:xfrm>
              <a:off x="4134585" y="3761323"/>
              <a:ext cx="141510" cy="206795"/>
            </a:xfrm>
            <a:custGeom>
              <a:avLst/>
              <a:gdLst/>
              <a:ahLst/>
              <a:cxnLst/>
              <a:rect l="l" t="t" r="r" b="b"/>
              <a:pathLst>
                <a:path w="6093" h="8904" extrusionOk="0">
                  <a:moveTo>
                    <a:pt x="5254" y="0"/>
                  </a:moveTo>
                  <a:cubicBezTo>
                    <a:pt x="5154" y="187"/>
                    <a:pt x="5054" y="374"/>
                    <a:pt x="4953" y="561"/>
                  </a:cubicBezTo>
                  <a:cubicBezTo>
                    <a:pt x="3546" y="3150"/>
                    <a:pt x="2051" y="5865"/>
                    <a:pt x="0" y="8033"/>
                  </a:cubicBezTo>
                  <a:cubicBezTo>
                    <a:pt x="173" y="8338"/>
                    <a:pt x="370" y="8630"/>
                    <a:pt x="593" y="8904"/>
                  </a:cubicBezTo>
                  <a:cubicBezTo>
                    <a:pt x="2907" y="6534"/>
                    <a:pt x="4530" y="3532"/>
                    <a:pt x="6092" y="616"/>
                  </a:cubicBezTo>
                  <a:cubicBezTo>
                    <a:pt x="5805" y="425"/>
                    <a:pt x="5523" y="219"/>
                    <a:pt x="5254"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0"/>
            <p:cNvSpPr/>
            <p:nvPr/>
          </p:nvSpPr>
          <p:spPr>
            <a:xfrm>
              <a:off x="3826343" y="3948214"/>
              <a:ext cx="234805" cy="264347"/>
            </a:xfrm>
            <a:custGeom>
              <a:avLst/>
              <a:gdLst/>
              <a:ahLst/>
              <a:cxnLst/>
              <a:rect l="l" t="t" r="r" b="b"/>
              <a:pathLst>
                <a:path w="10110" h="11382" extrusionOk="0">
                  <a:moveTo>
                    <a:pt x="4848" y="1"/>
                  </a:moveTo>
                  <a:cubicBezTo>
                    <a:pt x="4520" y="160"/>
                    <a:pt x="4183" y="297"/>
                    <a:pt x="3841" y="415"/>
                  </a:cubicBezTo>
                  <a:cubicBezTo>
                    <a:pt x="3927" y="1563"/>
                    <a:pt x="3910" y="2725"/>
                    <a:pt x="3800" y="3878"/>
                  </a:cubicBezTo>
                  <a:cubicBezTo>
                    <a:pt x="2588" y="3778"/>
                    <a:pt x="1389" y="3477"/>
                    <a:pt x="260" y="3003"/>
                  </a:cubicBezTo>
                  <a:cubicBezTo>
                    <a:pt x="178" y="3336"/>
                    <a:pt x="91" y="3668"/>
                    <a:pt x="0" y="4001"/>
                  </a:cubicBezTo>
                  <a:cubicBezTo>
                    <a:pt x="815" y="4356"/>
                    <a:pt x="1654" y="4616"/>
                    <a:pt x="2483" y="4780"/>
                  </a:cubicBezTo>
                  <a:cubicBezTo>
                    <a:pt x="2880" y="4857"/>
                    <a:pt x="3276" y="4903"/>
                    <a:pt x="3668" y="4939"/>
                  </a:cubicBezTo>
                  <a:cubicBezTo>
                    <a:pt x="3372" y="6995"/>
                    <a:pt x="2793" y="9026"/>
                    <a:pt x="2000" y="10944"/>
                  </a:cubicBezTo>
                  <a:cubicBezTo>
                    <a:pt x="2388" y="11113"/>
                    <a:pt x="2775" y="11259"/>
                    <a:pt x="3176" y="11382"/>
                  </a:cubicBezTo>
                  <a:cubicBezTo>
                    <a:pt x="3982" y="9327"/>
                    <a:pt x="4529" y="7159"/>
                    <a:pt x="4785" y="4980"/>
                  </a:cubicBezTo>
                  <a:cubicBezTo>
                    <a:pt x="6638" y="4949"/>
                    <a:pt x="8457" y="4457"/>
                    <a:pt x="10110" y="3627"/>
                  </a:cubicBezTo>
                  <a:cubicBezTo>
                    <a:pt x="9905" y="3367"/>
                    <a:pt x="9710" y="3103"/>
                    <a:pt x="9527" y="2821"/>
                  </a:cubicBezTo>
                  <a:cubicBezTo>
                    <a:pt x="8055" y="3540"/>
                    <a:pt x="6470" y="3896"/>
                    <a:pt x="4884" y="3914"/>
                  </a:cubicBezTo>
                  <a:cubicBezTo>
                    <a:pt x="4980" y="2602"/>
                    <a:pt x="4970" y="1290"/>
                    <a:pt x="4848"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 name="Google Shape;417;p30"/>
          <p:cNvGrpSpPr/>
          <p:nvPr/>
        </p:nvGrpSpPr>
        <p:grpSpPr>
          <a:xfrm>
            <a:off x="465693" y="3235644"/>
            <a:ext cx="211885" cy="187081"/>
            <a:chOff x="1129997" y="1785758"/>
            <a:chExt cx="560442" cy="489002"/>
          </a:xfrm>
        </p:grpSpPr>
        <p:sp>
          <p:nvSpPr>
            <p:cNvPr id="418" name="Google Shape;418;p30"/>
            <p:cNvSpPr/>
            <p:nvPr/>
          </p:nvSpPr>
          <p:spPr>
            <a:xfrm>
              <a:off x="1129997" y="1785758"/>
              <a:ext cx="560442" cy="489002"/>
            </a:xfrm>
            <a:custGeom>
              <a:avLst/>
              <a:gdLst/>
              <a:ahLst/>
              <a:cxnLst/>
              <a:rect l="l" t="t" r="r" b="b"/>
              <a:pathLst>
                <a:path w="24131" h="21055" extrusionOk="0">
                  <a:moveTo>
                    <a:pt x="16842" y="1259"/>
                  </a:moveTo>
                  <a:cubicBezTo>
                    <a:pt x="17091" y="1259"/>
                    <a:pt x="17360" y="1292"/>
                    <a:pt x="17652" y="1362"/>
                  </a:cubicBezTo>
                  <a:cubicBezTo>
                    <a:pt x="20632" y="2072"/>
                    <a:pt x="22290" y="6533"/>
                    <a:pt x="21178" y="9111"/>
                  </a:cubicBezTo>
                  <a:cubicBezTo>
                    <a:pt x="20294" y="11158"/>
                    <a:pt x="18136" y="11633"/>
                    <a:pt x="16066" y="11633"/>
                  </a:cubicBezTo>
                  <a:cubicBezTo>
                    <a:pt x="15450" y="11633"/>
                    <a:pt x="14841" y="11591"/>
                    <a:pt x="14276" y="11536"/>
                  </a:cubicBezTo>
                  <a:cubicBezTo>
                    <a:pt x="14581" y="11321"/>
                    <a:pt x="14859" y="11075"/>
                    <a:pt x="15128" y="10783"/>
                  </a:cubicBezTo>
                  <a:cubicBezTo>
                    <a:pt x="15551" y="10328"/>
                    <a:pt x="16102" y="9772"/>
                    <a:pt x="16212" y="9134"/>
                  </a:cubicBezTo>
                  <a:cubicBezTo>
                    <a:pt x="16251" y="8915"/>
                    <a:pt x="16092" y="8709"/>
                    <a:pt x="15888" y="8709"/>
                  </a:cubicBezTo>
                  <a:cubicBezTo>
                    <a:pt x="15834" y="8709"/>
                    <a:pt x="15777" y="8723"/>
                    <a:pt x="15720" y="8756"/>
                  </a:cubicBezTo>
                  <a:cubicBezTo>
                    <a:pt x="15187" y="9061"/>
                    <a:pt x="14859" y="9662"/>
                    <a:pt x="14462" y="10118"/>
                  </a:cubicBezTo>
                  <a:cubicBezTo>
                    <a:pt x="14344" y="10255"/>
                    <a:pt x="14221" y="10387"/>
                    <a:pt x="14098" y="10524"/>
                  </a:cubicBezTo>
                  <a:cubicBezTo>
                    <a:pt x="13908" y="7038"/>
                    <a:pt x="13555" y="1259"/>
                    <a:pt x="16842" y="1259"/>
                  </a:cubicBezTo>
                  <a:close/>
                  <a:moveTo>
                    <a:pt x="6501" y="10226"/>
                  </a:moveTo>
                  <a:cubicBezTo>
                    <a:pt x="8234" y="10226"/>
                    <a:pt x="10070" y="11136"/>
                    <a:pt x="11587" y="12105"/>
                  </a:cubicBezTo>
                  <a:cubicBezTo>
                    <a:pt x="11232" y="12274"/>
                    <a:pt x="10914" y="12501"/>
                    <a:pt x="10567" y="12707"/>
                  </a:cubicBezTo>
                  <a:cubicBezTo>
                    <a:pt x="9957" y="13062"/>
                    <a:pt x="9373" y="13399"/>
                    <a:pt x="8799" y="13805"/>
                  </a:cubicBezTo>
                  <a:cubicBezTo>
                    <a:pt x="8624" y="13923"/>
                    <a:pt x="8712" y="14169"/>
                    <a:pt x="8906" y="14169"/>
                  </a:cubicBezTo>
                  <a:cubicBezTo>
                    <a:pt x="8920" y="14169"/>
                    <a:pt x="8934" y="14167"/>
                    <a:pt x="8950" y="14164"/>
                  </a:cubicBezTo>
                  <a:cubicBezTo>
                    <a:pt x="9806" y="13996"/>
                    <a:pt x="11050" y="13740"/>
                    <a:pt x="11797" y="13090"/>
                  </a:cubicBezTo>
                  <a:lnTo>
                    <a:pt x="11797" y="13090"/>
                  </a:lnTo>
                  <a:cubicBezTo>
                    <a:pt x="11570" y="14661"/>
                    <a:pt x="11301" y="16215"/>
                    <a:pt x="10809" y="17741"/>
                  </a:cubicBezTo>
                  <a:cubicBezTo>
                    <a:pt x="10254" y="19460"/>
                    <a:pt x="9158" y="20103"/>
                    <a:pt x="7923" y="20103"/>
                  </a:cubicBezTo>
                  <a:cubicBezTo>
                    <a:pt x="5954" y="20103"/>
                    <a:pt x="3631" y="18468"/>
                    <a:pt x="2584" y="16953"/>
                  </a:cubicBezTo>
                  <a:cubicBezTo>
                    <a:pt x="748" y="14301"/>
                    <a:pt x="2515" y="11157"/>
                    <a:pt x="5337" y="10378"/>
                  </a:cubicBezTo>
                  <a:cubicBezTo>
                    <a:pt x="5716" y="10273"/>
                    <a:pt x="6106" y="10226"/>
                    <a:pt x="6501" y="10226"/>
                  </a:cubicBezTo>
                  <a:close/>
                  <a:moveTo>
                    <a:pt x="16912" y="1"/>
                  </a:moveTo>
                  <a:cubicBezTo>
                    <a:pt x="15526" y="1"/>
                    <a:pt x="14231" y="782"/>
                    <a:pt x="13542" y="2323"/>
                  </a:cubicBezTo>
                  <a:cubicBezTo>
                    <a:pt x="12430" y="4792"/>
                    <a:pt x="12645" y="7740"/>
                    <a:pt x="13095" y="10451"/>
                  </a:cubicBezTo>
                  <a:cubicBezTo>
                    <a:pt x="12658" y="9790"/>
                    <a:pt x="12161" y="9116"/>
                    <a:pt x="11419" y="8861"/>
                  </a:cubicBezTo>
                  <a:cubicBezTo>
                    <a:pt x="11378" y="8847"/>
                    <a:pt x="11332" y="8838"/>
                    <a:pt x="11291" y="8838"/>
                  </a:cubicBezTo>
                  <a:cubicBezTo>
                    <a:pt x="11200" y="8405"/>
                    <a:pt x="11000" y="8018"/>
                    <a:pt x="10794" y="7612"/>
                  </a:cubicBezTo>
                  <a:cubicBezTo>
                    <a:pt x="10435" y="6893"/>
                    <a:pt x="10243" y="6072"/>
                    <a:pt x="9701" y="5457"/>
                  </a:cubicBezTo>
                  <a:cubicBezTo>
                    <a:pt x="9653" y="5404"/>
                    <a:pt x="9598" y="5382"/>
                    <a:pt x="9544" y="5382"/>
                  </a:cubicBezTo>
                  <a:cubicBezTo>
                    <a:pt x="9402" y="5382"/>
                    <a:pt x="9267" y="5536"/>
                    <a:pt x="9301" y="5694"/>
                  </a:cubicBezTo>
                  <a:cubicBezTo>
                    <a:pt x="9410" y="6232"/>
                    <a:pt x="9711" y="6737"/>
                    <a:pt x="9997" y="7206"/>
                  </a:cubicBezTo>
                  <a:cubicBezTo>
                    <a:pt x="10348" y="7776"/>
                    <a:pt x="10826" y="8278"/>
                    <a:pt x="11000" y="8929"/>
                  </a:cubicBezTo>
                  <a:cubicBezTo>
                    <a:pt x="10941" y="8970"/>
                    <a:pt x="10891" y="9029"/>
                    <a:pt x="10849" y="9088"/>
                  </a:cubicBezTo>
                  <a:cubicBezTo>
                    <a:pt x="10489" y="8760"/>
                    <a:pt x="10138" y="8409"/>
                    <a:pt x="9742" y="8127"/>
                  </a:cubicBezTo>
                  <a:cubicBezTo>
                    <a:pt x="9072" y="7644"/>
                    <a:pt x="8166" y="7435"/>
                    <a:pt x="7419" y="7084"/>
                  </a:cubicBezTo>
                  <a:cubicBezTo>
                    <a:pt x="7410" y="7080"/>
                    <a:pt x="7401" y="7078"/>
                    <a:pt x="7393" y="7078"/>
                  </a:cubicBezTo>
                  <a:cubicBezTo>
                    <a:pt x="7340" y="7078"/>
                    <a:pt x="7290" y="7141"/>
                    <a:pt x="7341" y="7185"/>
                  </a:cubicBezTo>
                  <a:cubicBezTo>
                    <a:pt x="7974" y="7722"/>
                    <a:pt x="8626" y="8223"/>
                    <a:pt x="9232" y="8788"/>
                  </a:cubicBezTo>
                  <a:cubicBezTo>
                    <a:pt x="9724" y="9244"/>
                    <a:pt x="10230" y="9645"/>
                    <a:pt x="10804" y="9950"/>
                  </a:cubicBezTo>
                  <a:cubicBezTo>
                    <a:pt x="10849" y="10182"/>
                    <a:pt x="10927" y="10405"/>
                    <a:pt x="11023" y="10619"/>
                  </a:cubicBezTo>
                  <a:cubicBezTo>
                    <a:pt x="9628" y="9737"/>
                    <a:pt x="8029" y="9178"/>
                    <a:pt x="6417" y="9178"/>
                  </a:cubicBezTo>
                  <a:cubicBezTo>
                    <a:pt x="5565" y="9178"/>
                    <a:pt x="4710" y="9334"/>
                    <a:pt x="3878" y="9681"/>
                  </a:cubicBezTo>
                  <a:cubicBezTo>
                    <a:pt x="1190" y="10806"/>
                    <a:pt x="0" y="14347"/>
                    <a:pt x="1400" y="16898"/>
                  </a:cubicBezTo>
                  <a:cubicBezTo>
                    <a:pt x="2729" y="19328"/>
                    <a:pt x="5167" y="21055"/>
                    <a:pt x="7922" y="21055"/>
                  </a:cubicBezTo>
                  <a:cubicBezTo>
                    <a:pt x="8226" y="21055"/>
                    <a:pt x="8534" y="21034"/>
                    <a:pt x="8845" y="20990"/>
                  </a:cubicBezTo>
                  <a:cubicBezTo>
                    <a:pt x="11847" y="20570"/>
                    <a:pt x="12822" y="16069"/>
                    <a:pt x="12882" y="13231"/>
                  </a:cubicBezTo>
                  <a:cubicBezTo>
                    <a:pt x="13519" y="14019"/>
                    <a:pt x="14180" y="14747"/>
                    <a:pt x="15073" y="15313"/>
                  </a:cubicBezTo>
                  <a:cubicBezTo>
                    <a:pt x="15128" y="15376"/>
                    <a:pt x="15173" y="15445"/>
                    <a:pt x="15227" y="15508"/>
                  </a:cubicBezTo>
                  <a:cubicBezTo>
                    <a:pt x="15346" y="15641"/>
                    <a:pt x="15484" y="15697"/>
                    <a:pt x="15619" y="15697"/>
                  </a:cubicBezTo>
                  <a:cubicBezTo>
                    <a:pt x="16062" y="15697"/>
                    <a:pt x="16472" y="15096"/>
                    <a:pt x="16071" y="14665"/>
                  </a:cubicBezTo>
                  <a:cubicBezTo>
                    <a:pt x="15519" y="14078"/>
                    <a:pt x="15027" y="13376"/>
                    <a:pt x="14558" y="12665"/>
                  </a:cubicBezTo>
                  <a:lnTo>
                    <a:pt x="14558" y="12665"/>
                  </a:lnTo>
                  <a:cubicBezTo>
                    <a:pt x="15107" y="12874"/>
                    <a:pt x="15698" y="12969"/>
                    <a:pt x="16304" y="12969"/>
                  </a:cubicBezTo>
                  <a:cubicBezTo>
                    <a:pt x="18447" y="12969"/>
                    <a:pt x="20763" y="11777"/>
                    <a:pt x="21953" y="10228"/>
                  </a:cubicBezTo>
                  <a:cubicBezTo>
                    <a:pt x="24131" y="7389"/>
                    <a:pt x="22122" y="3265"/>
                    <a:pt x="19853" y="1219"/>
                  </a:cubicBezTo>
                  <a:cubicBezTo>
                    <a:pt x="18952" y="404"/>
                    <a:pt x="17908" y="1"/>
                    <a:pt x="1691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0"/>
            <p:cNvSpPr/>
            <p:nvPr/>
          </p:nvSpPr>
          <p:spPr>
            <a:xfrm>
              <a:off x="1585149" y="2103754"/>
              <a:ext cx="43733" cy="48447"/>
            </a:xfrm>
            <a:custGeom>
              <a:avLst/>
              <a:gdLst/>
              <a:ahLst/>
              <a:cxnLst/>
              <a:rect l="l" t="t" r="r" b="b"/>
              <a:pathLst>
                <a:path w="1883" h="2086" extrusionOk="0">
                  <a:moveTo>
                    <a:pt x="557" y="1969"/>
                  </a:moveTo>
                  <a:cubicBezTo>
                    <a:pt x="557" y="1974"/>
                    <a:pt x="557" y="1974"/>
                    <a:pt x="562" y="1974"/>
                  </a:cubicBezTo>
                  <a:cubicBezTo>
                    <a:pt x="563" y="1974"/>
                    <a:pt x="564" y="1975"/>
                    <a:pt x="565" y="1975"/>
                  </a:cubicBezTo>
                  <a:lnTo>
                    <a:pt x="565" y="1975"/>
                  </a:lnTo>
                  <a:cubicBezTo>
                    <a:pt x="563" y="1973"/>
                    <a:pt x="560" y="1971"/>
                    <a:pt x="557" y="1969"/>
                  </a:cubicBezTo>
                  <a:close/>
                  <a:moveTo>
                    <a:pt x="804" y="1"/>
                  </a:moveTo>
                  <a:cubicBezTo>
                    <a:pt x="672" y="1"/>
                    <a:pt x="540" y="33"/>
                    <a:pt x="415" y="106"/>
                  </a:cubicBezTo>
                  <a:cubicBezTo>
                    <a:pt x="120" y="279"/>
                    <a:pt x="1" y="607"/>
                    <a:pt x="1" y="935"/>
                  </a:cubicBezTo>
                  <a:cubicBezTo>
                    <a:pt x="1" y="1185"/>
                    <a:pt x="110" y="1518"/>
                    <a:pt x="293" y="1728"/>
                  </a:cubicBezTo>
                  <a:cubicBezTo>
                    <a:pt x="356" y="1828"/>
                    <a:pt x="434" y="1905"/>
                    <a:pt x="530" y="1955"/>
                  </a:cubicBezTo>
                  <a:cubicBezTo>
                    <a:pt x="495" y="1932"/>
                    <a:pt x="485" y="1922"/>
                    <a:pt x="488" y="1922"/>
                  </a:cubicBezTo>
                  <a:cubicBezTo>
                    <a:pt x="492" y="1922"/>
                    <a:pt x="507" y="1931"/>
                    <a:pt x="525" y="1947"/>
                  </a:cubicBezTo>
                  <a:cubicBezTo>
                    <a:pt x="530" y="1951"/>
                    <a:pt x="539" y="1955"/>
                    <a:pt x="543" y="1960"/>
                  </a:cubicBezTo>
                  <a:cubicBezTo>
                    <a:pt x="557" y="1969"/>
                    <a:pt x="571" y="1974"/>
                    <a:pt x="585" y="1978"/>
                  </a:cubicBezTo>
                  <a:cubicBezTo>
                    <a:pt x="576" y="1978"/>
                    <a:pt x="572" y="1978"/>
                    <a:pt x="565" y="1975"/>
                  </a:cubicBezTo>
                  <a:lnTo>
                    <a:pt x="565" y="1975"/>
                  </a:lnTo>
                  <a:cubicBezTo>
                    <a:pt x="658" y="2046"/>
                    <a:pt x="781" y="2085"/>
                    <a:pt x="901" y="2085"/>
                  </a:cubicBezTo>
                  <a:cubicBezTo>
                    <a:pt x="1064" y="2085"/>
                    <a:pt x="1223" y="2012"/>
                    <a:pt x="1296" y="1846"/>
                  </a:cubicBezTo>
                  <a:cubicBezTo>
                    <a:pt x="1304" y="1833"/>
                    <a:pt x="1313" y="1814"/>
                    <a:pt x="1317" y="1801"/>
                  </a:cubicBezTo>
                  <a:cubicBezTo>
                    <a:pt x="1327" y="1791"/>
                    <a:pt x="1336" y="1778"/>
                    <a:pt x="1345" y="1764"/>
                  </a:cubicBezTo>
                  <a:cubicBezTo>
                    <a:pt x="1405" y="1741"/>
                    <a:pt x="1460" y="1705"/>
                    <a:pt x="1504" y="1655"/>
                  </a:cubicBezTo>
                  <a:cubicBezTo>
                    <a:pt x="1864" y="1267"/>
                    <a:pt x="1883" y="725"/>
                    <a:pt x="1514" y="329"/>
                  </a:cubicBezTo>
                  <a:cubicBezTo>
                    <a:pt x="1328" y="131"/>
                    <a:pt x="1068" y="1"/>
                    <a:pt x="804"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 name="Google Shape;420;p30"/>
          <p:cNvGrpSpPr/>
          <p:nvPr/>
        </p:nvGrpSpPr>
        <p:grpSpPr>
          <a:xfrm flipH="1">
            <a:off x="968898" y="3020467"/>
            <a:ext cx="302343" cy="266950"/>
            <a:chOff x="1129997" y="1785758"/>
            <a:chExt cx="560442" cy="489002"/>
          </a:xfrm>
        </p:grpSpPr>
        <p:sp>
          <p:nvSpPr>
            <p:cNvPr id="421" name="Google Shape;421;p30"/>
            <p:cNvSpPr/>
            <p:nvPr/>
          </p:nvSpPr>
          <p:spPr>
            <a:xfrm>
              <a:off x="1129997" y="1785758"/>
              <a:ext cx="560442" cy="489002"/>
            </a:xfrm>
            <a:custGeom>
              <a:avLst/>
              <a:gdLst/>
              <a:ahLst/>
              <a:cxnLst/>
              <a:rect l="l" t="t" r="r" b="b"/>
              <a:pathLst>
                <a:path w="24131" h="21055" extrusionOk="0">
                  <a:moveTo>
                    <a:pt x="16842" y="1259"/>
                  </a:moveTo>
                  <a:cubicBezTo>
                    <a:pt x="17091" y="1259"/>
                    <a:pt x="17360" y="1292"/>
                    <a:pt x="17652" y="1362"/>
                  </a:cubicBezTo>
                  <a:cubicBezTo>
                    <a:pt x="20632" y="2072"/>
                    <a:pt x="22290" y="6533"/>
                    <a:pt x="21178" y="9111"/>
                  </a:cubicBezTo>
                  <a:cubicBezTo>
                    <a:pt x="20294" y="11158"/>
                    <a:pt x="18136" y="11633"/>
                    <a:pt x="16066" y="11633"/>
                  </a:cubicBezTo>
                  <a:cubicBezTo>
                    <a:pt x="15450" y="11633"/>
                    <a:pt x="14841" y="11591"/>
                    <a:pt x="14276" y="11536"/>
                  </a:cubicBezTo>
                  <a:cubicBezTo>
                    <a:pt x="14581" y="11321"/>
                    <a:pt x="14859" y="11075"/>
                    <a:pt x="15128" y="10783"/>
                  </a:cubicBezTo>
                  <a:cubicBezTo>
                    <a:pt x="15551" y="10328"/>
                    <a:pt x="16102" y="9772"/>
                    <a:pt x="16212" y="9134"/>
                  </a:cubicBezTo>
                  <a:cubicBezTo>
                    <a:pt x="16251" y="8915"/>
                    <a:pt x="16092" y="8709"/>
                    <a:pt x="15888" y="8709"/>
                  </a:cubicBezTo>
                  <a:cubicBezTo>
                    <a:pt x="15834" y="8709"/>
                    <a:pt x="15777" y="8723"/>
                    <a:pt x="15720" y="8756"/>
                  </a:cubicBezTo>
                  <a:cubicBezTo>
                    <a:pt x="15187" y="9061"/>
                    <a:pt x="14859" y="9662"/>
                    <a:pt x="14462" y="10118"/>
                  </a:cubicBezTo>
                  <a:cubicBezTo>
                    <a:pt x="14344" y="10255"/>
                    <a:pt x="14221" y="10387"/>
                    <a:pt x="14098" y="10524"/>
                  </a:cubicBezTo>
                  <a:cubicBezTo>
                    <a:pt x="13908" y="7038"/>
                    <a:pt x="13555" y="1259"/>
                    <a:pt x="16842" y="1259"/>
                  </a:cubicBezTo>
                  <a:close/>
                  <a:moveTo>
                    <a:pt x="6501" y="10226"/>
                  </a:moveTo>
                  <a:cubicBezTo>
                    <a:pt x="8234" y="10226"/>
                    <a:pt x="10070" y="11136"/>
                    <a:pt x="11587" y="12105"/>
                  </a:cubicBezTo>
                  <a:cubicBezTo>
                    <a:pt x="11232" y="12274"/>
                    <a:pt x="10914" y="12501"/>
                    <a:pt x="10567" y="12707"/>
                  </a:cubicBezTo>
                  <a:cubicBezTo>
                    <a:pt x="9957" y="13062"/>
                    <a:pt x="9373" y="13399"/>
                    <a:pt x="8799" y="13805"/>
                  </a:cubicBezTo>
                  <a:cubicBezTo>
                    <a:pt x="8624" y="13923"/>
                    <a:pt x="8712" y="14169"/>
                    <a:pt x="8906" y="14169"/>
                  </a:cubicBezTo>
                  <a:cubicBezTo>
                    <a:pt x="8920" y="14169"/>
                    <a:pt x="8934" y="14167"/>
                    <a:pt x="8950" y="14164"/>
                  </a:cubicBezTo>
                  <a:cubicBezTo>
                    <a:pt x="9806" y="13996"/>
                    <a:pt x="11050" y="13740"/>
                    <a:pt x="11797" y="13090"/>
                  </a:cubicBezTo>
                  <a:lnTo>
                    <a:pt x="11797" y="13090"/>
                  </a:lnTo>
                  <a:cubicBezTo>
                    <a:pt x="11570" y="14661"/>
                    <a:pt x="11301" y="16215"/>
                    <a:pt x="10809" y="17741"/>
                  </a:cubicBezTo>
                  <a:cubicBezTo>
                    <a:pt x="10254" y="19460"/>
                    <a:pt x="9158" y="20103"/>
                    <a:pt x="7923" y="20103"/>
                  </a:cubicBezTo>
                  <a:cubicBezTo>
                    <a:pt x="5954" y="20103"/>
                    <a:pt x="3631" y="18468"/>
                    <a:pt x="2584" y="16953"/>
                  </a:cubicBezTo>
                  <a:cubicBezTo>
                    <a:pt x="748" y="14301"/>
                    <a:pt x="2515" y="11157"/>
                    <a:pt x="5337" y="10378"/>
                  </a:cubicBezTo>
                  <a:cubicBezTo>
                    <a:pt x="5716" y="10273"/>
                    <a:pt x="6106" y="10226"/>
                    <a:pt x="6501" y="10226"/>
                  </a:cubicBezTo>
                  <a:close/>
                  <a:moveTo>
                    <a:pt x="16912" y="1"/>
                  </a:moveTo>
                  <a:cubicBezTo>
                    <a:pt x="15526" y="1"/>
                    <a:pt x="14231" y="782"/>
                    <a:pt x="13542" y="2323"/>
                  </a:cubicBezTo>
                  <a:cubicBezTo>
                    <a:pt x="12430" y="4792"/>
                    <a:pt x="12645" y="7740"/>
                    <a:pt x="13095" y="10451"/>
                  </a:cubicBezTo>
                  <a:cubicBezTo>
                    <a:pt x="12658" y="9790"/>
                    <a:pt x="12161" y="9116"/>
                    <a:pt x="11419" y="8861"/>
                  </a:cubicBezTo>
                  <a:cubicBezTo>
                    <a:pt x="11378" y="8847"/>
                    <a:pt x="11332" y="8838"/>
                    <a:pt x="11291" y="8838"/>
                  </a:cubicBezTo>
                  <a:cubicBezTo>
                    <a:pt x="11200" y="8405"/>
                    <a:pt x="11000" y="8018"/>
                    <a:pt x="10794" y="7612"/>
                  </a:cubicBezTo>
                  <a:cubicBezTo>
                    <a:pt x="10435" y="6893"/>
                    <a:pt x="10243" y="6072"/>
                    <a:pt x="9701" y="5457"/>
                  </a:cubicBezTo>
                  <a:cubicBezTo>
                    <a:pt x="9653" y="5404"/>
                    <a:pt x="9598" y="5382"/>
                    <a:pt x="9544" y="5382"/>
                  </a:cubicBezTo>
                  <a:cubicBezTo>
                    <a:pt x="9402" y="5382"/>
                    <a:pt x="9267" y="5536"/>
                    <a:pt x="9301" y="5694"/>
                  </a:cubicBezTo>
                  <a:cubicBezTo>
                    <a:pt x="9410" y="6232"/>
                    <a:pt x="9711" y="6737"/>
                    <a:pt x="9997" y="7206"/>
                  </a:cubicBezTo>
                  <a:cubicBezTo>
                    <a:pt x="10348" y="7776"/>
                    <a:pt x="10826" y="8278"/>
                    <a:pt x="11000" y="8929"/>
                  </a:cubicBezTo>
                  <a:cubicBezTo>
                    <a:pt x="10941" y="8970"/>
                    <a:pt x="10891" y="9029"/>
                    <a:pt x="10849" y="9088"/>
                  </a:cubicBezTo>
                  <a:cubicBezTo>
                    <a:pt x="10489" y="8760"/>
                    <a:pt x="10138" y="8409"/>
                    <a:pt x="9742" y="8127"/>
                  </a:cubicBezTo>
                  <a:cubicBezTo>
                    <a:pt x="9072" y="7644"/>
                    <a:pt x="8166" y="7435"/>
                    <a:pt x="7419" y="7084"/>
                  </a:cubicBezTo>
                  <a:cubicBezTo>
                    <a:pt x="7410" y="7080"/>
                    <a:pt x="7401" y="7078"/>
                    <a:pt x="7393" y="7078"/>
                  </a:cubicBezTo>
                  <a:cubicBezTo>
                    <a:pt x="7340" y="7078"/>
                    <a:pt x="7290" y="7141"/>
                    <a:pt x="7341" y="7185"/>
                  </a:cubicBezTo>
                  <a:cubicBezTo>
                    <a:pt x="7974" y="7722"/>
                    <a:pt x="8626" y="8223"/>
                    <a:pt x="9232" y="8788"/>
                  </a:cubicBezTo>
                  <a:cubicBezTo>
                    <a:pt x="9724" y="9244"/>
                    <a:pt x="10230" y="9645"/>
                    <a:pt x="10804" y="9950"/>
                  </a:cubicBezTo>
                  <a:cubicBezTo>
                    <a:pt x="10849" y="10182"/>
                    <a:pt x="10927" y="10405"/>
                    <a:pt x="11023" y="10619"/>
                  </a:cubicBezTo>
                  <a:cubicBezTo>
                    <a:pt x="9628" y="9737"/>
                    <a:pt x="8029" y="9178"/>
                    <a:pt x="6417" y="9178"/>
                  </a:cubicBezTo>
                  <a:cubicBezTo>
                    <a:pt x="5565" y="9178"/>
                    <a:pt x="4710" y="9334"/>
                    <a:pt x="3878" y="9681"/>
                  </a:cubicBezTo>
                  <a:cubicBezTo>
                    <a:pt x="1190" y="10806"/>
                    <a:pt x="0" y="14347"/>
                    <a:pt x="1400" y="16898"/>
                  </a:cubicBezTo>
                  <a:cubicBezTo>
                    <a:pt x="2729" y="19328"/>
                    <a:pt x="5167" y="21055"/>
                    <a:pt x="7922" y="21055"/>
                  </a:cubicBezTo>
                  <a:cubicBezTo>
                    <a:pt x="8226" y="21055"/>
                    <a:pt x="8534" y="21034"/>
                    <a:pt x="8845" y="20990"/>
                  </a:cubicBezTo>
                  <a:cubicBezTo>
                    <a:pt x="11847" y="20570"/>
                    <a:pt x="12822" y="16069"/>
                    <a:pt x="12882" y="13231"/>
                  </a:cubicBezTo>
                  <a:cubicBezTo>
                    <a:pt x="13519" y="14019"/>
                    <a:pt x="14180" y="14747"/>
                    <a:pt x="15073" y="15313"/>
                  </a:cubicBezTo>
                  <a:cubicBezTo>
                    <a:pt x="15128" y="15376"/>
                    <a:pt x="15173" y="15445"/>
                    <a:pt x="15227" y="15508"/>
                  </a:cubicBezTo>
                  <a:cubicBezTo>
                    <a:pt x="15346" y="15641"/>
                    <a:pt x="15484" y="15697"/>
                    <a:pt x="15619" y="15697"/>
                  </a:cubicBezTo>
                  <a:cubicBezTo>
                    <a:pt x="16062" y="15697"/>
                    <a:pt x="16472" y="15096"/>
                    <a:pt x="16071" y="14665"/>
                  </a:cubicBezTo>
                  <a:cubicBezTo>
                    <a:pt x="15519" y="14078"/>
                    <a:pt x="15027" y="13376"/>
                    <a:pt x="14558" y="12665"/>
                  </a:cubicBezTo>
                  <a:lnTo>
                    <a:pt x="14558" y="12665"/>
                  </a:lnTo>
                  <a:cubicBezTo>
                    <a:pt x="15107" y="12874"/>
                    <a:pt x="15698" y="12969"/>
                    <a:pt x="16304" y="12969"/>
                  </a:cubicBezTo>
                  <a:cubicBezTo>
                    <a:pt x="18447" y="12969"/>
                    <a:pt x="20763" y="11777"/>
                    <a:pt x="21953" y="10228"/>
                  </a:cubicBezTo>
                  <a:cubicBezTo>
                    <a:pt x="24131" y="7389"/>
                    <a:pt x="22122" y="3265"/>
                    <a:pt x="19853" y="1219"/>
                  </a:cubicBezTo>
                  <a:cubicBezTo>
                    <a:pt x="18952" y="404"/>
                    <a:pt x="17908" y="1"/>
                    <a:pt x="1691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0"/>
            <p:cNvSpPr/>
            <p:nvPr/>
          </p:nvSpPr>
          <p:spPr>
            <a:xfrm>
              <a:off x="1585149" y="2103754"/>
              <a:ext cx="43733" cy="48447"/>
            </a:xfrm>
            <a:custGeom>
              <a:avLst/>
              <a:gdLst/>
              <a:ahLst/>
              <a:cxnLst/>
              <a:rect l="l" t="t" r="r" b="b"/>
              <a:pathLst>
                <a:path w="1883" h="2086" extrusionOk="0">
                  <a:moveTo>
                    <a:pt x="557" y="1969"/>
                  </a:moveTo>
                  <a:cubicBezTo>
                    <a:pt x="557" y="1974"/>
                    <a:pt x="557" y="1974"/>
                    <a:pt x="562" y="1974"/>
                  </a:cubicBezTo>
                  <a:cubicBezTo>
                    <a:pt x="563" y="1974"/>
                    <a:pt x="564" y="1975"/>
                    <a:pt x="565" y="1975"/>
                  </a:cubicBezTo>
                  <a:lnTo>
                    <a:pt x="565" y="1975"/>
                  </a:lnTo>
                  <a:cubicBezTo>
                    <a:pt x="563" y="1973"/>
                    <a:pt x="560" y="1971"/>
                    <a:pt x="557" y="1969"/>
                  </a:cubicBezTo>
                  <a:close/>
                  <a:moveTo>
                    <a:pt x="804" y="1"/>
                  </a:moveTo>
                  <a:cubicBezTo>
                    <a:pt x="672" y="1"/>
                    <a:pt x="540" y="33"/>
                    <a:pt x="415" y="106"/>
                  </a:cubicBezTo>
                  <a:cubicBezTo>
                    <a:pt x="120" y="279"/>
                    <a:pt x="1" y="607"/>
                    <a:pt x="1" y="935"/>
                  </a:cubicBezTo>
                  <a:cubicBezTo>
                    <a:pt x="1" y="1185"/>
                    <a:pt x="110" y="1518"/>
                    <a:pt x="293" y="1728"/>
                  </a:cubicBezTo>
                  <a:cubicBezTo>
                    <a:pt x="356" y="1828"/>
                    <a:pt x="434" y="1905"/>
                    <a:pt x="530" y="1955"/>
                  </a:cubicBezTo>
                  <a:cubicBezTo>
                    <a:pt x="495" y="1932"/>
                    <a:pt x="485" y="1922"/>
                    <a:pt x="488" y="1922"/>
                  </a:cubicBezTo>
                  <a:cubicBezTo>
                    <a:pt x="492" y="1922"/>
                    <a:pt x="507" y="1931"/>
                    <a:pt x="525" y="1947"/>
                  </a:cubicBezTo>
                  <a:cubicBezTo>
                    <a:pt x="530" y="1951"/>
                    <a:pt x="539" y="1955"/>
                    <a:pt x="543" y="1960"/>
                  </a:cubicBezTo>
                  <a:cubicBezTo>
                    <a:pt x="557" y="1969"/>
                    <a:pt x="571" y="1974"/>
                    <a:pt x="585" y="1978"/>
                  </a:cubicBezTo>
                  <a:cubicBezTo>
                    <a:pt x="576" y="1978"/>
                    <a:pt x="572" y="1978"/>
                    <a:pt x="565" y="1975"/>
                  </a:cubicBezTo>
                  <a:lnTo>
                    <a:pt x="565" y="1975"/>
                  </a:lnTo>
                  <a:cubicBezTo>
                    <a:pt x="658" y="2046"/>
                    <a:pt x="781" y="2085"/>
                    <a:pt x="901" y="2085"/>
                  </a:cubicBezTo>
                  <a:cubicBezTo>
                    <a:pt x="1064" y="2085"/>
                    <a:pt x="1223" y="2012"/>
                    <a:pt x="1296" y="1846"/>
                  </a:cubicBezTo>
                  <a:cubicBezTo>
                    <a:pt x="1304" y="1833"/>
                    <a:pt x="1313" y="1814"/>
                    <a:pt x="1317" y="1801"/>
                  </a:cubicBezTo>
                  <a:cubicBezTo>
                    <a:pt x="1327" y="1791"/>
                    <a:pt x="1336" y="1778"/>
                    <a:pt x="1345" y="1764"/>
                  </a:cubicBezTo>
                  <a:cubicBezTo>
                    <a:pt x="1405" y="1741"/>
                    <a:pt x="1460" y="1705"/>
                    <a:pt x="1504" y="1655"/>
                  </a:cubicBezTo>
                  <a:cubicBezTo>
                    <a:pt x="1864" y="1267"/>
                    <a:pt x="1883" y="725"/>
                    <a:pt x="1514" y="329"/>
                  </a:cubicBezTo>
                  <a:cubicBezTo>
                    <a:pt x="1328" y="131"/>
                    <a:pt x="1068" y="1"/>
                    <a:pt x="804"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 name="Google Shape;423;p30"/>
          <p:cNvGrpSpPr/>
          <p:nvPr/>
        </p:nvGrpSpPr>
        <p:grpSpPr>
          <a:xfrm>
            <a:off x="7918166" y="4507874"/>
            <a:ext cx="130234" cy="114988"/>
            <a:chOff x="1129997" y="1785758"/>
            <a:chExt cx="560442" cy="489002"/>
          </a:xfrm>
        </p:grpSpPr>
        <p:sp>
          <p:nvSpPr>
            <p:cNvPr id="424" name="Google Shape;424;p30"/>
            <p:cNvSpPr/>
            <p:nvPr/>
          </p:nvSpPr>
          <p:spPr>
            <a:xfrm>
              <a:off x="1129997" y="1785758"/>
              <a:ext cx="560442" cy="489002"/>
            </a:xfrm>
            <a:custGeom>
              <a:avLst/>
              <a:gdLst/>
              <a:ahLst/>
              <a:cxnLst/>
              <a:rect l="l" t="t" r="r" b="b"/>
              <a:pathLst>
                <a:path w="24131" h="21055" extrusionOk="0">
                  <a:moveTo>
                    <a:pt x="16842" y="1259"/>
                  </a:moveTo>
                  <a:cubicBezTo>
                    <a:pt x="17091" y="1259"/>
                    <a:pt x="17360" y="1292"/>
                    <a:pt x="17652" y="1362"/>
                  </a:cubicBezTo>
                  <a:cubicBezTo>
                    <a:pt x="20632" y="2072"/>
                    <a:pt x="22290" y="6533"/>
                    <a:pt x="21178" y="9111"/>
                  </a:cubicBezTo>
                  <a:cubicBezTo>
                    <a:pt x="20294" y="11158"/>
                    <a:pt x="18136" y="11633"/>
                    <a:pt x="16066" y="11633"/>
                  </a:cubicBezTo>
                  <a:cubicBezTo>
                    <a:pt x="15450" y="11633"/>
                    <a:pt x="14841" y="11591"/>
                    <a:pt x="14276" y="11536"/>
                  </a:cubicBezTo>
                  <a:cubicBezTo>
                    <a:pt x="14581" y="11321"/>
                    <a:pt x="14859" y="11075"/>
                    <a:pt x="15128" y="10783"/>
                  </a:cubicBezTo>
                  <a:cubicBezTo>
                    <a:pt x="15551" y="10328"/>
                    <a:pt x="16102" y="9772"/>
                    <a:pt x="16212" y="9134"/>
                  </a:cubicBezTo>
                  <a:cubicBezTo>
                    <a:pt x="16251" y="8915"/>
                    <a:pt x="16092" y="8709"/>
                    <a:pt x="15888" y="8709"/>
                  </a:cubicBezTo>
                  <a:cubicBezTo>
                    <a:pt x="15834" y="8709"/>
                    <a:pt x="15777" y="8723"/>
                    <a:pt x="15720" y="8756"/>
                  </a:cubicBezTo>
                  <a:cubicBezTo>
                    <a:pt x="15187" y="9061"/>
                    <a:pt x="14859" y="9662"/>
                    <a:pt x="14462" y="10118"/>
                  </a:cubicBezTo>
                  <a:cubicBezTo>
                    <a:pt x="14344" y="10255"/>
                    <a:pt x="14221" y="10387"/>
                    <a:pt x="14098" y="10524"/>
                  </a:cubicBezTo>
                  <a:cubicBezTo>
                    <a:pt x="13908" y="7038"/>
                    <a:pt x="13555" y="1259"/>
                    <a:pt x="16842" y="1259"/>
                  </a:cubicBezTo>
                  <a:close/>
                  <a:moveTo>
                    <a:pt x="6501" y="10226"/>
                  </a:moveTo>
                  <a:cubicBezTo>
                    <a:pt x="8234" y="10226"/>
                    <a:pt x="10070" y="11136"/>
                    <a:pt x="11587" y="12105"/>
                  </a:cubicBezTo>
                  <a:cubicBezTo>
                    <a:pt x="11232" y="12274"/>
                    <a:pt x="10914" y="12501"/>
                    <a:pt x="10567" y="12707"/>
                  </a:cubicBezTo>
                  <a:cubicBezTo>
                    <a:pt x="9957" y="13062"/>
                    <a:pt x="9373" y="13399"/>
                    <a:pt x="8799" y="13805"/>
                  </a:cubicBezTo>
                  <a:cubicBezTo>
                    <a:pt x="8624" y="13923"/>
                    <a:pt x="8712" y="14169"/>
                    <a:pt x="8906" y="14169"/>
                  </a:cubicBezTo>
                  <a:cubicBezTo>
                    <a:pt x="8920" y="14169"/>
                    <a:pt x="8934" y="14167"/>
                    <a:pt x="8950" y="14164"/>
                  </a:cubicBezTo>
                  <a:cubicBezTo>
                    <a:pt x="9806" y="13996"/>
                    <a:pt x="11050" y="13740"/>
                    <a:pt x="11797" y="13090"/>
                  </a:cubicBezTo>
                  <a:lnTo>
                    <a:pt x="11797" y="13090"/>
                  </a:lnTo>
                  <a:cubicBezTo>
                    <a:pt x="11570" y="14661"/>
                    <a:pt x="11301" y="16215"/>
                    <a:pt x="10809" y="17741"/>
                  </a:cubicBezTo>
                  <a:cubicBezTo>
                    <a:pt x="10254" y="19460"/>
                    <a:pt x="9158" y="20103"/>
                    <a:pt x="7923" y="20103"/>
                  </a:cubicBezTo>
                  <a:cubicBezTo>
                    <a:pt x="5954" y="20103"/>
                    <a:pt x="3631" y="18468"/>
                    <a:pt x="2584" y="16953"/>
                  </a:cubicBezTo>
                  <a:cubicBezTo>
                    <a:pt x="748" y="14301"/>
                    <a:pt x="2515" y="11157"/>
                    <a:pt x="5337" y="10378"/>
                  </a:cubicBezTo>
                  <a:cubicBezTo>
                    <a:pt x="5716" y="10273"/>
                    <a:pt x="6106" y="10226"/>
                    <a:pt x="6501" y="10226"/>
                  </a:cubicBezTo>
                  <a:close/>
                  <a:moveTo>
                    <a:pt x="16912" y="1"/>
                  </a:moveTo>
                  <a:cubicBezTo>
                    <a:pt x="15526" y="1"/>
                    <a:pt x="14231" y="782"/>
                    <a:pt x="13542" y="2323"/>
                  </a:cubicBezTo>
                  <a:cubicBezTo>
                    <a:pt x="12430" y="4792"/>
                    <a:pt x="12645" y="7740"/>
                    <a:pt x="13095" y="10451"/>
                  </a:cubicBezTo>
                  <a:cubicBezTo>
                    <a:pt x="12658" y="9790"/>
                    <a:pt x="12161" y="9116"/>
                    <a:pt x="11419" y="8861"/>
                  </a:cubicBezTo>
                  <a:cubicBezTo>
                    <a:pt x="11378" y="8847"/>
                    <a:pt x="11332" y="8838"/>
                    <a:pt x="11291" y="8838"/>
                  </a:cubicBezTo>
                  <a:cubicBezTo>
                    <a:pt x="11200" y="8405"/>
                    <a:pt x="11000" y="8018"/>
                    <a:pt x="10794" y="7612"/>
                  </a:cubicBezTo>
                  <a:cubicBezTo>
                    <a:pt x="10435" y="6893"/>
                    <a:pt x="10243" y="6072"/>
                    <a:pt x="9701" y="5457"/>
                  </a:cubicBezTo>
                  <a:cubicBezTo>
                    <a:pt x="9653" y="5404"/>
                    <a:pt x="9598" y="5382"/>
                    <a:pt x="9544" y="5382"/>
                  </a:cubicBezTo>
                  <a:cubicBezTo>
                    <a:pt x="9402" y="5382"/>
                    <a:pt x="9267" y="5536"/>
                    <a:pt x="9301" y="5694"/>
                  </a:cubicBezTo>
                  <a:cubicBezTo>
                    <a:pt x="9410" y="6232"/>
                    <a:pt x="9711" y="6737"/>
                    <a:pt x="9997" y="7206"/>
                  </a:cubicBezTo>
                  <a:cubicBezTo>
                    <a:pt x="10348" y="7776"/>
                    <a:pt x="10826" y="8278"/>
                    <a:pt x="11000" y="8929"/>
                  </a:cubicBezTo>
                  <a:cubicBezTo>
                    <a:pt x="10941" y="8970"/>
                    <a:pt x="10891" y="9029"/>
                    <a:pt x="10849" y="9088"/>
                  </a:cubicBezTo>
                  <a:cubicBezTo>
                    <a:pt x="10489" y="8760"/>
                    <a:pt x="10138" y="8409"/>
                    <a:pt x="9742" y="8127"/>
                  </a:cubicBezTo>
                  <a:cubicBezTo>
                    <a:pt x="9072" y="7644"/>
                    <a:pt x="8166" y="7435"/>
                    <a:pt x="7419" y="7084"/>
                  </a:cubicBezTo>
                  <a:cubicBezTo>
                    <a:pt x="7410" y="7080"/>
                    <a:pt x="7401" y="7078"/>
                    <a:pt x="7393" y="7078"/>
                  </a:cubicBezTo>
                  <a:cubicBezTo>
                    <a:pt x="7340" y="7078"/>
                    <a:pt x="7290" y="7141"/>
                    <a:pt x="7341" y="7185"/>
                  </a:cubicBezTo>
                  <a:cubicBezTo>
                    <a:pt x="7974" y="7722"/>
                    <a:pt x="8626" y="8223"/>
                    <a:pt x="9232" y="8788"/>
                  </a:cubicBezTo>
                  <a:cubicBezTo>
                    <a:pt x="9724" y="9244"/>
                    <a:pt x="10230" y="9645"/>
                    <a:pt x="10804" y="9950"/>
                  </a:cubicBezTo>
                  <a:cubicBezTo>
                    <a:pt x="10849" y="10182"/>
                    <a:pt x="10927" y="10405"/>
                    <a:pt x="11023" y="10619"/>
                  </a:cubicBezTo>
                  <a:cubicBezTo>
                    <a:pt x="9628" y="9737"/>
                    <a:pt x="8029" y="9178"/>
                    <a:pt x="6417" y="9178"/>
                  </a:cubicBezTo>
                  <a:cubicBezTo>
                    <a:pt x="5565" y="9178"/>
                    <a:pt x="4710" y="9334"/>
                    <a:pt x="3878" y="9681"/>
                  </a:cubicBezTo>
                  <a:cubicBezTo>
                    <a:pt x="1190" y="10806"/>
                    <a:pt x="0" y="14347"/>
                    <a:pt x="1400" y="16898"/>
                  </a:cubicBezTo>
                  <a:cubicBezTo>
                    <a:pt x="2729" y="19328"/>
                    <a:pt x="5167" y="21055"/>
                    <a:pt x="7922" y="21055"/>
                  </a:cubicBezTo>
                  <a:cubicBezTo>
                    <a:pt x="8226" y="21055"/>
                    <a:pt x="8534" y="21034"/>
                    <a:pt x="8845" y="20990"/>
                  </a:cubicBezTo>
                  <a:cubicBezTo>
                    <a:pt x="11847" y="20570"/>
                    <a:pt x="12822" y="16069"/>
                    <a:pt x="12882" y="13231"/>
                  </a:cubicBezTo>
                  <a:cubicBezTo>
                    <a:pt x="13519" y="14019"/>
                    <a:pt x="14180" y="14747"/>
                    <a:pt x="15073" y="15313"/>
                  </a:cubicBezTo>
                  <a:cubicBezTo>
                    <a:pt x="15128" y="15376"/>
                    <a:pt x="15173" y="15445"/>
                    <a:pt x="15227" y="15508"/>
                  </a:cubicBezTo>
                  <a:cubicBezTo>
                    <a:pt x="15346" y="15641"/>
                    <a:pt x="15484" y="15697"/>
                    <a:pt x="15619" y="15697"/>
                  </a:cubicBezTo>
                  <a:cubicBezTo>
                    <a:pt x="16062" y="15697"/>
                    <a:pt x="16472" y="15096"/>
                    <a:pt x="16071" y="14665"/>
                  </a:cubicBezTo>
                  <a:cubicBezTo>
                    <a:pt x="15519" y="14078"/>
                    <a:pt x="15027" y="13376"/>
                    <a:pt x="14558" y="12665"/>
                  </a:cubicBezTo>
                  <a:lnTo>
                    <a:pt x="14558" y="12665"/>
                  </a:lnTo>
                  <a:cubicBezTo>
                    <a:pt x="15107" y="12874"/>
                    <a:pt x="15698" y="12969"/>
                    <a:pt x="16304" y="12969"/>
                  </a:cubicBezTo>
                  <a:cubicBezTo>
                    <a:pt x="18447" y="12969"/>
                    <a:pt x="20763" y="11777"/>
                    <a:pt x="21953" y="10228"/>
                  </a:cubicBezTo>
                  <a:cubicBezTo>
                    <a:pt x="24131" y="7389"/>
                    <a:pt x="22122" y="3265"/>
                    <a:pt x="19853" y="1219"/>
                  </a:cubicBezTo>
                  <a:cubicBezTo>
                    <a:pt x="18952" y="404"/>
                    <a:pt x="17908" y="1"/>
                    <a:pt x="1691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0"/>
            <p:cNvSpPr/>
            <p:nvPr/>
          </p:nvSpPr>
          <p:spPr>
            <a:xfrm>
              <a:off x="1585149" y="2103754"/>
              <a:ext cx="43733" cy="48447"/>
            </a:xfrm>
            <a:custGeom>
              <a:avLst/>
              <a:gdLst/>
              <a:ahLst/>
              <a:cxnLst/>
              <a:rect l="l" t="t" r="r" b="b"/>
              <a:pathLst>
                <a:path w="1883" h="2086" extrusionOk="0">
                  <a:moveTo>
                    <a:pt x="557" y="1969"/>
                  </a:moveTo>
                  <a:cubicBezTo>
                    <a:pt x="557" y="1974"/>
                    <a:pt x="557" y="1974"/>
                    <a:pt x="562" y="1974"/>
                  </a:cubicBezTo>
                  <a:cubicBezTo>
                    <a:pt x="563" y="1974"/>
                    <a:pt x="564" y="1975"/>
                    <a:pt x="565" y="1975"/>
                  </a:cubicBezTo>
                  <a:lnTo>
                    <a:pt x="565" y="1975"/>
                  </a:lnTo>
                  <a:cubicBezTo>
                    <a:pt x="563" y="1973"/>
                    <a:pt x="560" y="1971"/>
                    <a:pt x="557" y="1969"/>
                  </a:cubicBezTo>
                  <a:close/>
                  <a:moveTo>
                    <a:pt x="804" y="1"/>
                  </a:moveTo>
                  <a:cubicBezTo>
                    <a:pt x="672" y="1"/>
                    <a:pt x="540" y="33"/>
                    <a:pt x="415" y="106"/>
                  </a:cubicBezTo>
                  <a:cubicBezTo>
                    <a:pt x="120" y="279"/>
                    <a:pt x="1" y="607"/>
                    <a:pt x="1" y="935"/>
                  </a:cubicBezTo>
                  <a:cubicBezTo>
                    <a:pt x="1" y="1185"/>
                    <a:pt x="110" y="1518"/>
                    <a:pt x="293" y="1728"/>
                  </a:cubicBezTo>
                  <a:cubicBezTo>
                    <a:pt x="356" y="1828"/>
                    <a:pt x="434" y="1905"/>
                    <a:pt x="530" y="1955"/>
                  </a:cubicBezTo>
                  <a:cubicBezTo>
                    <a:pt x="495" y="1932"/>
                    <a:pt x="485" y="1922"/>
                    <a:pt x="488" y="1922"/>
                  </a:cubicBezTo>
                  <a:cubicBezTo>
                    <a:pt x="492" y="1922"/>
                    <a:pt x="507" y="1931"/>
                    <a:pt x="525" y="1947"/>
                  </a:cubicBezTo>
                  <a:cubicBezTo>
                    <a:pt x="530" y="1951"/>
                    <a:pt x="539" y="1955"/>
                    <a:pt x="543" y="1960"/>
                  </a:cubicBezTo>
                  <a:cubicBezTo>
                    <a:pt x="557" y="1969"/>
                    <a:pt x="571" y="1974"/>
                    <a:pt x="585" y="1978"/>
                  </a:cubicBezTo>
                  <a:cubicBezTo>
                    <a:pt x="576" y="1978"/>
                    <a:pt x="572" y="1978"/>
                    <a:pt x="565" y="1975"/>
                  </a:cubicBezTo>
                  <a:lnTo>
                    <a:pt x="565" y="1975"/>
                  </a:lnTo>
                  <a:cubicBezTo>
                    <a:pt x="658" y="2046"/>
                    <a:pt x="781" y="2085"/>
                    <a:pt x="901" y="2085"/>
                  </a:cubicBezTo>
                  <a:cubicBezTo>
                    <a:pt x="1064" y="2085"/>
                    <a:pt x="1223" y="2012"/>
                    <a:pt x="1296" y="1846"/>
                  </a:cubicBezTo>
                  <a:cubicBezTo>
                    <a:pt x="1304" y="1833"/>
                    <a:pt x="1313" y="1814"/>
                    <a:pt x="1317" y="1801"/>
                  </a:cubicBezTo>
                  <a:cubicBezTo>
                    <a:pt x="1327" y="1791"/>
                    <a:pt x="1336" y="1778"/>
                    <a:pt x="1345" y="1764"/>
                  </a:cubicBezTo>
                  <a:cubicBezTo>
                    <a:pt x="1405" y="1741"/>
                    <a:pt x="1460" y="1705"/>
                    <a:pt x="1504" y="1655"/>
                  </a:cubicBezTo>
                  <a:cubicBezTo>
                    <a:pt x="1864" y="1267"/>
                    <a:pt x="1883" y="725"/>
                    <a:pt x="1514" y="329"/>
                  </a:cubicBezTo>
                  <a:cubicBezTo>
                    <a:pt x="1328" y="131"/>
                    <a:pt x="1068" y="1"/>
                    <a:pt x="804"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 name="Google Shape;426;p30"/>
          <p:cNvGrpSpPr/>
          <p:nvPr/>
        </p:nvGrpSpPr>
        <p:grpSpPr>
          <a:xfrm flipH="1">
            <a:off x="506525" y="936867"/>
            <a:ext cx="130234" cy="114988"/>
            <a:chOff x="1129997" y="1785758"/>
            <a:chExt cx="560442" cy="489002"/>
          </a:xfrm>
        </p:grpSpPr>
        <p:sp>
          <p:nvSpPr>
            <p:cNvPr id="427" name="Google Shape;427;p30"/>
            <p:cNvSpPr/>
            <p:nvPr/>
          </p:nvSpPr>
          <p:spPr>
            <a:xfrm>
              <a:off x="1129997" y="1785758"/>
              <a:ext cx="560442" cy="489002"/>
            </a:xfrm>
            <a:custGeom>
              <a:avLst/>
              <a:gdLst/>
              <a:ahLst/>
              <a:cxnLst/>
              <a:rect l="l" t="t" r="r" b="b"/>
              <a:pathLst>
                <a:path w="24131" h="21055" extrusionOk="0">
                  <a:moveTo>
                    <a:pt x="16842" y="1259"/>
                  </a:moveTo>
                  <a:cubicBezTo>
                    <a:pt x="17091" y="1259"/>
                    <a:pt x="17360" y="1292"/>
                    <a:pt x="17652" y="1362"/>
                  </a:cubicBezTo>
                  <a:cubicBezTo>
                    <a:pt x="20632" y="2072"/>
                    <a:pt x="22290" y="6533"/>
                    <a:pt x="21178" y="9111"/>
                  </a:cubicBezTo>
                  <a:cubicBezTo>
                    <a:pt x="20294" y="11158"/>
                    <a:pt x="18136" y="11633"/>
                    <a:pt x="16066" y="11633"/>
                  </a:cubicBezTo>
                  <a:cubicBezTo>
                    <a:pt x="15450" y="11633"/>
                    <a:pt x="14841" y="11591"/>
                    <a:pt x="14276" y="11536"/>
                  </a:cubicBezTo>
                  <a:cubicBezTo>
                    <a:pt x="14581" y="11321"/>
                    <a:pt x="14859" y="11075"/>
                    <a:pt x="15128" y="10783"/>
                  </a:cubicBezTo>
                  <a:cubicBezTo>
                    <a:pt x="15551" y="10328"/>
                    <a:pt x="16102" y="9772"/>
                    <a:pt x="16212" y="9134"/>
                  </a:cubicBezTo>
                  <a:cubicBezTo>
                    <a:pt x="16251" y="8915"/>
                    <a:pt x="16092" y="8709"/>
                    <a:pt x="15888" y="8709"/>
                  </a:cubicBezTo>
                  <a:cubicBezTo>
                    <a:pt x="15834" y="8709"/>
                    <a:pt x="15777" y="8723"/>
                    <a:pt x="15720" y="8756"/>
                  </a:cubicBezTo>
                  <a:cubicBezTo>
                    <a:pt x="15187" y="9061"/>
                    <a:pt x="14859" y="9662"/>
                    <a:pt x="14462" y="10118"/>
                  </a:cubicBezTo>
                  <a:cubicBezTo>
                    <a:pt x="14344" y="10255"/>
                    <a:pt x="14221" y="10387"/>
                    <a:pt x="14098" y="10524"/>
                  </a:cubicBezTo>
                  <a:cubicBezTo>
                    <a:pt x="13908" y="7038"/>
                    <a:pt x="13555" y="1259"/>
                    <a:pt x="16842" y="1259"/>
                  </a:cubicBezTo>
                  <a:close/>
                  <a:moveTo>
                    <a:pt x="6501" y="10226"/>
                  </a:moveTo>
                  <a:cubicBezTo>
                    <a:pt x="8234" y="10226"/>
                    <a:pt x="10070" y="11136"/>
                    <a:pt x="11587" y="12105"/>
                  </a:cubicBezTo>
                  <a:cubicBezTo>
                    <a:pt x="11232" y="12274"/>
                    <a:pt x="10914" y="12501"/>
                    <a:pt x="10567" y="12707"/>
                  </a:cubicBezTo>
                  <a:cubicBezTo>
                    <a:pt x="9957" y="13062"/>
                    <a:pt x="9373" y="13399"/>
                    <a:pt x="8799" y="13805"/>
                  </a:cubicBezTo>
                  <a:cubicBezTo>
                    <a:pt x="8624" y="13923"/>
                    <a:pt x="8712" y="14169"/>
                    <a:pt x="8906" y="14169"/>
                  </a:cubicBezTo>
                  <a:cubicBezTo>
                    <a:pt x="8920" y="14169"/>
                    <a:pt x="8934" y="14167"/>
                    <a:pt x="8950" y="14164"/>
                  </a:cubicBezTo>
                  <a:cubicBezTo>
                    <a:pt x="9806" y="13996"/>
                    <a:pt x="11050" y="13740"/>
                    <a:pt x="11797" y="13090"/>
                  </a:cubicBezTo>
                  <a:lnTo>
                    <a:pt x="11797" y="13090"/>
                  </a:lnTo>
                  <a:cubicBezTo>
                    <a:pt x="11570" y="14661"/>
                    <a:pt x="11301" y="16215"/>
                    <a:pt x="10809" y="17741"/>
                  </a:cubicBezTo>
                  <a:cubicBezTo>
                    <a:pt x="10254" y="19460"/>
                    <a:pt x="9158" y="20103"/>
                    <a:pt x="7923" y="20103"/>
                  </a:cubicBezTo>
                  <a:cubicBezTo>
                    <a:pt x="5954" y="20103"/>
                    <a:pt x="3631" y="18468"/>
                    <a:pt x="2584" y="16953"/>
                  </a:cubicBezTo>
                  <a:cubicBezTo>
                    <a:pt x="748" y="14301"/>
                    <a:pt x="2515" y="11157"/>
                    <a:pt x="5337" y="10378"/>
                  </a:cubicBezTo>
                  <a:cubicBezTo>
                    <a:pt x="5716" y="10273"/>
                    <a:pt x="6106" y="10226"/>
                    <a:pt x="6501" y="10226"/>
                  </a:cubicBezTo>
                  <a:close/>
                  <a:moveTo>
                    <a:pt x="16912" y="1"/>
                  </a:moveTo>
                  <a:cubicBezTo>
                    <a:pt x="15526" y="1"/>
                    <a:pt x="14231" y="782"/>
                    <a:pt x="13542" y="2323"/>
                  </a:cubicBezTo>
                  <a:cubicBezTo>
                    <a:pt x="12430" y="4792"/>
                    <a:pt x="12645" y="7740"/>
                    <a:pt x="13095" y="10451"/>
                  </a:cubicBezTo>
                  <a:cubicBezTo>
                    <a:pt x="12658" y="9790"/>
                    <a:pt x="12161" y="9116"/>
                    <a:pt x="11419" y="8861"/>
                  </a:cubicBezTo>
                  <a:cubicBezTo>
                    <a:pt x="11378" y="8847"/>
                    <a:pt x="11332" y="8838"/>
                    <a:pt x="11291" y="8838"/>
                  </a:cubicBezTo>
                  <a:cubicBezTo>
                    <a:pt x="11200" y="8405"/>
                    <a:pt x="11000" y="8018"/>
                    <a:pt x="10794" y="7612"/>
                  </a:cubicBezTo>
                  <a:cubicBezTo>
                    <a:pt x="10435" y="6893"/>
                    <a:pt x="10243" y="6072"/>
                    <a:pt x="9701" y="5457"/>
                  </a:cubicBezTo>
                  <a:cubicBezTo>
                    <a:pt x="9653" y="5404"/>
                    <a:pt x="9598" y="5382"/>
                    <a:pt x="9544" y="5382"/>
                  </a:cubicBezTo>
                  <a:cubicBezTo>
                    <a:pt x="9402" y="5382"/>
                    <a:pt x="9267" y="5536"/>
                    <a:pt x="9301" y="5694"/>
                  </a:cubicBezTo>
                  <a:cubicBezTo>
                    <a:pt x="9410" y="6232"/>
                    <a:pt x="9711" y="6737"/>
                    <a:pt x="9997" y="7206"/>
                  </a:cubicBezTo>
                  <a:cubicBezTo>
                    <a:pt x="10348" y="7776"/>
                    <a:pt x="10826" y="8278"/>
                    <a:pt x="11000" y="8929"/>
                  </a:cubicBezTo>
                  <a:cubicBezTo>
                    <a:pt x="10941" y="8970"/>
                    <a:pt x="10891" y="9029"/>
                    <a:pt x="10849" y="9088"/>
                  </a:cubicBezTo>
                  <a:cubicBezTo>
                    <a:pt x="10489" y="8760"/>
                    <a:pt x="10138" y="8409"/>
                    <a:pt x="9742" y="8127"/>
                  </a:cubicBezTo>
                  <a:cubicBezTo>
                    <a:pt x="9072" y="7644"/>
                    <a:pt x="8166" y="7435"/>
                    <a:pt x="7419" y="7084"/>
                  </a:cubicBezTo>
                  <a:cubicBezTo>
                    <a:pt x="7410" y="7080"/>
                    <a:pt x="7401" y="7078"/>
                    <a:pt x="7393" y="7078"/>
                  </a:cubicBezTo>
                  <a:cubicBezTo>
                    <a:pt x="7340" y="7078"/>
                    <a:pt x="7290" y="7141"/>
                    <a:pt x="7341" y="7185"/>
                  </a:cubicBezTo>
                  <a:cubicBezTo>
                    <a:pt x="7974" y="7722"/>
                    <a:pt x="8626" y="8223"/>
                    <a:pt x="9232" y="8788"/>
                  </a:cubicBezTo>
                  <a:cubicBezTo>
                    <a:pt x="9724" y="9244"/>
                    <a:pt x="10230" y="9645"/>
                    <a:pt x="10804" y="9950"/>
                  </a:cubicBezTo>
                  <a:cubicBezTo>
                    <a:pt x="10849" y="10182"/>
                    <a:pt x="10927" y="10405"/>
                    <a:pt x="11023" y="10619"/>
                  </a:cubicBezTo>
                  <a:cubicBezTo>
                    <a:pt x="9628" y="9737"/>
                    <a:pt x="8029" y="9178"/>
                    <a:pt x="6417" y="9178"/>
                  </a:cubicBezTo>
                  <a:cubicBezTo>
                    <a:pt x="5565" y="9178"/>
                    <a:pt x="4710" y="9334"/>
                    <a:pt x="3878" y="9681"/>
                  </a:cubicBezTo>
                  <a:cubicBezTo>
                    <a:pt x="1190" y="10806"/>
                    <a:pt x="0" y="14347"/>
                    <a:pt x="1400" y="16898"/>
                  </a:cubicBezTo>
                  <a:cubicBezTo>
                    <a:pt x="2729" y="19328"/>
                    <a:pt x="5167" y="21055"/>
                    <a:pt x="7922" y="21055"/>
                  </a:cubicBezTo>
                  <a:cubicBezTo>
                    <a:pt x="8226" y="21055"/>
                    <a:pt x="8534" y="21034"/>
                    <a:pt x="8845" y="20990"/>
                  </a:cubicBezTo>
                  <a:cubicBezTo>
                    <a:pt x="11847" y="20570"/>
                    <a:pt x="12822" y="16069"/>
                    <a:pt x="12882" y="13231"/>
                  </a:cubicBezTo>
                  <a:cubicBezTo>
                    <a:pt x="13519" y="14019"/>
                    <a:pt x="14180" y="14747"/>
                    <a:pt x="15073" y="15313"/>
                  </a:cubicBezTo>
                  <a:cubicBezTo>
                    <a:pt x="15128" y="15376"/>
                    <a:pt x="15173" y="15445"/>
                    <a:pt x="15227" y="15508"/>
                  </a:cubicBezTo>
                  <a:cubicBezTo>
                    <a:pt x="15346" y="15641"/>
                    <a:pt x="15484" y="15697"/>
                    <a:pt x="15619" y="15697"/>
                  </a:cubicBezTo>
                  <a:cubicBezTo>
                    <a:pt x="16062" y="15697"/>
                    <a:pt x="16472" y="15096"/>
                    <a:pt x="16071" y="14665"/>
                  </a:cubicBezTo>
                  <a:cubicBezTo>
                    <a:pt x="15519" y="14078"/>
                    <a:pt x="15027" y="13376"/>
                    <a:pt x="14558" y="12665"/>
                  </a:cubicBezTo>
                  <a:lnTo>
                    <a:pt x="14558" y="12665"/>
                  </a:lnTo>
                  <a:cubicBezTo>
                    <a:pt x="15107" y="12874"/>
                    <a:pt x="15698" y="12969"/>
                    <a:pt x="16304" y="12969"/>
                  </a:cubicBezTo>
                  <a:cubicBezTo>
                    <a:pt x="18447" y="12969"/>
                    <a:pt x="20763" y="11777"/>
                    <a:pt x="21953" y="10228"/>
                  </a:cubicBezTo>
                  <a:cubicBezTo>
                    <a:pt x="24131" y="7389"/>
                    <a:pt x="22122" y="3265"/>
                    <a:pt x="19853" y="1219"/>
                  </a:cubicBezTo>
                  <a:cubicBezTo>
                    <a:pt x="18952" y="404"/>
                    <a:pt x="17908" y="1"/>
                    <a:pt x="1691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0"/>
            <p:cNvSpPr/>
            <p:nvPr/>
          </p:nvSpPr>
          <p:spPr>
            <a:xfrm>
              <a:off x="1585149" y="2103754"/>
              <a:ext cx="43733" cy="48447"/>
            </a:xfrm>
            <a:custGeom>
              <a:avLst/>
              <a:gdLst/>
              <a:ahLst/>
              <a:cxnLst/>
              <a:rect l="l" t="t" r="r" b="b"/>
              <a:pathLst>
                <a:path w="1883" h="2086" extrusionOk="0">
                  <a:moveTo>
                    <a:pt x="557" y="1969"/>
                  </a:moveTo>
                  <a:cubicBezTo>
                    <a:pt x="557" y="1974"/>
                    <a:pt x="557" y="1974"/>
                    <a:pt x="562" y="1974"/>
                  </a:cubicBezTo>
                  <a:cubicBezTo>
                    <a:pt x="563" y="1974"/>
                    <a:pt x="564" y="1975"/>
                    <a:pt x="565" y="1975"/>
                  </a:cubicBezTo>
                  <a:lnTo>
                    <a:pt x="565" y="1975"/>
                  </a:lnTo>
                  <a:cubicBezTo>
                    <a:pt x="563" y="1973"/>
                    <a:pt x="560" y="1971"/>
                    <a:pt x="557" y="1969"/>
                  </a:cubicBezTo>
                  <a:close/>
                  <a:moveTo>
                    <a:pt x="804" y="1"/>
                  </a:moveTo>
                  <a:cubicBezTo>
                    <a:pt x="672" y="1"/>
                    <a:pt x="540" y="33"/>
                    <a:pt x="415" y="106"/>
                  </a:cubicBezTo>
                  <a:cubicBezTo>
                    <a:pt x="120" y="279"/>
                    <a:pt x="1" y="607"/>
                    <a:pt x="1" y="935"/>
                  </a:cubicBezTo>
                  <a:cubicBezTo>
                    <a:pt x="1" y="1185"/>
                    <a:pt x="110" y="1518"/>
                    <a:pt x="293" y="1728"/>
                  </a:cubicBezTo>
                  <a:cubicBezTo>
                    <a:pt x="356" y="1828"/>
                    <a:pt x="434" y="1905"/>
                    <a:pt x="530" y="1955"/>
                  </a:cubicBezTo>
                  <a:cubicBezTo>
                    <a:pt x="495" y="1932"/>
                    <a:pt x="485" y="1922"/>
                    <a:pt x="488" y="1922"/>
                  </a:cubicBezTo>
                  <a:cubicBezTo>
                    <a:pt x="492" y="1922"/>
                    <a:pt x="507" y="1931"/>
                    <a:pt x="525" y="1947"/>
                  </a:cubicBezTo>
                  <a:cubicBezTo>
                    <a:pt x="530" y="1951"/>
                    <a:pt x="539" y="1955"/>
                    <a:pt x="543" y="1960"/>
                  </a:cubicBezTo>
                  <a:cubicBezTo>
                    <a:pt x="557" y="1969"/>
                    <a:pt x="571" y="1974"/>
                    <a:pt x="585" y="1978"/>
                  </a:cubicBezTo>
                  <a:cubicBezTo>
                    <a:pt x="576" y="1978"/>
                    <a:pt x="572" y="1978"/>
                    <a:pt x="565" y="1975"/>
                  </a:cubicBezTo>
                  <a:lnTo>
                    <a:pt x="565" y="1975"/>
                  </a:lnTo>
                  <a:cubicBezTo>
                    <a:pt x="658" y="2046"/>
                    <a:pt x="781" y="2085"/>
                    <a:pt x="901" y="2085"/>
                  </a:cubicBezTo>
                  <a:cubicBezTo>
                    <a:pt x="1064" y="2085"/>
                    <a:pt x="1223" y="2012"/>
                    <a:pt x="1296" y="1846"/>
                  </a:cubicBezTo>
                  <a:cubicBezTo>
                    <a:pt x="1304" y="1833"/>
                    <a:pt x="1313" y="1814"/>
                    <a:pt x="1317" y="1801"/>
                  </a:cubicBezTo>
                  <a:cubicBezTo>
                    <a:pt x="1327" y="1791"/>
                    <a:pt x="1336" y="1778"/>
                    <a:pt x="1345" y="1764"/>
                  </a:cubicBezTo>
                  <a:cubicBezTo>
                    <a:pt x="1405" y="1741"/>
                    <a:pt x="1460" y="1705"/>
                    <a:pt x="1504" y="1655"/>
                  </a:cubicBezTo>
                  <a:cubicBezTo>
                    <a:pt x="1864" y="1267"/>
                    <a:pt x="1883" y="725"/>
                    <a:pt x="1514" y="329"/>
                  </a:cubicBezTo>
                  <a:cubicBezTo>
                    <a:pt x="1328" y="131"/>
                    <a:pt x="1068" y="1"/>
                    <a:pt x="804"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 name="Google Shape;429;p30"/>
          <p:cNvGrpSpPr/>
          <p:nvPr/>
        </p:nvGrpSpPr>
        <p:grpSpPr>
          <a:xfrm>
            <a:off x="8316464" y="2695063"/>
            <a:ext cx="234747" cy="207266"/>
            <a:chOff x="1129997" y="1785758"/>
            <a:chExt cx="560442" cy="489002"/>
          </a:xfrm>
        </p:grpSpPr>
        <p:sp>
          <p:nvSpPr>
            <p:cNvPr id="430" name="Google Shape;430;p30"/>
            <p:cNvSpPr/>
            <p:nvPr/>
          </p:nvSpPr>
          <p:spPr>
            <a:xfrm>
              <a:off x="1129997" y="1785758"/>
              <a:ext cx="560442" cy="489002"/>
            </a:xfrm>
            <a:custGeom>
              <a:avLst/>
              <a:gdLst/>
              <a:ahLst/>
              <a:cxnLst/>
              <a:rect l="l" t="t" r="r" b="b"/>
              <a:pathLst>
                <a:path w="24131" h="21055" extrusionOk="0">
                  <a:moveTo>
                    <a:pt x="16842" y="1259"/>
                  </a:moveTo>
                  <a:cubicBezTo>
                    <a:pt x="17091" y="1259"/>
                    <a:pt x="17360" y="1292"/>
                    <a:pt x="17652" y="1362"/>
                  </a:cubicBezTo>
                  <a:cubicBezTo>
                    <a:pt x="20632" y="2072"/>
                    <a:pt x="22290" y="6533"/>
                    <a:pt x="21178" y="9111"/>
                  </a:cubicBezTo>
                  <a:cubicBezTo>
                    <a:pt x="20294" y="11158"/>
                    <a:pt x="18136" y="11633"/>
                    <a:pt x="16066" y="11633"/>
                  </a:cubicBezTo>
                  <a:cubicBezTo>
                    <a:pt x="15450" y="11633"/>
                    <a:pt x="14841" y="11591"/>
                    <a:pt x="14276" y="11536"/>
                  </a:cubicBezTo>
                  <a:cubicBezTo>
                    <a:pt x="14581" y="11321"/>
                    <a:pt x="14859" y="11075"/>
                    <a:pt x="15128" y="10783"/>
                  </a:cubicBezTo>
                  <a:cubicBezTo>
                    <a:pt x="15551" y="10328"/>
                    <a:pt x="16102" y="9772"/>
                    <a:pt x="16212" y="9134"/>
                  </a:cubicBezTo>
                  <a:cubicBezTo>
                    <a:pt x="16251" y="8915"/>
                    <a:pt x="16092" y="8709"/>
                    <a:pt x="15888" y="8709"/>
                  </a:cubicBezTo>
                  <a:cubicBezTo>
                    <a:pt x="15834" y="8709"/>
                    <a:pt x="15777" y="8723"/>
                    <a:pt x="15720" y="8756"/>
                  </a:cubicBezTo>
                  <a:cubicBezTo>
                    <a:pt x="15187" y="9061"/>
                    <a:pt x="14859" y="9662"/>
                    <a:pt x="14462" y="10118"/>
                  </a:cubicBezTo>
                  <a:cubicBezTo>
                    <a:pt x="14344" y="10255"/>
                    <a:pt x="14221" y="10387"/>
                    <a:pt x="14098" y="10524"/>
                  </a:cubicBezTo>
                  <a:cubicBezTo>
                    <a:pt x="13908" y="7038"/>
                    <a:pt x="13555" y="1259"/>
                    <a:pt x="16842" y="1259"/>
                  </a:cubicBezTo>
                  <a:close/>
                  <a:moveTo>
                    <a:pt x="6501" y="10226"/>
                  </a:moveTo>
                  <a:cubicBezTo>
                    <a:pt x="8234" y="10226"/>
                    <a:pt x="10070" y="11136"/>
                    <a:pt x="11587" y="12105"/>
                  </a:cubicBezTo>
                  <a:cubicBezTo>
                    <a:pt x="11232" y="12274"/>
                    <a:pt x="10914" y="12501"/>
                    <a:pt x="10567" y="12707"/>
                  </a:cubicBezTo>
                  <a:cubicBezTo>
                    <a:pt x="9957" y="13062"/>
                    <a:pt x="9373" y="13399"/>
                    <a:pt x="8799" y="13805"/>
                  </a:cubicBezTo>
                  <a:cubicBezTo>
                    <a:pt x="8624" y="13923"/>
                    <a:pt x="8712" y="14169"/>
                    <a:pt x="8906" y="14169"/>
                  </a:cubicBezTo>
                  <a:cubicBezTo>
                    <a:pt x="8920" y="14169"/>
                    <a:pt x="8934" y="14167"/>
                    <a:pt x="8950" y="14164"/>
                  </a:cubicBezTo>
                  <a:cubicBezTo>
                    <a:pt x="9806" y="13996"/>
                    <a:pt x="11050" y="13740"/>
                    <a:pt x="11797" y="13090"/>
                  </a:cubicBezTo>
                  <a:lnTo>
                    <a:pt x="11797" y="13090"/>
                  </a:lnTo>
                  <a:cubicBezTo>
                    <a:pt x="11570" y="14661"/>
                    <a:pt x="11301" y="16215"/>
                    <a:pt x="10809" y="17741"/>
                  </a:cubicBezTo>
                  <a:cubicBezTo>
                    <a:pt x="10254" y="19460"/>
                    <a:pt x="9158" y="20103"/>
                    <a:pt x="7923" y="20103"/>
                  </a:cubicBezTo>
                  <a:cubicBezTo>
                    <a:pt x="5954" y="20103"/>
                    <a:pt x="3631" y="18468"/>
                    <a:pt x="2584" y="16953"/>
                  </a:cubicBezTo>
                  <a:cubicBezTo>
                    <a:pt x="748" y="14301"/>
                    <a:pt x="2515" y="11157"/>
                    <a:pt x="5337" y="10378"/>
                  </a:cubicBezTo>
                  <a:cubicBezTo>
                    <a:pt x="5716" y="10273"/>
                    <a:pt x="6106" y="10226"/>
                    <a:pt x="6501" y="10226"/>
                  </a:cubicBezTo>
                  <a:close/>
                  <a:moveTo>
                    <a:pt x="16912" y="1"/>
                  </a:moveTo>
                  <a:cubicBezTo>
                    <a:pt x="15526" y="1"/>
                    <a:pt x="14231" y="782"/>
                    <a:pt x="13542" y="2323"/>
                  </a:cubicBezTo>
                  <a:cubicBezTo>
                    <a:pt x="12430" y="4792"/>
                    <a:pt x="12645" y="7740"/>
                    <a:pt x="13095" y="10451"/>
                  </a:cubicBezTo>
                  <a:cubicBezTo>
                    <a:pt x="12658" y="9790"/>
                    <a:pt x="12161" y="9116"/>
                    <a:pt x="11419" y="8861"/>
                  </a:cubicBezTo>
                  <a:cubicBezTo>
                    <a:pt x="11378" y="8847"/>
                    <a:pt x="11332" y="8838"/>
                    <a:pt x="11291" y="8838"/>
                  </a:cubicBezTo>
                  <a:cubicBezTo>
                    <a:pt x="11200" y="8405"/>
                    <a:pt x="11000" y="8018"/>
                    <a:pt x="10794" y="7612"/>
                  </a:cubicBezTo>
                  <a:cubicBezTo>
                    <a:pt x="10435" y="6893"/>
                    <a:pt x="10243" y="6072"/>
                    <a:pt x="9701" y="5457"/>
                  </a:cubicBezTo>
                  <a:cubicBezTo>
                    <a:pt x="9653" y="5404"/>
                    <a:pt x="9598" y="5382"/>
                    <a:pt x="9544" y="5382"/>
                  </a:cubicBezTo>
                  <a:cubicBezTo>
                    <a:pt x="9402" y="5382"/>
                    <a:pt x="9267" y="5536"/>
                    <a:pt x="9301" y="5694"/>
                  </a:cubicBezTo>
                  <a:cubicBezTo>
                    <a:pt x="9410" y="6232"/>
                    <a:pt x="9711" y="6737"/>
                    <a:pt x="9997" y="7206"/>
                  </a:cubicBezTo>
                  <a:cubicBezTo>
                    <a:pt x="10348" y="7776"/>
                    <a:pt x="10826" y="8278"/>
                    <a:pt x="11000" y="8929"/>
                  </a:cubicBezTo>
                  <a:cubicBezTo>
                    <a:pt x="10941" y="8970"/>
                    <a:pt x="10891" y="9029"/>
                    <a:pt x="10849" y="9088"/>
                  </a:cubicBezTo>
                  <a:cubicBezTo>
                    <a:pt x="10489" y="8760"/>
                    <a:pt x="10138" y="8409"/>
                    <a:pt x="9742" y="8127"/>
                  </a:cubicBezTo>
                  <a:cubicBezTo>
                    <a:pt x="9072" y="7644"/>
                    <a:pt x="8166" y="7435"/>
                    <a:pt x="7419" y="7084"/>
                  </a:cubicBezTo>
                  <a:cubicBezTo>
                    <a:pt x="7410" y="7080"/>
                    <a:pt x="7401" y="7078"/>
                    <a:pt x="7393" y="7078"/>
                  </a:cubicBezTo>
                  <a:cubicBezTo>
                    <a:pt x="7340" y="7078"/>
                    <a:pt x="7290" y="7141"/>
                    <a:pt x="7341" y="7185"/>
                  </a:cubicBezTo>
                  <a:cubicBezTo>
                    <a:pt x="7974" y="7722"/>
                    <a:pt x="8626" y="8223"/>
                    <a:pt x="9232" y="8788"/>
                  </a:cubicBezTo>
                  <a:cubicBezTo>
                    <a:pt x="9724" y="9244"/>
                    <a:pt x="10230" y="9645"/>
                    <a:pt x="10804" y="9950"/>
                  </a:cubicBezTo>
                  <a:cubicBezTo>
                    <a:pt x="10849" y="10182"/>
                    <a:pt x="10927" y="10405"/>
                    <a:pt x="11023" y="10619"/>
                  </a:cubicBezTo>
                  <a:cubicBezTo>
                    <a:pt x="9628" y="9737"/>
                    <a:pt x="8029" y="9178"/>
                    <a:pt x="6417" y="9178"/>
                  </a:cubicBezTo>
                  <a:cubicBezTo>
                    <a:pt x="5565" y="9178"/>
                    <a:pt x="4710" y="9334"/>
                    <a:pt x="3878" y="9681"/>
                  </a:cubicBezTo>
                  <a:cubicBezTo>
                    <a:pt x="1190" y="10806"/>
                    <a:pt x="0" y="14347"/>
                    <a:pt x="1400" y="16898"/>
                  </a:cubicBezTo>
                  <a:cubicBezTo>
                    <a:pt x="2729" y="19328"/>
                    <a:pt x="5167" y="21055"/>
                    <a:pt x="7922" y="21055"/>
                  </a:cubicBezTo>
                  <a:cubicBezTo>
                    <a:pt x="8226" y="21055"/>
                    <a:pt x="8534" y="21034"/>
                    <a:pt x="8845" y="20990"/>
                  </a:cubicBezTo>
                  <a:cubicBezTo>
                    <a:pt x="11847" y="20570"/>
                    <a:pt x="12822" y="16069"/>
                    <a:pt x="12882" y="13231"/>
                  </a:cubicBezTo>
                  <a:cubicBezTo>
                    <a:pt x="13519" y="14019"/>
                    <a:pt x="14180" y="14747"/>
                    <a:pt x="15073" y="15313"/>
                  </a:cubicBezTo>
                  <a:cubicBezTo>
                    <a:pt x="15128" y="15376"/>
                    <a:pt x="15173" y="15445"/>
                    <a:pt x="15227" y="15508"/>
                  </a:cubicBezTo>
                  <a:cubicBezTo>
                    <a:pt x="15346" y="15641"/>
                    <a:pt x="15484" y="15697"/>
                    <a:pt x="15619" y="15697"/>
                  </a:cubicBezTo>
                  <a:cubicBezTo>
                    <a:pt x="16062" y="15697"/>
                    <a:pt x="16472" y="15096"/>
                    <a:pt x="16071" y="14665"/>
                  </a:cubicBezTo>
                  <a:cubicBezTo>
                    <a:pt x="15519" y="14078"/>
                    <a:pt x="15027" y="13376"/>
                    <a:pt x="14558" y="12665"/>
                  </a:cubicBezTo>
                  <a:lnTo>
                    <a:pt x="14558" y="12665"/>
                  </a:lnTo>
                  <a:cubicBezTo>
                    <a:pt x="15107" y="12874"/>
                    <a:pt x="15698" y="12969"/>
                    <a:pt x="16304" y="12969"/>
                  </a:cubicBezTo>
                  <a:cubicBezTo>
                    <a:pt x="18447" y="12969"/>
                    <a:pt x="20763" y="11777"/>
                    <a:pt x="21953" y="10228"/>
                  </a:cubicBezTo>
                  <a:cubicBezTo>
                    <a:pt x="24131" y="7389"/>
                    <a:pt x="22122" y="3265"/>
                    <a:pt x="19853" y="1219"/>
                  </a:cubicBezTo>
                  <a:cubicBezTo>
                    <a:pt x="18952" y="404"/>
                    <a:pt x="17908" y="1"/>
                    <a:pt x="1691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0"/>
            <p:cNvSpPr/>
            <p:nvPr/>
          </p:nvSpPr>
          <p:spPr>
            <a:xfrm>
              <a:off x="1585149" y="2103754"/>
              <a:ext cx="43733" cy="48447"/>
            </a:xfrm>
            <a:custGeom>
              <a:avLst/>
              <a:gdLst/>
              <a:ahLst/>
              <a:cxnLst/>
              <a:rect l="l" t="t" r="r" b="b"/>
              <a:pathLst>
                <a:path w="1883" h="2086" extrusionOk="0">
                  <a:moveTo>
                    <a:pt x="557" y="1969"/>
                  </a:moveTo>
                  <a:cubicBezTo>
                    <a:pt x="557" y="1974"/>
                    <a:pt x="557" y="1974"/>
                    <a:pt x="562" y="1974"/>
                  </a:cubicBezTo>
                  <a:cubicBezTo>
                    <a:pt x="563" y="1974"/>
                    <a:pt x="564" y="1975"/>
                    <a:pt x="565" y="1975"/>
                  </a:cubicBezTo>
                  <a:lnTo>
                    <a:pt x="565" y="1975"/>
                  </a:lnTo>
                  <a:cubicBezTo>
                    <a:pt x="563" y="1973"/>
                    <a:pt x="560" y="1971"/>
                    <a:pt x="557" y="1969"/>
                  </a:cubicBezTo>
                  <a:close/>
                  <a:moveTo>
                    <a:pt x="804" y="1"/>
                  </a:moveTo>
                  <a:cubicBezTo>
                    <a:pt x="672" y="1"/>
                    <a:pt x="540" y="33"/>
                    <a:pt x="415" y="106"/>
                  </a:cubicBezTo>
                  <a:cubicBezTo>
                    <a:pt x="120" y="279"/>
                    <a:pt x="1" y="607"/>
                    <a:pt x="1" y="935"/>
                  </a:cubicBezTo>
                  <a:cubicBezTo>
                    <a:pt x="1" y="1185"/>
                    <a:pt x="110" y="1518"/>
                    <a:pt x="293" y="1728"/>
                  </a:cubicBezTo>
                  <a:cubicBezTo>
                    <a:pt x="356" y="1828"/>
                    <a:pt x="434" y="1905"/>
                    <a:pt x="530" y="1955"/>
                  </a:cubicBezTo>
                  <a:cubicBezTo>
                    <a:pt x="495" y="1932"/>
                    <a:pt x="485" y="1922"/>
                    <a:pt x="488" y="1922"/>
                  </a:cubicBezTo>
                  <a:cubicBezTo>
                    <a:pt x="492" y="1922"/>
                    <a:pt x="507" y="1931"/>
                    <a:pt x="525" y="1947"/>
                  </a:cubicBezTo>
                  <a:cubicBezTo>
                    <a:pt x="530" y="1951"/>
                    <a:pt x="539" y="1955"/>
                    <a:pt x="543" y="1960"/>
                  </a:cubicBezTo>
                  <a:cubicBezTo>
                    <a:pt x="557" y="1969"/>
                    <a:pt x="571" y="1974"/>
                    <a:pt x="585" y="1978"/>
                  </a:cubicBezTo>
                  <a:cubicBezTo>
                    <a:pt x="576" y="1978"/>
                    <a:pt x="572" y="1978"/>
                    <a:pt x="565" y="1975"/>
                  </a:cubicBezTo>
                  <a:lnTo>
                    <a:pt x="565" y="1975"/>
                  </a:lnTo>
                  <a:cubicBezTo>
                    <a:pt x="658" y="2046"/>
                    <a:pt x="781" y="2085"/>
                    <a:pt x="901" y="2085"/>
                  </a:cubicBezTo>
                  <a:cubicBezTo>
                    <a:pt x="1064" y="2085"/>
                    <a:pt x="1223" y="2012"/>
                    <a:pt x="1296" y="1846"/>
                  </a:cubicBezTo>
                  <a:cubicBezTo>
                    <a:pt x="1304" y="1833"/>
                    <a:pt x="1313" y="1814"/>
                    <a:pt x="1317" y="1801"/>
                  </a:cubicBezTo>
                  <a:cubicBezTo>
                    <a:pt x="1327" y="1791"/>
                    <a:pt x="1336" y="1778"/>
                    <a:pt x="1345" y="1764"/>
                  </a:cubicBezTo>
                  <a:cubicBezTo>
                    <a:pt x="1405" y="1741"/>
                    <a:pt x="1460" y="1705"/>
                    <a:pt x="1504" y="1655"/>
                  </a:cubicBezTo>
                  <a:cubicBezTo>
                    <a:pt x="1864" y="1267"/>
                    <a:pt x="1883" y="725"/>
                    <a:pt x="1514" y="329"/>
                  </a:cubicBezTo>
                  <a:cubicBezTo>
                    <a:pt x="1328" y="131"/>
                    <a:pt x="1068" y="1"/>
                    <a:pt x="804"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2" name="Google Shape;432;p30"/>
          <p:cNvSpPr/>
          <p:nvPr/>
        </p:nvSpPr>
        <p:spPr>
          <a:xfrm>
            <a:off x="7489857" y="1462604"/>
            <a:ext cx="4943" cy="20956"/>
          </a:xfrm>
          <a:custGeom>
            <a:avLst/>
            <a:gdLst/>
            <a:ahLst/>
            <a:cxnLst/>
            <a:rect l="l" t="t" r="r" b="b"/>
            <a:pathLst>
              <a:path w="190" h="796" extrusionOk="0">
                <a:moveTo>
                  <a:pt x="0" y="0"/>
                </a:moveTo>
                <a:cubicBezTo>
                  <a:pt x="95" y="398"/>
                  <a:pt x="95" y="398"/>
                  <a:pt x="190" y="796"/>
                </a:cubicBezTo>
              </a:path>
            </a:pathLst>
          </a:custGeom>
          <a:noFill/>
          <a:ln w="9525" cap="flat" cmpd="sng">
            <a:solidFill>
              <a:schemeClr val="dk2"/>
            </a:solidFill>
            <a:prstDash val="solid"/>
            <a:round/>
            <a:headEnd type="none" w="med" len="med"/>
            <a:tailEnd type="none" w="med" len="med"/>
          </a:ln>
        </p:spPr>
        <p:txBody>
          <a:bodyPr/>
          <a:lstStyle/>
          <a:p>
            <a:endParaRPr lang="zh-CN" altLang="en-US"/>
          </a:p>
        </p:txBody>
      </p:sp>
      <p:sp>
        <p:nvSpPr>
          <p:cNvPr id="8" name="Google Shape;355;p30">
            <a:extLst>
              <a:ext uri="{FF2B5EF4-FFF2-40B4-BE49-F238E27FC236}">
                <a16:creationId xmlns:a16="http://schemas.microsoft.com/office/drawing/2014/main" id="{1C9441B4-ECD4-80F9-82E5-4EC6234DE1DA}"/>
              </a:ext>
            </a:extLst>
          </p:cNvPr>
          <p:cNvSpPr txBox="1">
            <a:spLocks/>
          </p:cNvSpPr>
          <p:nvPr/>
        </p:nvSpPr>
        <p:spPr>
          <a:xfrm>
            <a:off x="5847969" y="1870208"/>
            <a:ext cx="1686600" cy="3303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228600" algn="ctr" rtl="0">
              <a:lnSpc>
                <a:spcPct val="100000"/>
              </a:lnSpc>
              <a:spcBef>
                <a:spcPts val="0"/>
              </a:spcBef>
              <a:spcAft>
                <a:spcPts val="0"/>
              </a:spcAft>
              <a:buClr>
                <a:srgbClr val="FFFFFF"/>
              </a:buClr>
              <a:buSzPts val="1200"/>
              <a:buFont typeface="Barlow Semi Condensed Light"/>
              <a:buNone/>
              <a:defRPr sz="1200" b="0" i="0" u="none" strike="noStrike" cap="none">
                <a:solidFill>
                  <a:srgbClr val="FFFFFF"/>
                </a:solidFill>
                <a:latin typeface="Barlow Semi Condensed Light"/>
                <a:ea typeface="Barlow Semi Condensed Light"/>
                <a:cs typeface="Barlow Semi Condensed Light"/>
                <a:sym typeface="Barlow Semi Condensed Light"/>
              </a:defRPr>
            </a:lvl1pPr>
            <a:lvl2pPr marL="914400" marR="0" lvl="1" indent="-228600" algn="ctr" rtl="0">
              <a:lnSpc>
                <a:spcPct val="100000"/>
              </a:lnSpc>
              <a:spcBef>
                <a:spcPts val="0"/>
              </a:spcBef>
              <a:spcAft>
                <a:spcPts val="0"/>
              </a:spcAft>
              <a:buClr>
                <a:srgbClr val="FFFFFF"/>
              </a:buClr>
              <a:buSzPts val="1200"/>
              <a:buFont typeface="Barlow Semi Condensed Light"/>
              <a:buNone/>
              <a:defRPr sz="1200" b="0" i="0" u="none" strike="noStrike" cap="none">
                <a:solidFill>
                  <a:srgbClr val="FFFFFF"/>
                </a:solidFill>
                <a:latin typeface="Barlow Semi Condensed Light"/>
                <a:ea typeface="Barlow Semi Condensed Light"/>
                <a:cs typeface="Barlow Semi Condensed Light"/>
                <a:sym typeface="Barlow Semi Condensed Light"/>
              </a:defRPr>
            </a:lvl2pPr>
            <a:lvl3pPr marL="1371600" marR="0" lvl="2" indent="-228600" algn="ctr" rtl="0">
              <a:lnSpc>
                <a:spcPct val="100000"/>
              </a:lnSpc>
              <a:spcBef>
                <a:spcPts val="0"/>
              </a:spcBef>
              <a:spcAft>
                <a:spcPts val="0"/>
              </a:spcAft>
              <a:buClr>
                <a:srgbClr val="FFFFFF"/>
              </a:buClr>
              <a:buSzPts val="1200"/>
              <a:buFont typeface="Barlow Semi Condensed Light"/>
              <a:buNone/>
              <a:defRPr sz="1200" b="0" i="0" u="none" strike="noStrike" cap="none">
                <a:solidFill>
                  <a:srgbClr val="FFFFFF"/>
                </a:solidFill>
                <a:latin typeface="Barlow Semi Condensed Light"/>
                <a:ea typeface="Barlow Semi Condensed Light"/>
                <a:cs typeface="Barlow Semi Condensed Light"/>
                <a:sym typeface="Barlow Semi Condensed Light"/>
              </a:defRPr>
            </a:lvl3pPr>
            <a:lvl4pPr marL="1828800" marR="0" lvl="3" indent="-228600" algn="ctr" rtl="0">
              <a:lnSpc>
                <a:spcPct val="100000"/>
              </a:lnSpc>
              <a:spcBef>
                <a:spcPts val="0"/>
              </a:spcBef>
              <a:spcAft>
                <a:spcPts val="0"/>
              </a:spcAft>
              <a:buClr>
                <a:srgbClr val="FFFFFF"/>
              </a:buClr>
              <a:buSzPts val="1200"/>
              <a:buFont typeface="Barlow Semi Condensed Light"/>
              <a:buNone/>
              <a:defRPr sz="1200" b="0" i="0" u="none" strike="noStrike" cap="none">
                <a:solidFill>
                  <a:srgbClr val="FFFFFF"/>
                </a:solidFill>
                <a:latin typeface="Barlow Semi Condensed Light"/>
                <a:ea typeface="Barlow Semi Condensed Light"/>
                <a:cs typeface="Barlow Semi Condensed Light"/>
                <a:sym typeface="Barlow Semi Condensed Light"/>
              </a:defRPr>
            </a:lvl4pPr>
            <a:lvl5pPr marL="2286000" marR="0" lvl="4" indent="-228600" algn="ctr" rtl="0">
              <a:lnSpc>
                <a:spcPct val="100000"/>
              </a:lnSpc>
              <a:spcBef>
                <a:spcPts val="0"/>
              </a:spcBef>
              <a:spcAft>
                <a:spcPts val="0"/>
              </a:spcAft>
              <a:buClr>
                <a:srgbClr val="FFFFFF"/>
              </a:buClr>
              <a:buSzPts val="1200"/>
              <a:buFont typeface="Barlow Semi Condensed Light"/>
              <a:buNone/>
              <a:defRPr sz="1200" b="0" i="0" u="none" strike="noStrike" cap="none">
                <a:solidFill>
                  <a:srgbClr val="FFFFFF"/>
                </a:solidFill>
                <a:latin typeface="Barlow Semi Condensed Light"/>
                <a:ea typeface="Barlow Semi Condensed Light"/>
                <a:cs typeface="Barlow Semi Condensed Light"/>
                <a:sym typeface="Barlow Semi Condensed Light"/>
              </a:defRPr>
            </a:lvl5pPr>
            <a:lvl6pPr marL="2743200" marR="0" lvl="5" indent="-228600" algn="ctr" rtl="0">
              <a:lnSpc>
                <a:spcPct val="100000"/>
              </a:lnSpc>
              <a:spcBef>
                <a:spcPts val="0"/>
              </a:spcBef>
              <a:spcAft>
                <a:spcPts val="0"/>
              </a:spcAft>
              <a:buClr>
                <a:srgbClr val="FFFFFF"/>
              </a:buClr>
              <a:buSzPts val="1200"/>
              <a:buFont typeface="Barlow Semi Condensed Light"/>
              <a:buNone/>
              <a:defRPr sz="1200" b="0" i="0" u="none" strike="noStrike" cap="none">
                <a:solidFill>
                  <a:srgbClr val="FFFFFF"/>
                </a:solidFill>
                <a:latin typeface="Barlow Semi Condensed Light"/>
                <a:ea typeface="Barlow Semi Condensed Light"/>
                <a:cs typeface="Barlow Semi Condensed Light"/>
                <a:sym typeface="Barlow Semi Condensed Light"/>
              </a:defRPr>
            </a:lvl6pPr>
            <a:lvl7pPr marL="3200400" marR="0" lvl="6" indent="-228600" algn="ctr" rtl="0">
              <a:lnSpc>
                <a:spcPct val="100000"/>
              </a:lnSpc>
              <a:spcBef>
                <a:spcPts val="0"/>
              </a:spcBef>
              <a:spcAft>
                <a:spcPts val="0"/>
              </a:spcAft>
              <a:buClr>
                <a:srgbClr val="FFFFFF"/>
              </a:buClr>
              <a:buSzPts val="1200"/>
              <a:buFont typeface="Barlow Semi Condensed Light"/>
              <a:buNone/>
              <a:defRPr sz="1200" b="0" i="0" u="none" strike="noStrike" cap="none">
                <a:solidFill>
                  <a:srgbClr val="FFFFFF"/>
                </a:solidFill>
                <a:latin typeface="Barlow Semi Condensed Light"/>
                <a:ea typeface="Barlow Semi Condensed Light"/>
                <a:cs typeface="Barlow Semi Condensed Light"/>
                <a:sym typeface="Barlow Semi Condensed Light"/>
              </a:defRPr>
            </a:lvl7pPr>
            <a:lvl8pPr marL="3657600" marR="0" lvl="7" indent="-228600" algn="ctr" rtl="0">
              <a:lnSpc>
                <a:spcPct val="100000"/>
              </a:lnSpc>
              <a:spcBef>
                <a:spcPts val="0"/>
              </a:spcBef>
              <a:spcAft>
                <a:spcPts val="0"/>
              </a:spcAft>
              <a:buClr>
                <a:srgbClr val="FFFFFF"/>
              </a:buClr>
              <a:buSzPts val="1200"/>
              <a:buFont typeface="Barlow Semi Condensed Light"/>
              <a:buNone/>
              <a:defRPr sz="1200" b="0" i="0" u="none" strike="noStrike" cap="none">
                <a:solidFill>
                  <a:srgbClr val="FFFFFF"/>
                </a:solidFill>
                <a:latin typeface="Barlow Semi Condensed Light"/>
                <a:ea typeface="Barlow Semi Condensed Light"/>
                <a:cs typeface="Barlow Semi Condensed Light"/>
                <a:sym typeface="Barlow Semi Condensed Light"/>
              </a:defRPr>
            </a:lvl8pPr>
            <a:lvl9pPr marL="4114800" marR="0" lvl="8" indent="-228600" algn="ctr" rtl="0">
              <a:lnSpc>
                <a:spcPct val="100000"/>
              </a:lnSpc>
              <a:spcBef>
                <a:spcPts val="0"/>
              </a:spcBef>
              <a:spcAft>
                <a:spcPts val="0"/>
              </a:spcAft>
              <a:buClr>
                <a:srgbClr val="FFFFFF"/>
              </a:buClr>
              <a:buSzPts val="1200"/>
              <a:buFont typeface="Barlow Semi Condensed Light"/>
              <a:buNone/>
              <a:defRPr sz="1200" b="0" i="0" u="none" strike="noStrike" cap="none">
                <a:solidFill>
                  <a:srgbClr val="FFFFFF"/>
                </a:solidFill>
                <a:latin typeface="Barlow Semi Condensed Light"/>
                <a:ea typeface="Barlow Semi Condensed Light"/>
                <a:cs typeface="Barlow Semi Condensed Light"/>
                <a:sym typeface="Barlow Semi Condensed Light"/>
              </a:defRPr>
            </a:lvl9pPr>
          </a:lstStyle>
          <a:p>
            <a:pPr marL="0" indent="0"/>
            <a:r>
              <a:rPr lang="en-US" dirty="0"/>
              <a:t>Issues and Solutions</a:t>
            </a:r>
          </a:p>
        </p:txBody>
      </p:sp>
      <p:sp>
        <p:nvSpPr>
          <p:cNvPr id="9" name="Google Shape;356;p30">
            <a:extLst>
              <a:ext uri="{FF2B5EF4-FFF2-40B4-BE49-F238E27FC236}">
                <a16:creationId xmlns:a16="http://schemas.microsoft.com/office/drawing/2014/main" id="{F0D95C7A-A7BB-0459-BF53-2179B00663FA}"/>
              </a:ext>
            </a:extLst>
          </p:cNvPr>
          <p:cNvSpPr txBox="1">
            <a:spLocks/>
          </p:cNvSpPr>
          <p:nvPr/>
        </p:nvSpPr>
        <p:spPr>
          <a:xfrm>
            <a:off x="5702469" y="827133"/>
            <a:ext cx="1977600" cy="6978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FFFFF"/>
              </a:buClr>
              <a:buSzPts val="7200"/>
              <a:buFont typeface="Sue Ellen Francisco"/>
              <a:buNone/>
              <a:defRPr sz="7200" b="0" i="0" u="none" strike="noStrike" cap="none">
                <a:solidFill>
                  <a:srgbClr val="F9CB9C"/>
                </a:solidFill>
                <a:latin typeface="Sue Ellen Francisco"/>
                <a:ea typeface="Sue Ellen Francisco"/>
                <a:cs typeface="Sue Ellen Francisco"/>
                <a:sym typeface="Sue Ellen Francisco"/>
              </a:defRPr>
            </a:lvl1pPr>
            <a:lvl2pPr marR="0" lvl="1" algn="l" rtl="0">
              <a:lnSpc>
                <a:spcPct val="100000"/>
              </a:lnSpc>
              <a:spcBef>
                <a:spcPts val="0"/>
              </a:spcBef>
              <a:spcAft>
                <a:spcPts val="0"/>
              </a:spcAft>
              <a:buClr>
                <a:srgbClr val="FFFFFF"/>
              </a:buClr>
              <a:buSzPts val="7200"/>
              <a:buFont typeface="Joti One"/>
              <a:buNone/>
              <a:defRPr sz="7200" b="0" i="0" u="none" strike="noStrike" cap="none">
                <a:solidFill>
                  <a:srgbClr val="FFFFFF"/>
                </a:solidFill>
                <a:latin typeface="Joti One"/>
                <a:ea typeface="Joti One"/>
                <a:cs typeface="Joti One"/>
                <a:sym typeface="Joti One"/>
              </a:defRPr>
            </a:lvl2pPr>
            <a:lvl3pPr marR="0" lvl="2" algn="l" rtl="0">
              <a:lnSpc>
                <a:spcPct val="100000"/>
              </a:lnSpc>
              <a:spcBef>
                <a:spcPts val="0"/>
              </a:spcBef>
              <a:spcAft>
                <a:spcPts val="0"/>
              </a:spcAft>
              <a:buClr>
                <a:srgbClr val="FFFFFF"/>
              </a:buClr>
              <a:buSzPts val="7200"/>
              <a:buFont typeface="Joti One"/>
              <a:buNone/>
              <a:defRPr sz="7200" b="0" i="0" u="none" strike="noStrike" cap="none">
                <a:solidFill>
                  <a:srgbClr val="FFFFFF"/>
                </a:solidFill>
                <a:latin typeface="Joti One"/>
                <a:ea typeface="Joti One"/>
                <a:cs typeface="Joti One"/>
                <a:sym typeface="Joti One"/>
              </a:defRPr>
            </a:lvl3pPr>
            <a:lvl4pPr marR="0" lvl="3" algn="l" rtl="0">
              <a:lnSpc>
                <a:spcPct val="100000"/>
              </a:lnSpc>
              <a:spcBef>
                <a:spcPts val="0"/>
              </a:spcBef>
              <a:spcAft>
                <a:spcPts val="0"/>
              </a:spcAft>
              <a:buClr>
                <a:srgbClr val="FFFFFF"/>
              </a:buClr>
              <a:buSzPts val="7200"/>
              <a:buFont typeface="Joti One"/>
              <a:buNone/>
              <a:defRPr sz="7200" b="0" i="0" u="none" strike="noStrike" cap="none">
                <a:solidFill>
                  <a:srgbClr val="FFFFFF"/>
                </a:solidFill>
                <a:latin typeface="Joti One"/>
                <a:ea typeface="Joti One"/>
                <a:cs typeface="Joti One"/>
                <a:sym typeface="Joti One"/>
              </a:defRPr>
            </a:lvl4pPr>
            <a:lvl5pPr marR="0" lvl="4" algn="l" rtl="0">
              <a:lnSpc>
                <a:spcPct val="100000"/>
              </a:lnSpc>
              <a:spcBef>
                <a:spcPts val="0"/>
              </a:spcBef>
              <a:spcAft>
                <a:spcPts val="0"/>
              </a:spcAft>
              <a:buClr>
                <a:srgbClr val="FFFFFF"/>
              </a:buClr>
              <a:buSzPts val="7200"/>
              <a:buFont typeface="Joti One"/>
              <a:buNone/>
              <a:defRPr sz="7200" b="0" i="0" u="none" strike="noStrike" cap="none">
                <a:solidFill>
                  <a:srgbClr val="FFFFFF"/>
                </a:solidFill>
                <a:latin typeface="Joti One"/>
                <a:ea typeface="Joti One"/>
                <a:cs typeface="Joti One"/>
                <a:sym typeface="Joti One"/>
              </a:defRPr>
            </a:lvl5pPr>
            <a:lvl6pPr marR="0" lvl="5" algn="l" rtl="0">
              <a:lnSpc>
                <a:spcPct val="100000"/>
              </a:lnSpc>
              <a:spcBef>
                <a:spcPts val="0"/>
              </a:spcBef>
              <a:spcAft>
                <a:spcPts val="0"/>
              </a:spcAft>
              <a:buClr>
                <a:srgbClr val="FFFFFF"/>
              </a:buClr>
              <a:buSzPts val="7200"/>
              <a:buFont typeface="Joti One"/>
              <a:buNone/>
              <a:defRPr sz="7200" b="0" i="0" u="none" strike="noStrike" cap="none">
                <a:solidFill>
                  <a:srgbClr val="FFFFFF"/>
                </a:solidFill>
                <a:latin typeface="Joti One"/>
                <a:ea typeface="Joti One"/>
                <a:cs typeface="Joti One"/>
                <a:sym typeface="Joti One"/>
              </a:defRPr>
            </a:lvl6pPr>
            <a:lvl7pPr marR="0" lvl="6" algn="l" rtl="0">
              <a:lnSpc>
                <a:spcPct val="100000"/>
              </a:lnSpc>
              <a:spcBef>
                <a:spcPts val="0"/>
              </a:spcBef>
              <a:spcAft>
                <a:spcPts val="0"/>
              </a:spcAft>
              <a:buClr>
                <a:srgbClr val="FFFFFF"/>
              </a:buClr>
              <a:buSzPts val="7200"/>
              <a:buFont typeface="Joti One"/>
              <a:buNone/>
              <a:defRPr sz="7200" b="0" i="0" u="none" strike="noStrike" cap="none">
                <a:solidFill>
                  <a:srgbClr val="FFFFFF"/>
                </a:solidFill>
                <a:latin typeface="Joti One"/>
                <a:ea typeface="Joti One"/>
                <a:cs typeface="Joti One"/>
                <a:sym typeface="Joti One"/>
              </a:defRPr>
            </a:lvl7pPr>
            <a:lvl8pPr marR="0" lvl="7" algn="l" rtl="0">
              <a:lnSpc>
                <a:spcPct val="100000"/>
              </a:lnSpc>
              <a:spcBef>
                <a:spcPts val="0"/>
              </a:spcBef>
              <a:spcAft>
                <a:spcPts val="0"/>
              </a:spcAft>
              <a:buClr>
                <a:srgbClr val="FFFFFF"/>
              </a:buClr>
              <a:buSzPts val="7200"/>
              <a:buFont typeface="Joti One"/>
              <a:buNone/>
              <a:defRPr sz="7200" b="0" i="0" u="none" strike="noStrike" cap="none">
                <a:solidFill>
                  <a:srgbClr val="FFFFFF"/>
                </a:solidFill>
                <a:latin typeface="Joti One"/>
                <a:ea typeface="Joti One"/>
                <a:cs typeface="Joti One"/>
                <a:sym typeface="Joti One"/>
              </a:defRPr>
            </a:lvl8pPr>
            <a:lvl9pPr marR="0" lvl="8" algn="l" rtl="0">
              <a:lnSpc>
                <a:spcPct val="100000"/>
              </a:lnSpc>
              <a:spcBef>
                <a:spcPts val="0"/>
              </a:spcBef>
              <a:spcAft>
                <a:spcPts val="0"/>
              </a:spcAft>
              <a:buClr>
                <a:srgbClr val="FFFFFF"/>
              </a:buClr>
              <a:buSzPts val="7200"/>
              <a:buFont typeface="Joti One"/>
              <a:buNone/>
              <a:defRPr sz="7200" b="0" i="0" u="none" strike="noStrike" cap="none">
                <a:solidFill>
                  <a:srgbClr val="FFFFFF"/>
                </a:solidFill>
                <a:latin typeface="Joti One"/>
                <a:ea typeface="Joti One"/>
                <a:cs typeface="Joti One"/>
                <a:sym typeface="Joti One"/>
              </a:defRPr>
            </a:lvl9pPr>
          </a:lstStyle>
          <a:p>
            <a:r>
              <a:rPr lang="en" dirty="0"/>
              <a:t>03</a:t>
            </a:r>
          </a:p>
        </p:txBody>
      </p:sp>
      <p:sp>
        <p:nvSpPr>
          <p:cNvPr id="10" name="Google Shape;358;p30">
            <a:extLst>
              <a:ext uri="{FF2B5EF4-FFF2-40B4-BE49-F238E27FC236}">
                <a16:creationId xmlns:a16="http://schemas.microsoft.com/office/drawing/2014/main" id="{BC91E8C1-2F73-3F35-888B-B20B00EB72DD}"/>
              </a:ext>
            </a:extLst>
          </p:cNvPr>
          <p:cNvSpPr txBox="1">
            <a:spLocks/>
          </p:cNvSpPr>
          <p:nvPr/>
        </p:nvSpPr>
        <p:spPr>
          <a:xfrm>
            <a:off x="5702469" y="1448700"/>
            <a:ext cx="1977600" cy="4215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FFFFF"/>
              </a:buClr>
              <a:buSzPts val="1400"/>
              <a:buFont typeface="Sue Ellen Francisco"/>
              <a:buNone/>
              <a:defRPr sz="1600" b="0" i="0" u="none" strike="noStrike" cap="none">
                <a:solidFill>
                  <a:srgbClr val="FFFFFF"/>
                </a:solidFill>
                <a:latin typeface="Sue Ellen Francisco"/>
                <a:ea typeface="Sue Ellen Francisco"/>
                <a:cs typeface="Sue Ellen Francisco"/>
                <a:sym typeface="Sue Ellen Francisco"/>
              </a:defRPr>
            </a:lvl1pPr>
            <a:lvl2pPr marR="0" lvl="1" algn="l" rtl="0">
              <a:lnSpc>
                <a:spcPct val="100000"/>
              </a:lnSpc>
              <a:spcBef>
                <a:spcPts val="0"/>
              </a:spcBef>
              <a:spcAft>
                <a:spcPts val="0"/>
              </a:spcAft>
              <a:buClr>
                <a:srgbClr val="FFFFFF"/>
              </a:buClr>
              <a:buSzPts val="1400"/>
              <a:buFont typeface="Joti One"/>
              <a:buNone/>
              <a:defRPr sz="1400" b="0" i="0" u="none" strike="noStrike" cap="none">
                <a:solidFill>
                  <a:srgbClr val="FFFFFF"/>
                </a:solidFill>
                <a:latin typeface="Joti One"/>
                <a:ea typeface="Joti One"/>
                <a:cs typeface="Joti One"/>
                <a:sym typeface="Joti One"/>
              </a:defRPr>
            </a:lvl2pPr>
            <a:lvl3pPr marR="0" lvl="2" algn="l" rtl="0">
              <a:lnSpc>
                <a:spcPct val="100000"/>
              </a:lnSpc>
              <a:spcBef>
                <a:spcPts val="0"/>
              </a:spcBef>
              <a:spcAft>
                <a:spcPts val="0"/>
              </a:spcAft>
              <a:buClr>
                <a:srgbClr val="FFFFFF"/>
              </a:buClr>
              <a:buSzPts val="1400"/>
              <a:buFont typeface="Joti One"/>
              <a:buNone/>
              <a:defRPr sz="1400" b="0" i="0" u="none" strike="noStrike" cap="none">
                <a:solidFill>
                  <a:srgbClr val="FFFFFF"/>
                </a:solidFill>
                <a:latin typeface="Joti One"/>
                <a:ea typeface="Joti One"/>
                <a:cs typeface="Joti One"/>
                <a:sym typeface="Joti One"/>
              </a:defRPr>
            </a:lvl3pPr>
            <a:lvl4pPr marR="0" lvl="3" algn="l" rtl="0">
              <a:lnSpc>
                <a:spcPct val="100000"/>
              </a:lnSpc>
              <a:spcBef>
                <a:spcPts val="0"/>
              </a:spcBef>
              <a:spcAft>
                <a:spcPts val="0"/>
              </a:spcAft>
              <a:buClr>
                <a:srgbClr val="FFFFFF"/>
              </a:buClr>
              <a:buSzPts val="1400"/>
              <a:buFont typeface="Joti One"/>
              <a:buNone/>
              <a:defRPr sz="1400" b="0" i="0" u="none" strike="noStrike" cap="none">
                <a:solidFill>
                  <a:srgbClr val="FFFFFF"/>
                </a:solidFill>
                <a:latin typeface="Joti One"/>
                <a:ea typeface="Joti One"/>
                <a:cs typeface="Joti One"/>
                <a:sym typeface="Joti One"/>
              </a:defRPr>
            </a:lvl4pPr>
            <a:lvl5pPr marR="0" lvl="4" algn="l" rtl="0">
              <a:lnSpc>
                <a:spcPct val="100000"/>
              </a:lnSpc>
              <a:spcBef>
                <a:spcPts val="0"/>
              </a:spcBef>
              <a:spcAft>
                <a:spcPts val="0"/>
              </a:spcAft>
              <a:buClr>
                <a:srgbClr val="FFFFFF"/>
              </a:buClr>
              <a:buSzPts val="1400"/>
              <a:buFont typeface="Joti One"/>
              <a:buNone/>
              <a:defRPr sz="1400" b="0" i="0" u="none" strike="noStrike" cap="none">
                <a:solidFill>
                  <a:srgbClr val="FFFFFF"/>
                </a:solidFill>
                <a:latin typeface="Joti One"/>
                <a:ea typeface="Joti One"/>
                <a:cs typeface="Joti One"/>
                <a:sym typeface="Joti One"/>
              </a:defRPr>
            </a:lvl5pPr>
            <a:lvl6pPr marR="0" lvl="5" algn="l" rtl="0">
              <a:lnSpc>
                <a:spcPct val="100000"/>
              </a:lnSpc>
              <a:spcBef>
                <a:spcPts val="0"/>
              </a:spcBef>
              <a:spcAft>
                <a:spcPts val="0"/>
              </a:spcAft>
              <a:buClr>
                <a:srgbClr val="FFFFFF"/>
              </a:buClr>
              <a:buSzPts val="1400"/>
              <a:buFont typeface="Joti One"/>
              <a:buNone/>
              <a:defRPr sz="1400" b="0" i="0" u="none" strike="noStrike" cap="none">
                <a:solidFill>
                  <a:srgbClr val="FFFFFF"/>
                </a:solidFill>
                <a:latin typeface="Joti One"/>
                <a:ea typeface="Joti One"/>
                <a:cs typeface="Joti One"/>
                <a:sym typeface="Joti One"/>
              </a:defRPr>
            </a:lvl6pPr>
            <a:lvl7pPr marR="0" lvl="6" algn="l" rtl="0">
              <a:lnSpc>
                <a:spcPct val="100000"/>
              </a:lnSpc>
              <a:spcBef>
                <a:spcPts val="0"/>
              </a:spcBef>
              <a:spcAft>
                <a:spcPts val="0"/>
              </a:spcAft>
              <a:buClr>
                <a:srgbClr val="FFFFFF"/>
              </a:buClr>
              <a:buSzPts val="1400"/>
              <a:buFont typeface="Joti One"/>
              <a:buNone/>
              <a:defRPr sz="1400" b="0" i="0" u="none" strike="noStrike" cap="none">
                <a:solidFill>
                  <a:srgbClr val="FFFFFF"/>
                </a:solidFill>
                <a:latin typeface="Joti One"/>
                <a:ea typeface="Joti One"/>
                <a:cs typeface="Joti One"/>
                <a:sym typeface="Joti One"/>
              </a:defRPr>
            </a:lvl7pPr>
            <a:lvl8pPr marR="0" lvl="7" algn="l" rtl="0">
              <a:lnSpc>
                <a:spcPct val="100000"/>
              </a:lnSpc>
              <a:spcBef>
                <a:spcPts val="0"/>
              </a:spcBef>
              <a:spcAft>
                <a:spcPts val="0"/>
              </a:spcAft>
              <a:buClr>
                <a:srgbClr val="FFFFFF"/>
              </a:buClr>
              <a:buSzPts val="1400"/>
              <a:buFont typeface="Joti One"/>
              <a:buNone/>
              <a:defRPr sz="1400" b="0" i="0" u="none" strike="noStrike" cap="none">
                <a:solidFill>
                  <a:srgbClr val="FFFFFF"/>
                </a:solidFill>
                <a:latin typeface="Joti One"/>
                <a:ea typeface="Joti One"/>
                <a:cs typeface="Joti One"/>
                <a:sym typeface="Joti One"/>
              </a:defRPr>
            </a:lvl8pPr>
            <a:lvl9pPr marR="0" lvl="8" algn="l" rtl="0">
              <a:lnSpc>
                <a:spcPct val="100000"/>
              </a:lnSpc>
              <a:spcBef>
                <a:spcPts val="0"/>
              </a:spcBef>
              <a:spcAft>
                <a:spcPts val="0"/>
              </a:spcAft>
              <a:buClr>
                <a:srgbClr val="FFFFFF"/>
              </a:buClr>
              <a:buSzPts val="1400"/>
              <a:buFont typeface="Joti One"/>
              <a:buNone/>
              <a:defRPr sz="1400" b="0" i="0" u="none" strike="noStrike" cap="none">
                <a:solidFill>
                  <a:srgbClr val="FFFFFF"/>
                </a:solidFill>
                <a:latin typeface="Joti One"/>
                <a:ea typeface="Joti One"/>
                <a:cs typeface="Joti One"/>
                <a:sym typeface="Joti One"/>
              </a:defRPr>
            </a:lvl9pPr>
          </a:lstStyle>
          <a:p>
            <a:r>
              <a:rPr lang="zh-CN" altLang="en-US" b="1" dirty="0">
                <a:latin typeface="仿宋" panose="02010609060101010101" pitchFamily="49" charset="-122"/>
                <a:ea typeface="仿宋" panose="02010609060101010101" pitchFamily="49" charset="-122"/>
              </a:rPr>
              <a:t>问题及解决方法</a:t>
            </a:r>
            <a:endParaRPr lang="en-US" b="1" dirty="0">
              <a:latin typeface="仿宋" panose="02010609060101010101" pitchFamily="49" charset="-122"/>
              <a:ea typeface="仿宋" panose="02010609060101010101" pitchFamily="49" charset="-122"/>
            </a:endParaRPr>
          </a:p>
        </p:txBody>
      </p:sp>
      <p:sp>
        <p:nvSpPr>
          <p:cNvPr id="11" name="Google Shape;360;p30">
            <a:extLst>
              <a:ext uri="{FF2B5EF4-FFF2-40B4-BE49-F238E27FC236}">
                <a16:creationId xmlns:a16="http://schemas.microsoft.com/office/drawing/2014/main" id="{C342A988-3BF6-AA24-8852-EFE550239FE3}"/>
              </a:ext>
            </a:extLst>
          </p:cNvPr>
          <p:cNvSpPr txBox="1">
            <a:spLocks/>
          </p:cNvSpPr>
          <p:nvPr/>
        </p:nvSpPr>
        <p:spPr>
          <a:xfrm>
            <a:off x="5847969" y="3992258"/>
            <a:ext cx="1686600" cy="3303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228600" algn="ctr" rtl="0">
              <a:lnSpc>
                <a:spcPct val="100000"/>
              </a:lnSpc>
              <a:spcBef>
                <a:spcPts val="0"/>
              </a:spcBef>
              <a:spcAft>
                <a:spcPts val="0"/>
              </a:spcAft>
              <a:buClr>
                <a:srgbClr val="FFFFFF"/>
              </a:buClr>
              <a:buSzPts val="1200"/>
              <a:buFont typeface="Barlow Semi Condensed Light"/>
              <a:buNone/>
              <a:defRPr sz="1200" b="0" i="0" u="none" strike="noStrike" cap="none">
                <a:solidFill>
                  <a:srgbClr val="FFFFFF"/>
                </a:solidFill>
                <a:latin typeface="Barlow Semi Condensed Light"/>
                <a:ea typeface="Barlow Semi Condensed Light"/>
                <a:cs typeface="Barlow Semi Condensed Light"/>
                <a:sym typeface="Barlow Semi Condensed Light"/>
              </a:defRPr>
            </a:lvl1pPr>
            <a:lvl2pPr marL="914400" marR="0" lvl="1" indent="-228600" algn="ctr" rtl="0">
              <a:lnSpc>
                <a:spcPct val="100000"/>
              </a:lnSpc>
              <a:spcBef>
                <a:spcPts val="0"/>
              </a:spcBef>
              <a:spcAft>
                <a:spcPts val="0"/>
              </a:spcAft>
              <a:buClr>
                <a:srgbClr val="FFFFFF"/>
              </a:buClr>
              <a:buSzPts val="1200"/>
              <a:buFont typeface="Barlow Semi Condensed Light"/>
              <a:buNone/>
              <a:defRPr sz="1200" b="0" i="0" u="none" strike="noStrike" cap="none">
                <a:solidFill>
                  <a:srgbClr val="FFFFFF"/>
                </a:solidFill>
                <a:latin typeface="Barlow Semi Condensed Light"/>
                <a:ea typeface="Barlow Semi Condensed Light"/>
                <a:cs typeface="Barlow Semi Condensed Light"/>
                <a:sym typeface="Barlow Semi Condensed Light"/>
              </a:defRPr>
            </a:lvl2pPr>
            <a:lvl3pPr marL="1371600" marR="0" lvl="2" indent="-228600" algn="ctr" rtl="0">
              <a:lnSpc>
                <a:spcPct val="100000"/>
              </a:lnSpc>
              <a:spcBef>
                <a:spcPts val="0"/>
              </a:spcBef>
              <a:spcAft>
                <a:spcPts val="0"/>
              </a:spcAft>
              <a:buClr>
                <a:srgbClr val="FFFFFF"/>
              </a:buClr>
              <a:buSzPts val="1200"/>
              <a:buFont typeface="Barlow Semi Condensed Light"/>
              <a:buNone/>
              <a:defRPr sz="1200" b="0" i="0" u="none" strike="noStrike" cap="none">
                <a:solidFill>
                  <a:srgbClr val="FFFFFF"/>
                </a:solidFill>
                <a:latin typeface="Barlow Semi Condensed Light"/>
                <a:ea typeface="Barlow Semi Condensed Light"/>
                <a:cs typeface="Barlow Semi Condensed Light"/>
                <a:sym typeface="Barlow Semi Condensed Light"/>
              </a:defRPr>
            </a:lvl3pPr>
            <a:lvl4pPr marL="1828800" marR="0" lvl="3" indent="-228600" algn="ctr" rtl="0">
              <a:lnSpc>
                <a:spcPct val="100000"/>
              </a:lnSpc>
              <a:spcBef>
                <a:spcPts val="0"/>
              </a:spcBef>
              <a:spcAft>
                <a:spcPts val="0"/>
              </a:spcAft>
              <a:buClr>
                <a:srgbClr val="FFFFFF"/>
              </a:buClr>
              <a:buSzPts val="1200"/>
              <a:buFont typeface="Barlow Semi Condensed Light"/>
              <a:buNone/>
              <a:defRPr sz="1200" b="0" i="0" u="none" strike="noStrike" cap="none">
                <a:solidFill>
                  <a:srgbClr val="FFFFFF"/>
                </a:solidFill>
                <a:latin typeface="Barlow Semi Condensed Light"/>
                <a:ea typeface="Barlow Semi Condensed Light"/>
                <a:cs typeface="Barlow Semi Condensed Light"/>
                <a:sym typeface="Barlow Semi Condensed Light"/>
              </a:defRPr>
            </a:lvl4pPr>
            <a:lvl5pPr marL="2286000" marR="0" lvl="4" indent="-228600" algn="ctr" rtl="0">
              <a:lnSpc>
                <a:spcPct val="100000"/>
              </a:lnSpc>
              <a:spcBef>
                <a:spcPts val="0"/>
              </a:spcBef>
              <a:spcAft>
                <a:spcPts val="0"/>
              </a:spcAft>
              <a:buClr>
                <a:srgbClr val="FFFFFF"/>
              </a:buClr>
              <a:buSzPts val="1200"/>
              <a:buFont typeface="Barlow Semi Condensed Light"/>
              <a:buNone/>
              <a:defRPr sz="1200" b="0" i="0" u="none" strike="noStrike" cap="none">
                <a:solidFill>
                  <a:srgbClr val="FFFFFF"/>
                </a:solidFill>
                <a:latin typeface="Barlow Semi Condensed Light"/>
                <a:ea typeface="Barlow Semi Condensed Light"/>
                <a:cs typeface="Barlow Semi Condensed Light"/>
                <a:sym typeface="Barlow Semi Condensed Light"/>
              </a:defRPr>
            </a:lvl5pPr>
            <a:lvl6pPr marL="2743200" marR="0" lvl="5" indent="-228600" algn="ctr" rtl="0">
              <a:lnSpc>
                <a:spcPct val="100000"/>
              </a:lnSpc>
              <a:spcBef>
                <a:spcPts val="0"/>
              </a:spcBef>
              <a:spcAft>
                <a:spcPts val="0"/>
              </a:spcAft>
              <a:buClr>
                <a:srgbClr val="FFFFFF"/>
              </a:buClr>
              <a:buSzPts val="1200"/>
              <a:buFont typeface="Barlow Semi Condensed Light"/>
              <a:buNone/>
              <a:defRPr sz="1200" b="0" i="0" u="none" strike="noStrike" cap="none">
                <a:solidFill>
                  <a:srgbClr val="FFFFFF"/>
                </a:solidFill>
                <a:latin typeface="Barlow Semi Condensed Light"/>
                <a:ea typeface="Barlow Semi Condensed Light"/>
                <a:cs typeface="Barlow Semi Condensed Light"/>
                <a:sym typeface="Barlow Semi Condensed Light"/>
              </a:defRPr>
            </a:lvl6pPr>
            <a:lvl7pPr marL="3200400" marR="0" lvl="6" indent="-228600" algn="ctr" rtl="0">
              <a:lnSpc>
                <a:spcPct val="100000"/>
              </a:lnSpc>
              <a:spcBef>
                <a:spcPts val="0"/>
              </a:spcBef>
              <a:spcAft>
                <a:spcPts val="0"/>
              </a:spcAft>
              <a:buClr>
                <a:srgbClr val="FFFFFF"/>
              </a:buClr>
              <a:buSzPts val="1200"/>
              <a:buFont typeface="Barlow Semi Condensed Light"/>
              <a:buNone/>
              <a:defRPr sz="1200" b="0" i="0" u="none" strike="noStrike" cap="none">
                <a:solidFill>
                  <a:srgbClr val="FFFFFF"/>
                </a:solidFill>
                <a:latin typeface="Barlow Semi Condensed Light"/>
                <a:ea typeface="Barlow Semi Condensed Light"/>
                <a:cs typeface="Barlow Semi Condensed Light"/>
                <a:sym typeface="Barlow Semi Condensed Light"/>
              </a:defRPr>
            </a:lvl7pPr>
            <a:lvl8pPr marL="3657600" marR="0" lvl="7" indent="-228600" algn="ctr" rtl="0">
              <a:lnSpc>
                <a:spcPct val="100000"/>
              </a:lnSpc>
              <a:spcBef>
                <a:spcPts val="0"/>
              </a:spcBef>
              <a:spcAft>
                <a:spcPts val="0"/>
              </a:spcAft>
              <a:buClr>
                <a:srgbClr val="FFFFFF"/>
              </a:buClr>
              <a:buSzPts val="1200"/>
              <a:buFont typeface="Barlow Semi Condensed Light"/>
              <a:buNone/>
              <a:defRPr sz="1200" b="0" i="0" u="none" strike="noStrike" cap="none">
                <a:solidFill>
                  <a:srgbClr val="FFFFFF"/>
                </a:solidFill>
                <a:latin typeface="Barlow Semi Condensed Light"/>
                <a:ea typeface="Barlow Semi Condensed Light"/>
                <a:cs typeface="Barlow Semi Condensed Light"/>
                <a:sym typeface="Barlow Semi Condensed Light"/>
              </a:defRPr>
            </a:lvl8pPr>
            <a:lvl9pPr marL="4114800" marR="0" lvl="8" indent="-228600" algn="ctr" rtl="0">
              <a:lnSpc>
                <a:spcPct val="100000"/>
              </a:lnSpc>
              <a:spcBef>
                <a:spcPts val="0"/>
              </a:spcBef>
              <a:spcAft>
                <a:spcPts val="0"/>
              </a:spcAft>
              <a:buClr>
                <a:srgbClr val="FFFFFF"/>
              </a:buClr>
              <a:buSzPts val="1200"/>
              <a:buFont typeface="Barlow Semi Condensed Light"/>
              <a:buNone/>
              <a:defRPr sz="1200" b="0" i="0" u="none" strike="noStrike" cap="none">
                <a:solidFill>
                  <a:srgbClr val="FFFFFF"/>
                </a:solidFill>
                <a:latin typeface="Barlow Semi Condensed Light"/>
                <a:ea typeface="Barlow Semi Condensed Light"/>
                <a:cs typeface="Barlow Semi Condensed Light"/>
                <a:sym typeface="Barlow Semi Condensed Light"/>
              </a:defRPr>
            </a:lvl9pPr>
          </a:lstStyle>
          <a:p>
            <a:pPr marL="0" indent="0"/>
            <a:r>
              <a:rPr lang="en-US" dirty="0"/>
              <a:t>Members' Reflections</a:t>
            </a:r>
          </a:p>
        </p:txBody>
      </p:sp>
      <p:sp>
        <p:nvSpPr>
          <p:cNvPr id="12" name="Google Shape;361;p30">
            <a:extLst>
              <a:ext uri="{FF2B5EF4-FFF2-40B4-BE49-F238E27FC236}">
                <a16:creationId xmlns:a16="http://schemas.microsoft.com/office/drawing/2014/main" id="{BAB81F94-33C7-05C4-62F4-B47B2D41BCD9}"/>
              </a:ext>
            </a:extLst>
          </p:cNvPr>
          <p:cNvSpPr txBox="1">
            <a:spLocks/>
          </p:cNvSpPr>
          <p:nvPr/>
        </p:nvSpPr>
        <p:spPr>
          <a:xfrm>
            <a:off x="5702469" y="3570758"/>
            <a:ext cx="1977600" cy="4215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FFFFF"/>
              </a:buClr>
              <a:buSzPts val="1400"/>
              <a:buFont typeface="Sue Ellen Francisco"/>
              <a:buNone/>
              <a:defRPr sz="1600" b="0" i="0" u="none" strike="noStrike" cap="none">
                <a:solidFill>
                  <a:srgbClr val="FFFFFF"/>
                </a:solidFill>
                <a:latin typeface="Sue Ellen Francisco"/>
                <a:ea typeface="Sue Ellen Francisco"/>
                <a:cs typeface="Sue Ellen Francisco"/>
                <a:sym typeface="Sue Ellen Francisco"/>
              </a:defRPr>
            </a:lvl1pPr>
            <a:lvl2pPr marR="0" lvl="1" algn="l" rtl="0">
              <a:lnSpc>
                <a:spcPct val="100000"/>
              </a:lnSpc>
              <a:spcBef>
                <a:spcPts val="0"/>
              </a:spcBef>
              <a:spcAft>
                <a:spcPts val="0"/>
              </a:spcAft>
              <a:buClr>
                <a:srgbClr val="FFFFFF"/>
              </a:buClr>
              <a:buSzPts val="1400"/>
              <a:buFont typeface="Joti One"/>
              <a:buNone/>
              <a:defRPr sz="1400" b="0" i="0" u="none" strike="noStrike" cap="none">
                <a:solidFill>
                  <a:srgbClr val="FFFFFF"/>
                </a:solidFill>
                <a:latin typeface="Joti One"/>
                <a:ea typeface="Joti One"/>
                <a:cs typeface="Joti One"/>
                <a:sym typeface="Joti One"/>
              </a:defRPr>
            </a:lvl2pPr>
            <a:lvl3pPr marR="0" lvl="2" algn="l" rtl="0">
              <a:lnSpc>
                <a:spcPct val="100000"/>
              </a:lnSpc>
              <a:spcBef>
                <a:spcPts val="0"/>
              </a:spcBef>
              <a:spcAft>
                <a:spcPts val="0"/>
              </a:spcAft>
              <a:buClr>
                <a:srgbClr val="FFFFFF"/>
              </a:buClr>
              <a:buSzPts val="1400"/>
              <a:buFont typeface="Joti One"/>
              <a:buNone/>
              <a:defRPr sz="1400" b="0" i="0" u="none" strike="noStrike" cap="none">
                <a:solidFill>
                  <a:srgbClr val="FFFFFF"/>
                </a:solidFill>
                <a:latin typeface="Joti One"/>
                <a:ea typeface="Joti One"/>
                <a:cs typeface="Joti One"/>
                <a:sym typeface="Joti One"/>
              </a:defRPr>
            </a:lvl3pPr>
            <a:lvl4pPr marR="0" lvl="3" algn="l" rtl="0">
              <a:lnSpc>
                <a:spcPct val="100000"/>
              </a:lnSpc>
              <a:spcBef>
                <a:spcPts val="0"/>
              </a:spcBef>
              <a:spcAft>
                <a:spcPts val="0"/>
              </a:spcAft>
              <a:buClr>
                <a:srgbClr val="FFFFFF"/>
              </a:buClr>
              <a:buSzPts val="1400"/>
              <a:buFont typeface="Joti One"/>
              <a:buNone/>
              <a:defRPr sz="1400" b="0" i="0" u="none" strike="noStrike" cap="none">
                <a:solidFill>
                  <a:srgbClr val="FFFFFF"/>
                </a:solidFill>
                <a:latin typeface="Joti One"/>
                <a:ea typeface="Joti One"/>
                <a:cs typeface="Joti One"/>
                <a:sym typeface="Joti One"/>
              </a:defRPr>
            </a:lvl4pPr>
            <a:lvl5pPr marR="0" lvl="4" algn="l" rtl="0">
              <a:lnSpc>
                <a:spcPct val="100000"/>
              </a:lnSpc>
              <a:spcBef>
                <a:spcPts val="0"/>
              </a:spcBef>
              <a:spcAft>
                <a:spcPts val="0"/>
              </a:spcAft>
              <a:buClr>
                <a:srgbClr val="FFFFFF"/>
              </a:buClr>
              <a:buSzPts val="1400"/>
              <a:buFont typeface="Joti One"/>
              <a:buNone/>
              <a:defRPr sz="1400" b="0" i="0" u="none" strike="noStrike" cap="none">
                <a:solidFill>
                  <a:srgbClr val="FFFFFF"/>
                </a:solidFill>
                <a:latin typeface="Joti One"/>
                <a:ea typeface="Joti One"/>
                <a:cs typeface="Joti One"/>
                <a:sym typeface="Joti One"/>
              </a:defRPr>
            </a:lvl5pPr>
            <a:lvl6pPr marR="0" lvl="5" algn="l" rtl="0">
              <a:lnSpc>
                <a:spcPct val="100000"/>
              </a:lnSpc>
              <a:spcBef>
                <a:spcPts val="0"/>
              </a:spcBef>
              <a:spcAft>
                <a:spcPts val="0"/>
              </a:spcAft>
              <a:buClr>
                <a:srgbClr val="FFFFFF"/>
              </a:buClr>
              <a:buSzPts val="1400"/>
              <a:buFont typeface="Joti One"/>
              <a:buNone/>
              <a:defRPr sz="1400" b="0" i="0" u="none" strike="noStrike" cap="none">
                <a:solidFill>
                  <a:srgbClr val="FFFFFF"/>
                </a:solidFill>
                <a:latin typeface="Joti One"/>
                <a:ea typeface="Joti One"/>
                <a:cs typeface="Joti One"/>
                <a:sym typeface="Joti One"/>
              </a:defRPr>
            </a:lvl6pPr>
            <a:lvl7pPr marR="0" lvl="6" algn="l" rtl="0">
              <a:lnSpc>
                <a:spcPct val="100000"/>
              </a:lnSpc>
              <a:spcBef>
                <a:spcPts val="0"/>
              </a:spcBef>
              <a:spcAft>
                <a:spcPts val="0"/>
              </a:spcAft>
              <a:buClr>
                <a:srgbClr val="FFFFFF"/>
              </a:buClr>
              <a:buSzPts val="1400"/>
              <a:buFont typeface="Joti One"/>
              <a:buNone/>
              <a:defRPr sz="1400" b="0" i="0" u="none" strike="noStrike" cap="none">
                <a:solidFill>
                  <a:srgbClr val="FFFFFF"/>
                </a:solidFill>
                <a:latin typeface="Joti One"/>
                <a:ea typeface="Joti One"/>
                <a:cs typeface="Joti One"/>
                <a:sym typeface="Joti One"/>
              </a:defRPr>
            </a:lvl7pPr>
            <a:lvl8pPr marR="0" lvl="7" algn="l" rtl="0">
              <a:lnSpc>
                <a:spcPct val="100000"/>
              </a:lnSpc>
              <a:spcBef>
                <a:spcPts val="0"/>
              </a:spcBef>
              <a:spcAft>
                <a:spcPts val="0"/>
              </a:spcAft>
              <a:buClr>
                <a:srgbClr val="FFFFFF"/>
              </a:buClr>
              <a:buSzPts val="1400"/>
              <a:buFont typeface="Joti One"/>
              <a:buNone/>
              <a:defRPr sz="1400" b="0" i="0" u="none" strike="noStrike" cap="none">
                <a:solidFill>
                  <a:srgbClr val="FFFFFF"/>
                </a:solidFill>
                <a:latin typeface="Joti One"/>
                <a:ea typeface="Joti One"/>
                <a:cs typeface="Joti One"/>
                <a:sym typeface="Joti One"/>
              </a:defRPr>
            </a:lvl8pPr>
            <a:lvl9pPr marR="0" lvl="8" algn="l" rtl="0">
              <a:lnSpc>
                <a:spcPct val="100000"/>
              </a:lnSpc>
              <a:spcBef>
                <a:spcPts val="0"/>
              </a:spcBef>
              <a:spcAft>
                <a:spcPts val="0"/>
              </a:spcAft>
              <a:buClr>
                <a:srgbClr val="FFFFFF"/>
              </a:buClr>
              <a:buSzPts val="1400"/>
              <a:buFont typeface="Joti One"/>
              <a:buNone/>
              <a:defRPr sz="1400" b="0" i="0" u="none" strike="noStrike" cap="none">
                <a:solidFill>
                  <a:srgbClr val="FFFFFF"/>
                </a:solidFill>
                <a:latin typeface="Joti One"/>
                <a:ea typeface="Joti One"/>
                <a:cs typeface="Joti One"/>
                <a:sym typeface="Joti One"/>
              </a:defRPr>
            </a:lvl9pPr>
          </a:lstStyle>
          <a:p>
            <a:r>
              <a:rPr lang="zh-CN" altLang="en-US" b="1" dirty="0">
                <a:latin typeface="仿宋" panose="02010609060101010101" pitchFamily="49" charset="-122"/>
                <a:ea typeface="仿宋" panose="02010609060101010101" pitchFamily="49" charset="-122"/>
              </a:rPr>
              <a:t>成员的过程体会</a:t>
            </a:r>
            <a:endParaRPr lang="en-US" b="1" dirty="0">
              <a:latin typeface="仿宋" panose="02010609060101010101" pitchFamily="49" charset="-122"/>
              <a:ea typeface="仿宋" panose="02010609060101010101" pitchFamily="49" charset="-122"/>
            </a:endParaRPr>
          </a:p>
        </p:txBody>
      </p:sp>
      <p:sp>
        <p:nvSpPr>
          <p:cNvPr id="13" name="Google Shape;362;p30">
            <a:extLst>
              <a:ext uri="{FF2B5EF4-FFF2-40B4-BE49-F238E27FC236}">
                <a16:creationId xmlns:a16="http://schemas.microsoft.com/office/drawing/2014/main" id="{7EFAE893-A4B1-D250-FA72-ECEB585F154A}"/>
              </a:ext>
            </a:extLst>
          </p:cNvPr>
          <p:cNvSpPr txBox="1">
            <a:spLocks/>
          </p:cNvSpPr>
          <p:nvPr/>
        </p:nvSpPr>
        <p:spPr>
          <a:xfrm>
            <a:off x="5914569" y="2949186"/>
            <a:ext cx="1553400" cy="6978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9CB9C"/>
              </a:buClr>
              <a:buSzPts val="7200"/>
              <a:buFont typeface="Sue Ellen Francisco"/>
              <a:buNone/>
              <a:defRPr sz="7200" b="0" i="0" u="none" strike="noStrike" cap="none">
                <a:solidFill>
                  <a:srgbClr val="F9CB9C"/>
                </a:solidFill>
                <a:latin typeface="Sue Ellen Francisco"/>
                <a:ea typeface="Sue Ellen Francisco"/>
                <a:cs typeface="Sue Ellen Francisco"/>
                <a:sym typeface="Sue Ellen Francisco"/>
              </a:defRPr>
            </a:lvl1pPr>
            <a:lvl2pPr marR="0" lvl="1" algn="l" rtl="0">
              <a:lnSpc>
                <a:spcPct val="100000"/>
              </a:lnSpc>
              <a:spcBef>
                <a:spcPts val="0"/>
              </a:spcBef>
              <a:spcAft>
                <a:spcPts val="0"/>
              </a:spcAft>
              <a:buClr>
                <a:srgbClr val="F9CB9C"/>
              </a:buClr>
              <a:buSzPts val="7200"/>
              <a:buFont typeface="Joti One"/>
              <a:buNone/>
              <a:defRPr sz="7200" b="0" i="0" u="none" strike="noStrike" cap="none">
                <a:solidFill>
                  <a:srgbClr val="F9CB9C"/>
                </a:solidFill>
                <a:latin typeface="Joti One"/>
                <a:ea typeface="Joti One"/>
                <a:cs typeface="Joti One"/>
                <a:sym typeface="Joti One"/>
              </a:defRPr>
            </a:lvl2pPr>
            <a:lvl3pPr marR="0" lvl="2" algn="l" rtl="0">
              <a:lnSpc>
                <a:spcPct val="100000"/>
              </a:lnSpc>
              <a:spcBef>
                <a:spcPts val="0"/>
              </a:spcBef>
              <a:spcAft>
                <a:spcPts val="0"/>
              </a:spcAft>
              <a:buClr>
                <a:srgbClr val="F9CB9C"/>
              </a:buClr>
              <a:buSzPts val="7200"/>
              <a:buFont typeface="Joti One"/>
              <a:buNone/>
              <a:defRPr sz="7200" b="0" i="0" u="none" strike="noStrike" cap="none">
                <a:solidFill>
                  <a:srgbClr val="F9CB9C"/>
                </a:solidFill>
                <a:latin typeface="Joti One"/>
                <a:ea typeface="Joti One"/>
                <a:cs typeface="Joti One"/>
                <a:sym typeface="Joti One"/>
              </a:defRPr>
            </a:lvl3pPr>
            <a:lvl4pPr marR="0" lvl="3" algn="l" rtl="0">
              <a:lnSpc>
                <a:spcPct val="100000"/>
              </a:lnSpc>
              <a:spcBef>
                <a:spcPts val="0"/>
              </a:spcBef>
              <a:spcAft>
                <a:spcPts val="0"/>
              </a:spcAft>
              <a:buClr>
                <a:srgbClr val="F9CB9C"/>
              </a:buClr>
              <a:buSzPts val="7200"/>
              <a:buFont typeface="Joti One"/>
              <a:buNone/>
              <a:defRPr sz="7200" b="0" i="0" u="none" strike="noStrike" cap="none">
                <a:solidFill>
                  <a:srgbClr val="F9CB9C"/>
                </a:solidFill>
                <a:latin typeface="Joti One"/>
                <a:ea typeface="Joti One"/>
                <a:cs typeface="Joti One"/>
                <a:sym typeface="Joti One"/>
              </a:defRPr>
            </a:lvl4pPr>
            <a:lvl5pPr marR="0" lvl="4" algn="l" rtl="0">
              <a:lnSpc>
                <a:spcPct val="100000"/>
              </a:lnSpc>
              <a:spcBef>
                <a:spcPts val="0"/>
              </a:spcBef>
              <a:spcAft>
                <a:spcPts val="0"/>
              </a:spcAft>
              <a:buClr>
                <a:srgbClr val="F9CB9C"/>
              </a:buClr>
              <a:buSzPts val="7200"/>
              <a:buFont typeface="Joti One"/>
              <a:buNone/>
              <a:defRPr sz="7200" b="0" i="0" u="none" strike="noStrike" cap="none">
                <a:solidFill>
                  <a:srgbClr val="F9CB9C"/>
                </a:solidFill>
                <a:latin typeface="Joti One"/>
                <a:ea typeface="Joti One"/>
                <a:cs typeface="Joti One"/>
                <a:sym typeface="Joti One"/>
              </a:defRPr>
            </a:lvl5pPr>
            <a:lvl6pPr marR="0" lvl="5" algn="l" rtl="0">
              <a:lnSpc>
                <a:spcPct val="100000"/>
              </a:lnSpc>
              <a:spcBef>
                <a:spcPts val="0"/>
              </a:spcBef>
              <a:spcAft>
                <a:spcPts val="0"/>
              </a:spcAft>
              <a:buClr>
                <a:srgbClr val="F9CB9C"/>
              </a:buClr>
              <a:buSzPts val="7200"/>
              <a:buFont typeface="Joti One"/>
              <a:buNone/>
              <a:defRPr sz="7200" b="0" i="0" u="none" strike="noStrike" cap="none">
                <a:solidFill>
                  <a:srgbClr val="F9CB9C"/>
                </a:solidFill>
                <a:latin typeface="Joti One"/>
                <a:ea typeface="Joti One"/>
                <a:cs typeface="Joti One"/>
                <a:sym typeface="Joti One"/>
              </a:defRPr>
            </a:lvl6pPr>
            <a:lvl7pPr marR="0" lvl="6" algn="l" rtl="0">
              <a:lnSpc>
                <a:spcPct val="100000"/>
              </a:lnSpc>
              <a:spcBef>
                <a:spcPts val="0"/>
              </a:spcBef>
              <a:spcAft>
                <a:spcPts val="0"/>
              </a:spcAft>
              <a:buClr>
                <a:srgbClr val="F9CB9C"/>
              </a:buClr>
              <a:buSzPts val="7200"/>
              <a:buFont typeface="Joti One"/>
              <a:buNone/>
              <a:defRPr sz="7200" b="0" i="0" u="none" strike="noStrike" cap="none">
                <a:solidFill>
                  <a:srgbClr val="F9CB9C"/>
                </a:solidFill>
                <a:latin typeface="Joti One"/>
                <a:ea typeface="Joti One"/>
                <a:cs typeface="Joti One"/>
                <a:sym typeface="Joti One"/>
              </a:defRPr>
            </a:lvl7pPr>
            <a:lvl8pPr marR="0" lvl="7" algn="l" rtl="0">
              <a:lnSpc>
                <a:spcPct val="100000"/>
              </a:lnSpc>
              <a:spcBef>
                <a:spcPts val="0"/>
              </a:spcBef>
              <a:spcAft>
                <a:spcPts val="0"/>
              </a:spcAft>
              <a:buClr>
                <a:srgbClr val="F9CB9C"/>
              </a:buClr>
              <a:buSzPts val="7200"/>
              <a:buFont typeface="Joti One"/>
              <a:buNone/>
              <a:defRPr sz="7200" b="0" i="0" u="none" strike="noStrike" cap="none">
                <a:solidFill>
                  <a:srgbClr val="F9CB9C"/>
                </a:solidFill>
                <a:latin typeface="Joti One"/>
                <a:ea typeface="Joti One"/>
                <a:cs typeface="Joti One"/>
                <a:sym typeface="Joti One"/>
              </a:defRPr>
            </a:lvl8pPr>
            <a:lvl9pPr marR="0" lvl="8" algn="l" rtl="0">
              <a:lnSpc>
                <a:spcPct val="100000"/>
              </a:lnSpc>
              <a:spcBef>
                <a:spcPts val="0"/>
              </a:spcBef>
              <a:spcAft>
                <a:spcPts val="0"/>
              </a:spcAft>
              <a:buClr>
                <a:srgbClr val="F9CB9C"/>
              </a:buClr>
              <a:buSzPts val="7200"/>
              <a:buFont typeface="Joti One"/>
              <a:buNone/>
              <a:defRPr sz="7200" b="0" i="0" u="none" strike="noStrike" cap="none">
                <a:solidFill>
                  <a:srgbClr val="F9CB9C"/>
                </a:solidFill>
                <a:latin typeface="Joti One"/>
                <a:ea typeface="Joti One"/>
                <a:cs typeface="Joti One"/>
                <a:sym typeface="Joti One"/>
              </a:defRPr>
            </a:lvl9pPr>
          </a:lstStyle>
          <a:p>
            <a:r>
              <a:rPr lang="en" dirty="0"/>
              <a:t>06</a:t>
            </a:r>
          </a:p>
        </p:txBody>
      </p:sp>
      <p:pic>
        <p:nvPicPr>
          <p:cNvPr id="2" name="图片 1">
            <a:extLst>
              <a:ext uri="{FF2B5EF4-FFF2-40B4-BE49-F238E27FC236}">
                <a16:creationId xmlns:a16="http://schemas.microsoft.com/office/drawing/2014/main" id="{2EBAA79B-7049-CD10-2419-E82BB9F6F464}"/>
              </a:ext>
            </a:extLst>
          </p:cNvPr>
          <p:cNvPicPr>
            <a:picLocks noChangeAspect="1"/>
          </p:cNvPicPr>
          <p:nvPr/>
        </p:nvPicPr>
        <p:blipFill>
          <a:blip r:embed="rId4">
            <a:biLevel thresh="50000"/>
            <a:extLst>
              <a:ext uri="{BEBA8EAE-BF5A-486C-A8C5-ECC9F3942E4B}">
                <a14:imgProps xmlns:a14="http://schemas.microsoft.com/office/drawing/2010/main">
                  <a14:imgLayer r:embed="rId5">
                    <a14:imgEffect>
                      <a14:backgroundRemoval t="9785" b="93738" l="8023" r="91389">
                        <a14:foregroundMark x1="20548" y1="74364" x2="15656" y2="79452"/>
                        <a14:foregroundMark x1="20352" y1="74755" x2="20548" y2="75538"/>
                        <a14:foregroundMark x1="27513" y1="81800" x2="24658" y2="87084"/>
                        <a14:foregroundMark x1="27936" y1="81018" x2="27513" y2="81800"/>
                        <a14:foregroundMark x1="28571" y1="79843" x2="27936" y2="81018"/>
                        <a14:foregroundMark x1="32877" y1="82387" x2="34247" y2="90215"/>
                        <a14:foregroundMark x1="38748" y1="83562" x2="34247" y2="89237"/>
                        <a14:foregroundMark x1="43648" y1="84678" x2="48141" y2="85127"/>
                        <a14:foregroundMark x1="42270" y1="88650" x2="46184" y2="88650"/>
                        <a14:foregroundMark x1="52371" y1="90709" x2="52446" y2="93933"/>
                        <a14:foregroundMark x1="52330" y1="88936" x2="52362" y2="90318"/>
                        <a14:foregroundMark x1="52250" y1="85519" x2="52322" y2="88593"/>
                        <a14:foregroundMark x1="67211" y1="84874" x2="69863" y2="89041"/>
                        <a14:foregroundMark x1="62818" y1="90607" x2="68297" y2="90607"/>
                        <a14:foregroundMark x1="62231" y1="91194" x2="59100" y2="92955"/>
                        <a14:foregroundMark x1="69472" y1="79843" x2="74560" y2="87280"/>
                        <a14:foregroundMark x1="70450" y1="80235" x2="76321" y2="87476"/>
                        <a14:foregroundMark x1="72407" y1="79648" x2="78359" y2="75622"/>
                        <a14:foregroundMark x1="86579" y1="73839" x2="91585" y2="74951"/>
                        <a14:foregroundMark x1="81018" y1="72603" x2="81314" y2="72669"/>
                        <a14:foregroundMark x1="87496" y1="72337" x2="87867" y2="73386"/>
                        <a14:foregroundMark x1="84540" y1="63992" x2="86624" y2="69877"/>
                        <a14:foregroundMark x1="87867" y1="73386" x2="87867" y2="73581"/>
                        <a14:foregroundMark x1="90998" y1="73973" x2="88650" y2="77104"/>
                        <a14:foregroundMark x1="80243" y1="74352" x2="79843" y2="74364"/>
                        <a14:foregroundMark x1="84736" y1="68102" x2="83953" y2="63796"/>
                        <a14:foregroundMark x1="10372" y1="68689" x2="8023" y2="71233"/>
                        <a14:foregroundMark x1="11742" y1="75147" x2="16047" y2="73581"/>
                        <a14:foregroundMark x1="11546" y1="76125" x2="13112" y2="75538"/>
                        <a14:foregroundMark x1="15125" y1="79648" x2="16634" y2="80235"/>
                        <a14:foregroundMark x1="13112" y1="78865" x2="15125" y2="79648"/>
                        <a14:foregroundMark x1="14411" y1="79648" x2="15656" y2="80626"/>
                        <a14:foregroundMark x1="12916" y1="78474" x2="14411" y2="79648"/>
                        <a14:foregroundMark x1="14873" y1="79648" x2="16634" y2="81409"/>
                        <a14:foregroundMark x1="13307" y1="78082" x2="14873" y2="79648"/>
                        <a14:foregroundMark x1="19374" y1="83562" x2="20352" y2="83757"/>
                        <a14:foregroundMark x1="21918" y1="75147" x2="20939" y2="81409"/>
                        <a14:foregroundMark x1="22309" y1="75342" x2="23092" y2="75538"/>
                        <a14:foregroundMark x1="23092" y1="86106" x2="26810" y2="87867"/>
                        <a14:foregroundMark x1="27355" y1="84084" x2="25636" y2="86888"/>
                        <a14:foregroundMark x1="28755" y1="81800" x2="27769" y2="83409"/>
                        <a14:foregroundMark x1="29234" y1="81018" x2="28755" y2="81800"/>
                        <a14:foregroundMark x1="29354" y1="80822" x2="29234" y2="81018"/>
                        <a14:foregroundMark x1="33659" y1="81800" x2="33464" y2="85127"/>
                        <a14:foregroundMark x1="31352" y1="80944" x2="32485" y2="81605"/>
                        <a14:foregroundMark x1="30137" y1="80235" x2="31096" y2="80795"/>
                        <a14:foregroundMark x1="30920" y1="89824" x2="34051" y2="90802"/>
                        <a14:foregroundMark x1="39922" y1="92759" x2="50294" y2="93542"/>
                        <a14:foregroundMark x1="50294" y1="93542" x2="48532" y2="91977"/>
                        <a14:foregroundMark x1="58904" y1="85910" x2="55382" y2="88845"/>
                        <a14:foregroundMark x1="57926" y1="85714" x2="58317" y2="86693"/>
                        <a14:foregroundMark x1="55530" y1="85343" x2="53229" y2="84932"/>
                        <a14:foregroundMark x1="56288" y1="85478" x2="56057" y2="85437"/>
                        <a14:foregroundMark x1="58708" y1="85910" x2="56650" y2="85543"/>
                        <a14:foregroundMark x1="60593" y1="91121" x2="61057" y2="91389"/>
                        <a14:foregroundMark x1="57339" y1="89237" x2="59193" y2="90310"/>
                        <a14:foregroundMark x1="65166" y1="82387" x2="65689" y2="82313"/>
                        <a14:foregroundMark x1="81605" y1="71820" x2="81854" y2="71820"/>
                        <a14:foregroundMark x1="84344" y1="63014" x2="84344" y2="65362"/>
                        <a14:foregroundMark x1="35025" y1="50685" x2="35616" y2="54403"/>
                        <a14:foregroundMark x1="34932" y1="50098" x2="35025" y2="50685"/>
                        <a14:foregroundMark x1="34745" y1="48924" x2="34932" y2="50098"/>
                        <a14:foregroundMark x1="34714" y1="48728" x2="34745" y2="48924"/>
                        <a14:foregroundMark x1="34247" y1="45793" x2="34714" y2="48728"/>
                        <a14:foregroundMark x1="64088" y1="40161" x2="73581" y2="40313"/>
                        <a14:foregroundMark x1="60512" y1="40104" x2="63701" y2="40155"/>
                        <a14:foregroundMark x1="57887" y1="40062" x2="58861" y2="40078"/>
                        <a14:foregroundMark x1="31996" y1="62427" x2="31311" y2="66732"/>
                        <a14:foregroundMark x1="32183" y1="61252" x2="31996" y2="62427"/>
                        <a14:foregroundMark x1="32681" y1="58121" x2="32183" y2="61252"/>
                        <a14:foregroundMark x1="27006" y1="52838" x2="27006" y2="52838"/>
                        <a14:foregroundMark x1="27397" y1="54990" x2="27397" y2="54990"/>
                        <a14:foregroundMark x1="29159" y1="52838" x2="29159" y2="52838"/>
                        <a14:backgroundMark x1="35812" y1="16438" x2="28180" y2="23875"/>
                        <a14:backgroundMark x1="28180" y1="23875" x2="27984" y2="24266"/>
                        <a14:backgroundMark x1="18004" y1="67319" x2="14286" y2="70254"/>
                        <a14:backgroundMark x1="12524" y1="79648" x2="12524" y2="79648"/>
                        <a14:backgroundMark x1="31311" y1="80626" x2="31507" y2="80822"/>
                        <a14:backgroundMark x1="30528" y1="81800" x2="30528" y2="81800"/>
                        <a14:backgroundMark x1="31115" y1="81018" x2="31115" y2="81018"/>
                        <a14:backgroundMark x1="31311" y1="81018" x2="31311" y2="81018"/>
                        <a14:backgroundMark x1="41096" y1="80822" x2="45597" y2="82192"/>
                        <a14:backgroundMark x1="54990" y1="86497" x2="55186" y2="86693"/>
                        <a14:backgroundMark x1="64188" y1="84932" x2="67515" y2="84344"/>
                        <a14:backgroundMark x1="54795" y1="86497" x2="55382" y2="86497"/>
                        <a14:backgroundMark x1="59687" y1="90020" x2="60470" y2="91194"/>
                        <a14:backgroundMark x1="81605" y1="74168" x2="84932" y2="74364"/>
                        <a14:backgroundMark x1="80626" y1="74364" x2="86497" y2="73973"/>
                        <a14:backgroundMark x1="77886" y1="76517" x2="78474" y2="76321"/>
                        <a14:backgroundMark x1="80235" y1="74364" x2="80822" y2="74364"/>
                        <a14:backgroundMark x1="83366" y1="47554" x2="84540" y2="50881"/>
                        <a14:backgroundMark x1="80626" y1="33464" x2="84932" y2="39922"/>
                        <a14:backgroundMark x1="74755" y1="28571" x2="80626" y2="37573"/>
                        <a14:backgroundMark x1="80626" y1="37573" x2="80626" y2="37573"/>
                        <a14:backgroundMark x1="56556" y1="35029" x2="56311" y2="35795"/>
                        <a14:backgroundMark x1="19374" y1="37182" x2="15264" y2="48141"/>
                        <a14:backgroundMark x1="21135" y1="35421" x2="28180" y2="25832"/>
                        <a14:backgroundMark x1="28180" y1="25832" x2="39530" y2="19178"/>
                        <a14:backgroundMark x1="39530" y1="19178" x2="52055" y2="17613"/>
                        <a14:backgroundMark x1="52055" y1="17613" x2="60665" y2="18787"/>
                        <a14:backgroundMark x1="54207" y1="31898" x2="54046" y2="35759"/>
                        <a14:backgroundMark x1="53229" y1="29746" x2="59100" y2="32681"/>
                        <a14:backgroundMark x1="51468" y1="25832" x2="51859" y2="33659"/>
                        <a14:backgroundMark x1="50098" y1="25440" x2="47945" y2="27006"/>
                        <a14:backgroundMark x1="50489" y1="27397" x2="49511" y2="26614"/>
                        <a14:backgroundMark x1="45793" y1="34247" x2="42270" y2="37182"/>
                        <a14:backgroundMark x1="40705" y1="34247" x2="45988" y2="37573"/>
                        <a14:backgroundMark x1="44031" y1="33268" x2="36791" y2="37965"/>
                        <a14:backgroundMark x1="33464" y1="38160" x2="37182" y2="37965"/>
                        <a14:backgroundMark x1="34247" y1="42857" x2="47559" y2="42348"/>
                        <a14:backgroundMark x1="55773" y1="48728" x2="56556" y2="52642"/>
                        <a14:backgroundMark x1="63992" y1="48532" x2="64384" y2="52055"/>
                        <a14:backgroundMark x1="57339" y1="66341" x2="57534" y2="69276"/>
                        <a14:backgroundMark x1="49706" y1="64579" x2="67710" y2="62818"/>
                        <a14:backgroundMark x1="62818" y1="65558" x2="73190" y2="64579"/>
                        <a14:backgroundMark x1="72994" y1="56360" x2="67710" y2="65166"/>
                        <a14:backgroundMark x1="67710" y1="65166" x2="67710" y2="65166"/>
                        <a14:backgroundMark x1="74951" y1="54795" x2="70841" y2="57926"/>
                        <a14:backgroundMark x1="77104" y1="60470" x2="74755" y2="63209"/>
                        <a14:backgroundMark x1="74951" y1="51859" x2="74755" y2="56360"/>
                        <a14:backgroundMark x1="27789" y1="54990" x2="27789" y2="56360"/>
                        <a14:backgroundMark x1="27789" y1="53033" x2="27789" y2="54990"/>
                        <a14:backgroundMark x1="37573" y1="61644" x2="38552" y2="64384"/>
                        <a14:backgroundMark x1="45010" y1="62231" x2="45010" y2="66928"/>
                        <a14:backgroundMark x1="24266" y1="60274" x2="27202" y2="59491"/>
                        <a14:backgroundMark x1="26419" y1="56556" x2="26419" y2="56556"/>
                        <a14:backgroundMark x1="29159" y1="52838" x2="29159" y2="52838"/>
                        <a14:backgroundMark x1="26223" y1="55577" x2="26223" y2="55577"/>
                        <a14:backgroundMark x1="24658" y1="53816" x2="24658" y2="53816"/>
                        <a14:backgroundMark x1="22114" y1="56751" x2="22114" y2="56751"/>
                        <a14:backgroundMark x1="21331" y1="61252" x2="21331" y2="61252"/>
                        <a14:backgroundMark x1="31115" y1="61252" x2="31115" y2="61252"/>
                        <a14:backgroundMark x1="31703" y1="62427" x2="31703" y2="62427"/>
                        <a14:backgroundMark x1="53229" y1="40705" x2="53229" y2="40705"/>
                        <a14:backgroundMark x1="54012" y1="40313" x2="54012" y2="40313"/>
                        <a14:backgroundMark x1="53816" y1="39139" x2="53229" y2="41683"/>
                        <a14:backgroundMark x1="61252" y1="36986" x2="62622" y2="37378"/>
                        <a14:backgroundMark x1="64971" y1="38160" x2="65362" y2="38160"/>
                        <a14:backgroundMark x1="68689" y1="38943" x2="68689" y2="38943"/>
                        <a14:backgroundMark x1="71624" y1="40117" x2="71624" y2="40117"/>
                        <a14:backgroundMark x1="71037" y1="40117" x2="71037" y2="40117"/>
                        <a14:backgroundMark x1="45401" y1="49511" x2="45401" y2="49511"/>
                        <a14:backgroundMark x1="44814" y1="51468" x2="44814" y2="51468"/>
                        <a14:backgroundMark x1="38943" y1="48924" x2="38943" y2="48924"/>
                        <a14:backgroundMark x1="38160" y1="50685" x2="38160" y2="50685"/>
                        <a14:backgroundMark x1="33268" y1="50098" x2="33268" y2="50098"/>
                        <a14:backgroundMark x1="32681" y1="48728" x2="32681" y2="48728"/>
                      </a14:backgroundRemoval>
                    </a14:imgEffect>
                  </a14:imgLayer>
                </a14:imgProps>
              </a:ext>
            </a:extLst>
          </a:blip>
          <a:stretch>
            <a:fillRect/>
          </a:stretch>
        </p:blipFill>
        <p:spPr>
          <a:xfrm>
            <a:off x="8305388" y="70956"/>
            <a:ext cx="588363" cy="588363"/>
          </a:xfrm>
          <a:prstGeom prst="rect">
            <a:avLst/>
          </a:prstGeom>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300">
        <p159:morph option="byObject"/>
      </p:transition>
    </mc:Choice>
    <mc:Fallback>
      <p:transition>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224"/>
        <p:cNvGrpSpPr/>
        <p:nvPr/>
      </p:nvGrpSpPr>
      <p:grpSpPr>
        <a:xfrm>
          <a:off x="0" y="0"/>
          <a:ext cx="0" cy="0"/>
          <a:chOff x="0" y="0"/>
          <a:chExt cx="0" cy="0"/>
        </a:xfrm>
      </p:grpSpPr>
      <p:pic>
        <p:nvPicPr>
          <p:cNvPr id="15" name="图片 14" descr="图形用户界面, 文本&#10;&#10;描述已自动生成">
            <a:extLst>
              <a:ext uri="{FF2B5EF4-FFF2-40B4-BE49-F238E27FC236}">
                <a16:creationId xmlns:a16="http://schemas.microsoft.com/office/drawing/2014/main" id="{0BE73A95-BF78-DD9F-CF3B-3389B08D6012}"/>
              </a:ext>
            </a:extLst>
          </p:cNvPr>
          <p:cNvPicPr>
            <a:picLocks noChangeAspect="1"/>
          </p:cNvPicPr>
          <p:nvPr/>
        </p:nvPicPr>
        <p:blipFill>
          <a:blip r:embed="rId3"/>
          <a:stretch>
            <a:fillRect/>
          </a:stretch>
        </p:blipFill>
        <p:spPr>
          <a:xfrm>
            <a:off x="5697937" y="1099826"/>
            <a:ext cx="1396239" cy="3102753"/>
          </a:xfrm>
          <a:prstGeom prst="rect">
            <a:avLst/>
          </a:prstGeom>
        </p:spPr>
      </p:pic>
      <p:pic>
        <p:nvPicPr>
          <p:cNvPr id="17" name="图片 16" descr="文本&#10;&#10;描述已自动生成">
            <a:extLst>
              <a:ext uri="{FF2B5EF4-FFF2-40B4-BE49-F238E27FC236}">
                <a16:creationId xmlns:a16="http://schemas.microsoft.com/office/drawing/2014/main" id="{E13EC101-97E1-E644-7FA6-23F2E3ED164F}"/>
              </a:ext>
            </a:extLst>
          </p:cNvPr>
          <p:cNvPicPr>
            <a:picLocks noChangeAspect="1"/>
          </p:cNvPicPr>
          <p:nvPr/>
        </p:nvPicPr>
        <p:blipFill>
          <a:blip r:embed="rId4"/>
          <a:stretch>
            <a:fillRect/>
          </a:stretch>
        </p:blipFill>
        <p:spPr>
          <a:xfrm>
            <a:off x="1503350" y="594357"/>
            <a:ext cx="2776343" cy="3974764"/>
          </a:xfrm>
          <a:prstGeom prst="rect">
            <a:avLst/>
          </a:prstGeom>
        </p:spPr>
      </p:pic>
      <p:sp>
        <p:nvSpPr>
          <p:cNvPr id="2227" name="Google Shape;2227;p52"/>
          <p:cNvSpPr/>
          <p:nvPr/>
        </p:nvSpPr>
        <p:spPr>
          <a:xfrm>
            <a:off x="5637791" y="787232"/>
            <a:ext cx="1513907" cy="3763732"/>
          </a:xfrm>
          <a:custGeom>
            <a:avLst/>
            <a:gdLst/>
            <a:ahLst/>
            <a:cxnLst/>
            <a:rect l="l" t="t" r="r" b="b"/>
            <a:pathLst>
              <a:path w="103480" h="206345" extrusionOk="0">
                <a:moveTo>
                  <a:pt x="61741" y="8558"/>
                </a:moveTo>
                <a:cubicBezTo>
                  <a:pt x="62649" y="8558"/>
                  <a:pt x="62637" y="9975"/>
                  <a:pt x="61704" y="9975"/>
                </a:cubicBezTo>
                <a:cubicBezTo>
                  <a:pt x="61677" y="9975"/>
                  <a:pt x="61650" y="9973"/>
                  <a:pt x="61623" y="9971"/>
                </a:cubicBezTo>
                <a:lnTo>
                  <a:pt x="40979" y="9971"/>
                </a:lnTo>
                <a:cubicBezTo>
                  <a:pt x="40952" y="9973"/>
                  <a:pt x="40925" y="9975"/>
                  <a:pt x="40898" y="9975"/>
                </a:cubicBezTo>
                <a:cubicBezTo>
                  <a:pt x="39965" y="9975"/>
                  <a:pt x="39952" y="8558"/>
                  <a:pt x="40861" y="8558"/>
                </a:cubicBezTo>
                <a:cubicBezTo>
                  <a:pt x="40899" y="8558"/>
                  <a:pt x="40938" y="8561"/>
                  <a:pt x="40979" y="8566"/>
                </a:cubicBezTo>
                <a:lnTo>
                  <a:pt x="61623" y="8566"/>
                </a:lnTo>
                <a:cubicBezTo>
                  <a:pt x="61664" y="8561"/>
                  <a:pt x="61703" y="8558"/>
                  <a:pt x="61741" y="8558"/>
                </a:cubicBezTo>
                <a:close/>
                <a:moveTo>
                  <a:pt x="100713" y="16164"/>
                </a:moveTo>
                <a:lnTo>
                  <a:pt x="100713" y="189567"/>
                </a:lnTo>
                <a:lnTo>
                  <a:pt x="2987" y="189567"/>
                </a:lnTo>
                <a:lnTo>
                  <a:pt x="2987" y="16164"/>
                </a:lnTo>
                <a:close/>
                <a:moveTo>
                  <a:pt x="22357" y="196638"/>
                </a:moveTo>
                <a:lnTo>
                  <a:pt x="22313" y="197165"/>
                </a:lnTo>
                <a:lnTo>
                  <a:pt x="18448" y="197165"/>
                </a:lnTo>
                <a:lnTo>
                  <a:pt x="18448" y="196638"/>
                </a:lnTo>
                <a:close/>
                <a:moveTo>
                  <a:pt x="53277" y="196726"/>
                </a:moveTo>
                <a:cubicBezTo>
                  <a:pt x="53365" y="196726"/>
                  <a:pt x="53453" y="196814"/>
                  <a:pt x="53453" y="196945"/>
                </a:cubicBezTo>
                <a:lnTo>
                  <a:pt x="53453" y="199976"/>
                </a:lnTo>
                <a:cubicBezTo>
                  <a:pt x="53453" y="200064"/>
                  <a:pt x="53365" y="200152"/>
                  <a:pt x="53234" y="200152"/>
                </a:cubicBezTo>
                <a:lnTo>
                  <a:pt x="50203" y="200152"/>
                </a:lnTo>
                <a:cubicBezTo>
                  <a:pt x="50071" y="200152"/>
                  <a:pt x="49983" y="200064"/>
                  <a:pt x="49983" y="199976"/>
                </a:cubicBezTo>
                <a:lnTo>
                  <a:pt x="49983" y="196945"/>
                </a:lnTo>
                <a:cubicBezTo>
                  <a:pt x="49983" y="196814"/>
                  <a:pt x="50071" y="196726"/>
                  <a:pt x="50203" y="196726"/>
                </a:cubicBezTo>
                <a:close/>
                <a:moveTo>
                  <a:pt x="80706" y="196517"/>
                </a:moveTo>
                <a:cubicBezTo>
                  <a:pt x="80761" y="196517"/>
                  <a:pt x="80816" y="196528"/>
                  <a:pt x="80860" y="196550"/>
                </a:cubicBezTo>
                <a:cubicBezTo>
                  <a:pt x="80948" y="196638"/>
                  <a:pt x="80948" y="196770"/>
                  <a:pt x="80860" y="196858"/>
                </a:cubicBezTo>
                <a:lnTo>
                  <a:pt x="79455" y="198263"/>
                </a:lnTo>
                <a:cubicBezTo>
                  <a:pt x="79367" y="198351"/>
                  <a:pt x="79323" y="198439"/>
                  <a:pt x="79323" y="198527"/>
                </a:cubicBezTo>
                <a:cubicBezTo>
                  <a:pt x="79323" y="198614"/>
                  <a:pt x="79367" y="198702"/>
                  <a:pt x="79455" y="198790"/>
                </a:cubicBezTo>
                <a:lnTo>
                  <a:pt x="80860" y="200196"/>
                </a:lnTo>
                <a:cubicBezTo>
                  <a:pt x="80948" y="200284"/>
                  <a:pt x="80948" y="200415"/>
                  <a:pt x="80860" y="200503"/>
                </a:cubicBezTo>
                <a:cubicBezTo>
                  <a:pt x="80816" y="200547"/>
                  <a:pt x="80761" y="200569"/>
                  <a:pt x="80706" y="200569"/>
                </a:cubicBezTo>
                <a:cubicBezTo>
                  <a:pt x="80652" y="200569"/>
                  <a:pt x="80597" y="200547"/>
                  <a:pt x="80553" y="200503"/>
                </a:cubicBezTo>
                <a:lnTo>
                  <a:pt x="79147" y="199098"/>
                </a:lnTo>
                <a:cubicBezTo>
                  <a:pt x="79015" y="198922"/>
                  <a:pt x="78928" y="198746"/>
                  <a:pt x="78928" y="198527"/>
                </a:cubicBezTo>
                <a:cubicBezTo>
                  <a:pt x="78928" y="198307"/>
                  <a:pt x="79015" y="198131"/>
                  <a:pt x="79147" y="198000"/>
                </a:cubicBezTo>
                <a:lnTo>
                  <a:pt x="80553" y="196550"/>
                </a:lnTo>
                <a:cubicBezTo>
                  <a:pt x="80597" y="196528"/>
                  <a:pt x="80652" y="196517"/>
                  <a:pt x="80706" y="196517"/>
                </a:cubicBezTo>
                <a:close/>
                <a:moveTo>
                  <a:pt x="15461" y="1"/>
                </a:moveTo>
                <a:cubicBezTo>
                  <a:pt x="6940" y="1"/>
                  <a:pt x="1" y="6941"/>
                  <a:pt x="1" y="15461"/>
                </a:cubicBezTo>
                <a:lnTo>
                  <a:pt x="1" y="190884"/>
                </a:lnTo>
                <a:cubicBezTo>
                  <a:pt x="1" y="199405"/>
                  <a:pt x="6940" y="206345"/>
                  <a:pt x="15461" y="206345"/>
                </a:cubicBezTo>
                <a:lnTo>
                  <a:pt x="88019" y="206345"/>
                </a:lnTo>
                <a:cubicBezTo>
                  <a:pt x="96540" y="206345"/>
                  <a:pt x="103480" y="199405"/>
                  <a:pt x="103480" y="190884"/>
                </a:cubicBezTo>
                <a:lnTo>
                  <a:pt x="103480" y="15461"/>
                </a:lnTo>
                <a:cubicBezTo>
                  <a:pt x="103480" y="6941"/>
                  <a:pt x="96540" y="1"/>
                  <a:pt x="88019" y="1"/>
                </a:cubicBezTo>
                <a:close/>
              </a:path>
            </a:pathLst>
          </a:custGeom>
          <a:noFill/>
          <a:ln w="19050"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pic>
        <p:nvPicPr>
          <p:cNvPr id="2" name="图片 1">
            <a:extLst>
              <a:ext uri="{FF2B5EF4-FFF2-40B4-BE49-F238E27FC236}">
                <a16:creationId xmlns:a16="http://schemas.microsoft.com/office/drawing/2014/main" id="{2C568EA1-19B5-DAF2-5776-F3C9CC4D07CE}"/>
              </a:ext>
            </a:extLst>
          </p:cNvPr>
          <p:cNvPicPr>
            <a:picLocks noChangeAspect="1"/>
          </p:cNvPicPr>
          <p:nvPr/>
        </p:nvPicPr>
        <p:blipFill>
          <a:blip r:embed="rId5">
            <a:biLevel thresh="50000"/>
            <a:extLst>
              <a:ext uri="{BEBA8EAE-BF5A-486C-A8C5-ECC9F3942E4B}">
                <a14:imgProps xmlns:a14="http://schemas.microsoft.com/office/drawing/2010/main">
                  <a14:imgLayer r:embed="rId6">
                    <a14:imgEffect>
                      <a14:backgroundRemoval t="9785" b="93738" l="8023" r="91389">
                        <a14:foregroundMark x1="20548" y1="74364" x2="15656" y2="79452"/>
                        <a14:foregroundMark x1="20352" y1="74755" x2="20548" y2="75538"/>
                        <a14:foregroundMark x1="27513" y1="81800" x2="24658" y2="87084"/>
                        <a14:foregroundMark x1="27936" y1="81018" x2="27513" y2="81800"/>
                        <a14:foregroundMark x1="28571" y1="79843" x2="27936" y2="81018"/>
                        <a14:foregroundMark x1="32877" y1="82387" x2="34247" y2="90215"/>
                        <a14:foregroundMark x1="38748" y1="83562" x2="34247" y2="89237"/>
                        <a14:foregroundMark x1="43648" y1="84678" x2="48141" y2="85127"/>
                        <a14:foregroundMark x1="42270" y1="88650" x2="46184" y2="88650"/>
                        <a14:foregroundMark x1="52371" y1="90709" x2="52446" y2="93933"/>
                        <a14:foregroundMark x1="52330" y1="88936" x2="52362" y2="90318"/>
                        <a14:foregroundMark x1="52250" y1="85519" x2="52322" y2="88593"/>
                        <a14:foregroundMark x1="67211" y1="84874" x2="69863" y2="89041"/>
                        <a14:foregroundMark x1="62818" y1="90607" x2="68297" y2="90607"/>
                        <a14:foregroundMark x1="62231" y1="91194" x2="59100" y2="92955"/>
                        <a14:foregroundMark x1="69472" y1="79843" x2="74560" y2="87280"/>
                        <a14:foregroundMark x1="70450" y1="80235" x2="76321" y2="87476"/>
                        <a14:foregroundMark x1="72407" y1="79648" x2="78359" y2="75622"/>
                        <a14:foregroundMark x1="86579" y1="73839" x2="91585" y2="74951"/>
                        <a14:foregroundMark x1="81018" y1="72603" x2="81314" y2="72669"/>
                        <a14:foregroundMark x1="87496" y1="72337" x2="87867" y2="73386"/>
                        <a14:foregroundMark x1="84540" y1="63992" x2="86624" y2="69877"/>
                        <a14:foregroundMark x1="87867" y1="73386" x2="87867" y2="73581"/>
                        <a14:foregroundMark x1="90998" y1="73973" x2="88650" y2="77104"/>
                        <a14:foregroundMark x1="80243" y1="74352" x2="79843" y2="74364"/>
                        <a14:foregroundMark x1="84736" y1="68102" x2="83953" y2="63796"/>
                        <a14:foregroundMark x1="10372" y1="68689" x2="8023" y2="71233"/>
                        <a14:foregroundMark x1="11742" y1="75147" x2="16047" y2="73581"/>
                        <a14:foregroundMark x1="11546" y1="76125" x2="13112" y2="75538"/>
                        <a14:foregroundMark x1="15125" y1="79648" x2="16634" y2="80235"/>
                        <a14:foregroundMark x1="13112" y1="78865" x2="15125" y2="79648"/>
                        <a14:foregroundMark x1="14411" y1="79648" x2="15656" y2="80626"/>
                        <a14:foregroundMark x1="12916" y1="78474" x2="14411" y2="79648"/>
                        <a14:foregroundMark x1="14873" y1="79648" x2="16634" y2="81409"/>
                        <a14:foregroundMark x1="13307" y1="78082" x2="14873" y2="79648"/>
                        <a14:foregroundMark x1="19374" y1="83562" x2="20352" y2="83757"/>
                        <a14:foregroundMark x1="21918" y1="75147" x2="20939" y2="81409"/>
                        <a14:foregroundMark x1="22309" y1="75342" x2="23092" y2="75538"/>
                        <a14:foregroundMark x1="23092" y1="86106" x2="26810" y2="87867"/>
                        <a14:foregroundMark x1="27355" y1="84084" x2="25636" y2="86888"/>
                        <a14:foregroundMark x1="28755" y1="81800" x2="27769" y2="83409"/>
                        <a14:foregroundMark x1="29234" y1="81018" x2="28755" y2="81800"/>
                        <a14:foregroundMark x1="29354" y1="80822" x2="29234" y2="81018"/>
                        <a14:foregroundMark x1="33659" y1="81800" x2="33464" y2="85127"/>
                        <a14:foregroundMark x1="31352" y1="80944" x2="32485" y2="81605"/>
                        <a14:foregroundMark x1="30137" y1="80235" x2="31096" y2="80795"/>
                        <a14:foregroundMark x1="30920" y1="89824" x2="34051" y2="90802"/>
                        <a14:foregroundMark x1="39922" y1="92759" x2="50294" y2="93542"/>
                        <a14:foregroundMark x1="50294" y1="93542" x2="48532" y2="91977"/>
                        <a14:foregroundMark x1="58904" y1="85910" x2="55382" y2="88845"/>
                        <a14:foregroundMark x1="57926" y1="85714" x2="58317" y2="86693"/>
                        <a14:foregroundMark x1="55530" y1="85343" x2="53229" y2="84932"/>
                        <a14:foregroundMark x1="56288" y1="85478" x2="56057" y2="85437"/>
                        <a14:foregroundMark x1="58708" y1="85910" x2="56650" y2="85543"/>
                        <a14:foregroundMark x1="60593" y1="91121" x2="61057" y2="91389"/>
                        <a14:foregroundMark x1="57339" y1="89237" x2="59193" y2="90310"/>
                        <a14:foregroundMark x1="65166" y1="82387" x2="65689" y2="82313"/>
                        <a14:foregroundMark x1="81605" y1="71820" x2="81854" y2="71820"/>
                        <a14:foregroundMark x1="84344" y1="63014" x2="84344" y2="65362"/>
                        <a14:foregroundMark x1="35025" y1="50685" x2="35616" y2="54403"/>
                        <a14:foregroundMark x1="34932" y1="50098" x2="35025" y2="50685"/>
                        <a14:foregroundMark x1="34745" y1="48924" x2="34932" y2="50098"/>
                        <a14:foregroundMark x1="34714" y1="48728" x2="34745" y2="48924"/>
                        <a14:foregroundMark x1="34247" y1="45793" x2="34714" y2="48728"/>
                        <a14:foregroundMark x1="64088" y1="40161" x2="73581" y2="40313"/>
                        <a14:foregroundMark x1="60512" y1="40104" x2="63701" y2="40155"/>
                        <a14:foregroundMark x1="57887" y1="40062" x2="58861" y2="40078"/>
                        <a14:foregroundMark x1="31996" y1="62427" x2="31311" y2="66732"/>
                        <a14:foregroundMark x1="32183" y1="61252" x2="31996" y2="62427"/>
                        <a14:foregroundMark x1="32681" y1="58121" x2="32183" y2="61252"/>
                        <a14:foregroundMark x1="27006" y1="52838" x2="27006" y2="52838"/>
                        <a14:foregroundMark x1="27397" y1="54990" x2="27397" y2="54990"/>
                        <a14:foregroundMark x1="29159" y1="52838" x2="29159" y2="52838"/>
                        <a14:backgroundMark x1="35812" y1="16438" x2="28180" y2="23875"/>
                        <a14:backgroundMark x1="28180" y1="23875" x2="27984" y2="24266"/>
                        <a14:backgroundMark x1="18004" y1="67319" x2="14286" y2="70254"/>
                        <a14:backgroundMark x1="12524" y1="79648" x2="12524" y2="79648"/>
                        <a14:backgroundMark x1="31311" y1="80626" x2="31507" y2="80822"/>
                        <a14:backgroundMark x1="30528" y1="81800" x2="30528" y2="81800"/>
                        <a14:backgroundMark x1="31115" y1="81018" x2="31115" y2="81018"/>
                        <a14:backgroundMark x1="31311" y1="81018" x2="31311" y2="81018"/>
                        <a14:backgroundMark x1="41096" y1="80822" x2="45597" y2="82192"/>
                        <a14:backgroundMark x1="54990" y1="86497" x2="55186" y2="86693"/>
                        <a14:backgroundMark x1="64188" y1="84932" x2="67515" y2="84344"/>
                        <a14:backgroundMark x1="54795" y1="86497" x2="55382" y2="86497"/>
                        <a14:backgroundMark x1="59687" y1="90020" x2="60470" y2="91194"/>
                        <a14:backgroundMark x1="81605" y1="74168" x2="84932" y2="74364"/>
                        <a14:backgroundMark x1="80626" y1="74364" x2="86497" y2="73973"/>
                        <a14:backgroundMark x1="77886" y1="76517" x2="78474" y2="76321"/>
                        <a14:backgroundMark x1="80235" y1="74364" x2="80822" y2="74364"/>
                        <a14:backgroundMark x1="83366" y1="47554" x2="84540" y2="50881"/>
                        <a14:backgroundMark x1="80626" y1="33464" x2="84932" y2="39922"/>
                        <a14:backgroundMark x1="74755" y1="28571" x2="80626" y2="37573"/>
                        <a14:backgroundMark x1="80626" y1="37573" x2="80626" y2="37573"/>
                        <a14:backgroundMark x1="56556" y1="35029" x2="56311" y2="35795"/>
                        <a14:backgroundMark x1="19374" y1="37182" x2="15264" y2="48141"/>
                        <a14:backgroundMark x1="21135" y1="35421" x2="28180" y2="25832"/>
                        <a14:backgroundMark x1="28180" y1="25832" x2="39530" y2="19178"/>
                        <a14:backgroundMark x1="39530" y1="19178" x2="52055" y2="17613"/>
                        <a14:backgroundMark x1="52055" y1="17613" x2="60665" y2="18787"/>
                        <a14:backgroundMark x1="54207" y1="31898" x2="54046" y2="35759"/>
                        <a14:backgroundMark x1="53229" y1="29746" x2="59100" y2="32681"/>
                        <a14:backgroundMark x1="51468" y1="25832" x2="51859" y2="33659"/>
                        <a14:backgroundMark x1="50098" y1="25440" x2="47945" y2="27006"/>
                        <a14:backgroundMark x1="50489" y1="27397" x2="49511" y2="26614"/>
                        <a14:backgroundMark x1="45793" y1="34247" x2="42270" y2="37182"/>
                        <a14:backgroundMark x1="40705" y1="34247" x2="45988" y2="37573"/>
                        <a14:backgroundMark x1="44031" y1="33268" x2="36791" y2="37965"/>
                        <a14:backgroundMark x1="33464" y1="38160" x2="37182" y2="37965"/>
                        <a14:backgroundMark x1="34247" y1="42857" x2="47559" y2="42348"/>
                        <a14:backgroundMark x1="55773" y1="48728" x2="56556" y2="52642"/>
                        <a14:backgroundMark x1="63992" y1="48532" x2="64384" y2="52055"/>
                        <a14:backgroundMark x1="57339" y1="66341" x2="57534" y2="69276"/>
                        <a14:backgroundMark x1="49706" y1="64579" x2="67710" y2="62818"/>
                        <a14:backgroundMark x1="62818" y1="65558" x2="73190" y2="64579"/>
                        <a14:backgroundMark x1="72994" y1="56360" x2="67710" y2="65166"/>
                        <a14:backgroundMark x1="67710" y1="65166" x2="67710" y2="65166"/>
                        <a14:backgroundMark x1="74951" y1="54795" x2="70841" y2="57926"/>
                        <a14:backgroundMark x1="77104" y1="60470" x2="74755" y2="63209"/>
                        <a14:backgroundMark x1="74951" y1="51859" x2="74755" y2="56360"/>
                        <a14:backgroundMark x1="27789" y1="54990" x2="27789" y2="56360"/>
                        <a14:backgroundMark x1="27789" y1="53033" x2="27789" y2="54990"/>
                        <a14:backgroundMark x1="37573" y1="61644" x2="38552" y2="64384"/>
                        <a14:backgroundMark x1="45010" y1="62231" x2="45010" y2="66928"/>
                        <a14:backgroundMark x1="24266" y1="60274" x2="27202" y2="59491"/>
                        <a14:backgroundMark x1="26419" y1="56556" x2="26419" y2="56556"/>
                        <a14:backgroundMark x1="29159" y1="52838" x2="29159" y2="52838"/>
                        <a14:backgroundMark x1="26223" y1="55577" x2="26223" y2="55577"/>
                        <a14:backgroundMark x1="24658" y1="53816" x2="24658" y2="53816"/>
                        <a14:backgroundMark x1="22114" y1="56751" x2="22114" y2="56751"/>
                        <a14:backgroundMark x1="21331" y1="61252" x2="21331" y2="61252"/>
                        <a14:backgroundMark x1="31115" y1="61252" x2="31115" y2="61252"/>
                        <a14:backgroundMark x1="31703" y1="62427" x2="31703" y2="62427"/>
                        <a14:backgroundMark x1="53229" y1="40705" x2="53229" y2="40705"/>
                        <a14:backgroundMark x1="54012" y1="40313" x2="54012" y2="40313"/>
                        <a14:backgroundMark x1="53816" y1="39139" x2="53229" y2="41683"/>
                        <a14:backgroundMark x1="61252" y1="36986" x2="62622" y2="37378"/>
                        <a14:backgroundMark x1="64971" y1="38160" x2="65362" y2="38160"/>
                        <a14:backgroundMark x1="68689" y1="38943" x2="68689" y2="38943"/>
                        <a14:backgroundMark x1="71624" y1="40117" x2="71624" y2="40117"/>
                        <a14:backgroundMark x1="71037" y1="40117" x2="71037" y2="40117"/>
                        <a14:backgroundMark x1="45401" y1="49511" x2="45401" y2="49511"/>
                        <a14:backgroundMark x1="44814" y1="51468" x2="44814" y2="51468"/>
                        <a14:backgroundMark x1="38943" y1="48924" x2="38943" y2="48924"/>
                        <a14:backgroundMark x1="38160" y1="50685" x2="38160" y2="50685"/>
                        <a14:backgroundMark x1="33268" y1="50098" x2="33268" y2="50098"/>
                        <a14:backgroundMark x1="32681" y1="48728" x2="32681" y2="48728"/>
                      </a14:backgroundRemoval>
                    </a14:imgEffect>
                  </a14:imgLayer>
                </a14:imgProps>
              </a:ext>
            </a:extLst>
          </a:blip>
          <a:stretch>
            <a:fillRect/>
          </a:stretch>
        </p:blipFill>
        <p:spPr>
          <a:xfrm>
            <a:off x="8305388" y="70956"/>
            <a:ext cx="588363" cy="588363"/>
          </a:xfrm>
          <a:prstGeom prst="rect">
            <a:avLst/>
          </a:prstGeom>
        </p:spPr>
      </p:pic>
      <p:grpSp>
        <p:nvGrpSpPr>
          <p:cNvPr id="3" name="Google Shape;2205;p51">
            <a:extLst>
              <a:ext uri="{FF2B5EF4-FFF2-40B4-BE49-F238E27FC236}">
                <a16:creationId xmlns:a16="http://schemas.microsoft.com/office/drawing/2014/main" id="{9014ACBE-F49C-38FA-1BA4-007B8FB2BCBA}"/>
              </a:ext>
            </a:extLst>
          </p:cNvPr>
          <p:cNvGrpSpPr/>
          <p:nvPr/>
        </p:nvGrpSpPr>
        <p:grpSpPr>
          <a:xfrm>
            <a:off x="1253514" y="308838"/>
            <a:ext cx="3263985" cy="4517498"/>
            <a:chOff x="1835466" y="929768"/>
            <a:chExt cx="2388309" cy="3283958"/>
          </a:xfrm>
        </p:grpSpPr>
        <p:sp>
          <p:nvSpPr>
            <p:cNvPr id="4" name="Google Shape;2206;p51">
              <a:extLst>
                <a:ext uri="{FF2B5EF4-FFF2-40B4-BE49-F238E27FC236}">
                  <a16:creationId xmlns:a16="http://schemas.microsoft.com/office/drawing/2014/main" id="{041A8AFE-6B2F-874E-D334-89442F149AB4}"/>
                </a:ext>
              </a:extLst>
            </p:cNvPr>
            <p:cNvSpPr/>
            <p:nvPr/>
          </p:nvSpPr>
          <p:spPr>
            <a:xfrm>
              <a:off x="1835466" y="929768"/>
              <a:ext cx="2388309" cy="3283958"/>
            </a:xfrm>
            <a:prstGeom prst="roundRect">
              <a:avLst>
                <a:gd name="adj" fmla="val 4846"/>
              </a:avLst>
            </a:prstGeom>
            <a:no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 name="Google Shape;2207;p51">
              <a:extLst>
                <a:ext uri="{FF2B5EF4-FFF2-40B4-BE49-F238E27FC236}">
                  <a16:creationId xmlns:a16="http://schemas.microsoft.com/office/drawing/2014/main" id="{218375C7-34C2-8E04-B937-CEB425C37126}"/>
                </a:ext>
              </a:extLst>
            </p:cNvPr>
            <p:cNvSpPr/>
            <p:nvPr/>
          </p:nvSpPr>
          <p:spPr>
            <a:xfrm>
              <a:off x="2010540" y="1124747"/>
              <a:ext cx="2038200" cy="2909100"/>
            </a:xfrm>
            <a:prstGeom prst="rect">
              <a:avLst/>
            </a:prstGeom>
            <a:no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208;p51">
              <a:extLst>
                <a:ext uri="{FF2B5EF4-FFF2-40B4-BE49-F238E27FC236}">
                  <a16:creationId xmlns:a16="http://schemas.microsoft.com/office/drawing/2014/main" id="{1DF1BC70-FC66-2AA5-1A20-8452DE2273E6}"/>
                </a:ext>
              </a:extLst>
            </p:cNvPr>
            <p:cNvSpPr/>
            <p:nvPr/>
          </p:nvSpPr>
          <p:spPr>
            <a:xfrm>
              <a:off x="2947422" y="4067543"/>
              <a:ext cx="164398" cy="97411"/>
            </a:xfrm>
            <a:prstGeom prst="roundRect">
              <a:avLst>
                <a:gd name="adj" fmla="val 50000"/>
              </a:avLst>
            </a:prstGeom>
            <a:no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4527937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300">
        <p159:morph option="byObject"/>
      </p:transition>
    </mc:Choice>
    <mc:Fallback>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DD9DDD2E-B9FC-6A85-5582-35532EB21221}"/>
              </a:ext>
            </a:extLst>
          </p:cNvPr>
          <p:cNvPicPr>
            <a:picLocks noChangeAspect="1"/>
          </p:cNvPicPr>
          <p:nvPr/>
        </p:nvPicPr>
        <p:blipFill>
          <a:blip r:embed="rId2">
            <a:biLevel thresh="50000"/>
            <a:extLst>
              <a:ext uri="{BEBA8EAE-BF5A-486C-A8C5-ECC9F3942E4B}">
                <a14:imgProps xmlns:a14="http://schemas.microsoft.com/office/drawing/2010/main">
                  <a14:imgLayer r:embed="rId3">
                    <a14:imgEffect>
                      <a14:backgroundRemoval t="9785" b="93738" l="8023" r="91389">
                        <a14:foregroundMark x1="20548" y1="74364" x2="15656" y2="79452"/>
                        <a14:foregroundMark x1="20352" y1="74755" x2="20548" y2="75538"/>
                        <a14:foregroundMark x1="27513" y1="81800" x2="24658" y2="87084"/>
                        <a14:foregroundMark x1="27936" y1="81018" x2="27513" y2="81800"/>
                        <a14:foregroundMark x1="28571" y1="79843" x2="27936" y2="81018"/>
                        <a14:foregroundMark x1="32877" y1="82387" x2="34247" y2="90215"/>
                        <a14:foregroundMark x1="38748" y1="83562" x2="34247" y2="89237"/>
                        <a14:foregroundMark x1="43648" y1="84678" x2="48141" y2="85127"/>
                        <a14:foregroundMark x1="42270" y1="88650" x2="46184" y2="88650"/>
                        <a14:foregroundMark x1="52371" y1="90709" x2="52446" y2="93933"/>
                        <a14:foregroundMark x1="52330" y1="88936" x2="52362" y2="90318"/>
                        <a14:foregroundMark x1="52250" y1="85519" x2="52322" y2="88593"/>
                        <a14:foregroundMark x1="67211" y1="84874" x2="69863" y2="89041"/>
                        <a14:foregroundMark x1="62818" y1="90607" x2="68297" y2="90607"/>
                        <a14:foregroundMark x1="62231" y1="91194" x2="59100" y2="92955"/>
                        <a14:foregroundMark x1="69472" y1="79843" x2="74560" y2="87280"/>
                        <a14:foregroundMark x1="70450" y1="80235" x2="76321" y2="87476"/>
                        <a14:foregroundMark x1="72407" y1="79648" x2="78359" y2="75622"/>
                        <a14:foregroundMark x1="86579" y1="73839" x2="91585" y2="74951"/>
                        <a14:foregroundMark x1="81018" y1="72603" x2="81314" y2="72669"/>
                        <a14:foregroundMark x1="87496" y1="72337" x2="87867" y2="73386"/>
                        <a14:foregroundMark x1="84540" y1="63992" x2="86624" y2="69877"/>
                        <a14:foregroundMark x1="87867" y1="73386" x2="87867" y2="73581"/>
                        <a14:foregroundMark x1="90998" y1="73973" x2="88650" y2="77104"/>
                        <a14:foregroundMark x1="80243" y1="74352" x2="79843" y2="74364"/>
                        <a14:foregroundMark x1="84736" y1="68102" x2="83953" y2="63796"/>
                        <a14:foregroundMark x1="10372" y1="68689" x2="8023" y2="71233"/>
                        <a14:foregroundMark x1="11742" y1="75147" x2="16047" y2="73581"/>
                        <a14:foregroundMark x1="11546" y1="76125" x2="13112" y2="75538"/>
                        <a14:foregroundMark x1="15125" y1="79648" x2="16634" y2="80235"/>
                        <a14:foregroundMark x1="13112" y1="78865" x2="15125" y2="79648"/>
                        <a14:foregroundMark x1="14411" y1="79648" x2="15656" y2="80626"/>
                        <a14:foregroundMark x1="12916" y1="78474" x2="14411" y2="79648"/>
                        <a14:foregroundMark x1="14873" y1="79648" x2="16634" y2="81409"/>
                        <a14:foregroundMark x1="13307" y1="78082" x2="14873" y2="79648"/>
                        <a14:foregroundMark x1="19374" y1="83562" x2="20352" y2="83757"/>
                        <a14:foregroundMark x1="21918" y1="75147" x2="20939" y2="81409"/>
                        <a14:foregroundMark x1="22309" y1="75342" x2="23092" y2="75538"/>
                        <a14:foregroundMark x1="23092" y1="86106" x2="26810" y2="87867"/>
                        <a14:foregroundMark x1="27355" y1="84084" x2="25636" y2="86888"/>
                        <a14:foregroundMark x1="28755" y1="81800" x2="27769" y2="83409"/>
                        <a14:foregroundMark x1="29234" y1="81018" x2="28755" y2="81800"/>
                        <a14:foregroundMark x1="29354" y1="80822" x2="29234" y2="81018"/>
                        <a14:foregroundMark x1="33659" y1="81800" x2="33464" y2="85127"/>
                        <a14:foregroundMark x1="31352" y1="80944" x2="32485" y2="81605"/>
                        <a14:foregroundMark x1="30137" y1="80235" x2="31096" y2="80795"/>
                        <a14:foregroundMark x1="30920" y1="89824" x2="34051" y2="90802"/>
                        <a14:foregroundMark x1="39922" y1="92759" x2="50294" y2="93542"/>
                        <a14:foregroundMark x1="50294" y1="93542" x2="48532" y2="91977"/>
                        <a14:foregroundMark x1="58904" y1="85910" x2="55382" y2="88845"/>
                        <a14:foregroundMark x1="57926" y1="85714" x2="58317" y2="86693"/>
                        <a14:foregroundMark x1="55530" y1="85343" x2="53229" y2="84932"/>
                        <a14:foregroundMark x1="56288" y1="85478" x2="56057" y2="85437"/>
                        <a14:foregroundMark x1="58708" y1="85910" x2="56650" y2="85543"/>
                        <a14:foregroundMark x1="60593" y1="91121" x2="61057" y2="91389"/>
                        <a14:foregroundMark x1="57339" y1="89237" x2="59193" y2="90310"/>
                        <a14:foregroundMark x1="65166" y1="82387" x2="65689" y2="82313"/>
                        <a14:foregroundMark x1="81605" y1="71820" x2="81854" y2="71820"/>
                        <a14:foregroundMark x1="84344" y1="63014" x2="84344" y2="65362"/>
                        <a14:foregroundMark x1="35025" y1="50685" x2="35616" y2="54403"/>
                        <a14:foregroundMark x1="34932" y1="50098" x2="35025" y2="50685"/>
                        <a14:foregroundMark x1="34745" y1="48924" x2="34932" y2="50098"/>
                        <a14:foregroundMark x1="34714" y1="48728" x2="34745" y2="48924"/>
                        <a14:foregroundMark x1="34247" y1="45793" x2="34714" y2="48728"/>
                        <a14:foregroundMark x1="64088" y1="40161" x2="73581" y2="40313"/>
                        <a14:foregroundMark x1="60512" y1="40104" x2="63701" y2="40155"/>
                        <a14:foregroundMark x1="57887" y1="40062" x2="58861" y2="40078"/>
                        <a14:foregroundMark x1="31996" y1="62427" x2="31311" y2="66732"/>
                        <a14:foregroundMark x1="32183" y1="61252" x2="31996" y2="62427"/>
                        <a14:foregroundMark x1="32681" y1="58121" x2="32183" y2="61252"/>
                        <a14:foregroundMark x1="27006" y1="52838" x2="27006" y2="52838"/>
                        <a14:foregroundMark x1="27397" y1="54990" x2="27397" y2="54990"/>
                        <a14:foregroundMark x1="29159" y1="52838" x2="29159" y2="52838"/>
                        <a14:backgroundMark x1="35812" y1="16438" x2="28180" y2="23875"/>
                        <a14:backgroundMark x1="28180" y1="23875" x2="27984" y2="24266"/>
                        <a14:backgroundMark x1="18004" y1="67319" x2="14286" y2="70254"/>
                        <a14:backgroundMark x1="12524" y1="79648" x2="12524" y2="79648"/>
                        <a14:backgroundMark x1="31311" y1="80626" x2="31507" y2="80822"/>
                        <a14:backgroundMark x1="30528" y1="81800" x2="30528" y2="81800"/>
                        <a14:backgroundMark x1="31115" y1="81018" x2="31115" y2="81018"/>
                        <a14:backgroundMark x1="31311" y1="81018" x2="31311" y2="81018"/>
                        <a14:backgroundMark x1="41096" y1="80822" x2="45597" y2="82192"/>
                        <a14:backgroundMark x1="54990" y1="86497" x2="55186" y2="86693"/>
                        <a14:backgroundMark x1="64188" y1="84932" x2="67515" y2="84344"/>
                        <a14:backgroundMark x1="54795" y1="86497" x2="55382" y2="86497"/>
                        <a14:backgroundMark x1="59687" y1="90020" x2="60470" y2="91194"/>
                        <a14:backgroundMark x1="81605" y1="74168" x2="84932" y2="74364"/>
                        <a14:backgroundMark x1="80626" y1="74364" x2="86497" y2="73973"/>
                        <a14:backgroundMark x1="77886" y1="76517" x2="78474" y2="76321"/>
                        <a14:backgroundMark x1="80235" y1="74364" x2="80822" y2="74364"/>
                        <a14:backgroundMark x1="83366" y1="47554" x2="84540" y2="50881"/>
                        <a14:backgroundMark x1="80626" y1="33464" x2="84932" y2="39922"/>
                        <a14:backgroundMark x1="74755" y1="28571" x2="80626" y2="37573"/>
                        <a14:backgroundMark x1="80626" y1="37573" x2="80626" y2="37573"/>
                        <a14:backgroundMark x1="56556" y1="35029" x2="56311" y2="35795"/>
                        <a14:backgroundMark x1="19374" y1="37182" x2="15264" y2="48141"/>
                        <a14:backgroundMark x1="21135" y1="35421" x2="28180" y2="25832"/>
                        <a14:backgroundMark x1="28180" y1="25832" x2="39530" y2="19178"/>
                        <a14:backgroundMark x1="39530" y1="19178" x2="52055" y2="17613"/>
                        <a14:backgroundMark x1="52055" y1="17613" x2="60665" y2="18787"/>
                        <a14:backgroundMark x1="54207" y1="31898" x2="54046" y2="35759"/>
                        <a14:backgroundMark x1="53229" y1="29746" x2="59100" y2="32681"/>
                        <a14:backgroundMark x1="51468" y1="25832" x2="51859" y2="33659"/>
                        <a14:backgroundMark x1="50098" y1="25440" x2="47945" y2="27006"/>
                        <a14:backgroundMark x1="50489" y1="27397" x2="49511" y2="26614"/>
                        <a14:backgroundMark x1="45793" y1="34247" x2="42270" y2="37182"/>
                        <a14:backgroundMark x1="40705" y1="34247" x2="45988" y2="37573"/>
                        <a14:backgroundMark x1="44031" y1="33268" x2="36791" y2="37965"/>
                        <a14:backgroundMark x1="33464" y1="38160" x2="37182" y2="37965"/>
                        <a14:backgroundMark x1="34247" y1="42857" x2="47559" y2="42348"/>
                        <a14:backgroundMark x1="55773" y1="48728" x2="56556" y2="52642"/>
                        <a14:backgroundMark x1="63992" y1="48532" x2="64384" y2="52055"/>
                        <a14:backgroundMark x1="57339" y1="66341" x2="57534" y2="69276"/>
                        <a14:backgroundMark x1="49706" y1="64579" x2="67710" y2="62818"/>
                        <a14:backgroundMark x1="62818" y1="65558" x2="73190" y2="64579"/>
                        <a14:backgroundMark x1="72994" y1="56360" x2="67710" y2="65166"/>
                        <a14:backgroundMark x1="67710" y1="65166" x2="67710" y2="65166"/>
                        <a14:backgroundMark x1="74951" y1="54795" x2="70841" y2="57926"/>
                        <a14:backgroundMark x1="77104" y1="60470" x2="74755" y2="63209"/>
                        <a14:backgroundMark x1="74951" y1="51859" x2="74755" y2="56360"/>
                        <a14:backgroundMark x1="27789" y1="54990" x2="27789" y2="56360"/>
                        <a14:backgroundMark x1="27789" y1="53033" x2="27789" y2="54990"/>
                        <a14:backgroundMark x1="37573" y1="61644" x2="38552" y2="64384"/>
                        <a14:backgroundMark x1="45010" y1="62231" x2="45010" y2="66928"/>
                        <a14:backgroundMark x1="24266" y1="60274" x2="27202" y2="59491"/>
                        <a14:backgroundMark x1="26419" y1="56556" x2="26419" y2="56556"/>
                        <a14:backgroundMark x1="29159" y1="52838" x2="29159" y2="52838"/>
                        <a14:backgroundMark x1="26223" y1="55577" x2="26223" y2="55577"/>
                        <a14:backgroundMark x1="24658" y1="53816" x2="24658" y2="53816"/>
                        <a14:backgroundMark x1="22114" y1="56751" x2="22114" y2="56751"/>
                        <a14:backgroundMark x1="21331" y1="61252" x2="21331" y2="61252"/>
                        <a14:backgroundMark x1="31115" y1="61252" x2="31115" y2="61252"/>
                        <a14:backgroundMark x1="31703" y1="62427" x2="31703" y2="62427"/>
                        <a14:backgroundMark x1="53229" y1="40705" x2="53229" y2="40705"/>
                        <a14:backgroundMark x1="54012" y1="40313" x2="54012" y2="40313"/>
                        <a14:backgroundMark x1="53816" y1="39139" x2="53229" y2="41683"/>
                        <a14:backgroundMark x1="61252" y1="36986" x2="62622" y2="37378"/>
                        <a14:backgroundMark x1="64971" y1="38160" x2="65362" y2="38160"/>
                        <a14:backgroundMark x1="68689" y1="38943" x2="68689" y2="38943"/>
                        <a14:backgroundMark x1="71624" y1="40117" x2="71624" y2="40117"/>
                        <a14:backgroundMark x1="71037" y1="40117" x2="71037" y2="40117"/>
                        <a14:backgroundMark x1="45401" y1="49511" x2="45401" y2="49511"/>
                        <a14:backgroundMark x1="44814" y1="51468" x2="44814" y2="51468"/>
                        <a14:backgroundMark x1="38943" y1="48924" x2="38943" y2="48924"/>
                        <a14:backgroundMark x1="38160" y1="50685" x2="38160" y2="50685"/>
                        <a14:backgroundMark x1="33268" y1="50098" x2="33268" y2="50098"/>
                        <a14:backgroundMark x1="32681" y1="48728" x2="32681" y2="48728"/>
                      </a14:backgroundRemoval>
                    </a14:imgEffect>
                  </a14:imgLayer>
                </a14:imgProps>
              </a:ext>
            </a:extLst>
          </a:blip>
          <a:stretch>
            <a:fillRect/>
          </a:stretch>
        </p:blipFill>
        <p:spPr>
          <a:xfrm>
            <a:off x="8305388" y="70956"/>
            <a:ext cx="588363" cy="588363"/>
          </a:xfrm>
          <a:prstGeom prst="rect">
            <a:avLst/>
          </a:prstGeom>
        </p:spPr>
      </p:pic>
      <p:pic>
        <p:nvPicPr>
          <p:cNvPr id="6" name="图片 5">
            <a:extLst>
              <a:ext uri="{FF2B5EF4-FFF2-40B4-BE49-F238E27FC236}">
                <a16:creationId xmlns:a16="http://schemas.microsoft.com/office/drawing/2014/main" id="{0FCCB760-13D3-C850-4371-823CFA6A0102}"/>
              </a:ext>
            </a:extLst>
          </p:cNvPr>
          <p:cNvPicPr>
            <a:picLocks noChangeAspect="1"/>
          </p:cNvPicPr>
          <p:nvPr/>
        </p:nvPicPr>
        <p:blipFill>
          <a:blip r:embed="rId4"/>
          <a:stretch>
            <a:fillRect/>
          </a:stretch>
        </p:blipFill>
        <p:spPr>
          <a:xfrm>
            <a:off x="833471" y="365137"/>
            <a:ext cx="3134381" cy="4005042"/>
          </a:xfrm>
          <a:prstGeom prst="rect">
            <a:avLst/>
          </a:prstGeom>
        </p:spPr>
      </p:pic>
      <p:pic>
        <p:nvPicPr>
          <p:cNvPr id="8" name="图片 7">
            <a:extLst>
              <a:ext uri="{FF2B5EF4-FFF2-40B4-BE49-F238E27FC236}">
                <a16:creationId xmlns:a16="http://schemas.microsoft.com/office/drawing/2014/main" id="{BF91DB2C-D0C1-218C-359E-7F26D1716AAC}"/>
              </a:ext>
            </a:extLst>
          </p:cNvPr>
          <p:cNvPicPr>
            <a:picLocks noChangeAspect="1"/>
          </p:cNvPicPr>
          <p:nvPr/>
        </p:nvPicPr>
        <p:blipFill>
          <a:blip r:embed="rId5"/>
          <a:stretch>
            <a:fillRect/>
          </a:stretch>
        </p:blipFill>
        <p:spPr>
          <a:xfrm>
            <a:off x="4236990" y="357423"/>
            <a:ext cx="3018489" cy="4012755"/>
          </a:xfrm>
          <a:prstGeom prst="rect">
            <a:avLst/>
          </a:prstGeom>
        </p:spPr>
      </p:pic>
      <p:sp>
        <p:nvSpPr>
          <p:cNvPr id="9" name="标题 3">
            <a:extLst>
              <a:ext uri="{FF2B5EF4-FFF2-40B4-BE49-F238E27FC236}">
                <a16:creationId xmlns:a16="http://schemas.microsoft.com/office/drawing/2014/main" id="{1AEFD3DF-CF49-92EA-94F8-CA524B4F5E78}"/>
              </a:ext>
            </a:extLst>
          </p:cNvPr>
          <p:cNvSpPr txBox="1">
            <a:spLocks/>
          </p:cNvSpPr>
          <p:nvPr/>
        </p:nvSpPr>
        <p:spPr>
          <a:xfrm>
            <a:off x="7926817" y="2310176"/>
            <a:ext cx="605564" cy="384579"/>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ltLang="zh-CN" dirty="0">
                <a:solidFill>
                  <a:schemeClr val="bg1"/>
                </a:solidFill>
                <a:latin typeface="仿宋" panose="02010609060101010101" pitchFamily="49" charset="-122"/>
                <a:ea typeface="仿宋" panose="02010609060101010101" pitchFamily="49" charset="-122"/>
              </a:rPr>
              <a:t>……</a:t>
            </a:r>
            <a:endParaRPr lang="zh-CN" altLang="en-US" dirty="0">
              <a:solidFill>
                <a:schemeClr val="bg1"/>
              </a:solidFill>
              <a:latin typeface="仿宋" panose="02010609060101010101" pitchFamily="49" charset="-122"/>
              <a:ea typeface="仿宋" panose="02010609060101010101" pitchFamily="49" charset="-122"/>
            </a:endParaRPr>
          </a:p>
        </p:txBody>
      </p:sp>
    </p:spTree>
    <p:extLst>
      <p:ext uri="{BB962C8B-B14F-4D97-AF65-F5344CB8AC3E}">
        <p14:creationId xmlns:p14="http://schemas.microsoft.com/office/powerpoint/2010/main" val="64333833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300">
        <p159:morph option="byObject"/>
      </p:transition>
    </mc:Choice>
    <mc:Fallback>
      <p:transition>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5" name="Google Shape;245;p28"/>
          <p:cNvSpPr txBox="1">
            <a:spLocks noGrp="1"/>
          </p:cNvSpPr>
          <p:nvPr>
            <p:ph type="title"/>
          </p:nvPr>
        </p:nvSpPr>
        <p:spPr>
          <a:xfrm>
            <a:off x="831055" y="1807252"/>
            <a:ext cx="7610770" cy="9099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zh-CN" altLang="en-US" sz="4800" b="1" dirty="0">
                <a:solidFill>
                  <a:srgbClr val="EA9999"/>
                </a:solidFill>
                <a:latin typeface="仿宋" panose="02010609060101010101" pitchFamily="49" charset="-122"/>
                <a:ea typeface="仿宋" panose="02010609060101010101" pitchFamily="49" charset="-122"/>
              </a:rPr>
              <a:t>成员的过程体会</a:t>
            </a:r>
          </a:p>
        </p:txBody>
      </p:sp>
      <p:grpSp>
        <p:nvGrpSpPr>
          <p:cNvPr id="246" name="Google Shape;246;p28"/>
          <p:cNvGrpSpPr/>
          <p:nvPr/>
        </p:nvGrpSpPr>
        <p:grpSpPr>
          <a:xfrm>
            <a:off x="561845" y="496497"/>
            <a:ext cx="8330700" cy="4015650"/>
            <a:chOff x="561845" y="496497"/>
            <a:chExt cx="8330700" cy="4015650"/>
          </a:xfrm>
        </p:grpSpPr>
        <p:grpSp>
          <p:nvGrpSpPr>
            <p:cNvPr id="247" name="Google Shape;247;p28"/>
            <p:cNvGrpSpPr/>
            <p:nvPr/>
          </p:nvGrpSpPr>
          <p:grpSpPr>
            <a:xfrm>
              <a:off x="6548464" y="589964"/>
              <a:ext cx="1102270" cy="1241171"/>
              <a:chOff x="6548464" y="589964"/>
              <a:chExt cx="1102270" cy="1241171"/>
            </a:xfrm>
          </p:grpSpPr>
          <p:sp>
            <p:nvSpPr>
              <p:cNvPr id="248" name="Google Shape;248;p28"/>
              <p:cNvSpPr/>
              <p:nvPr/>
            </p:nvSpPr>
            <p:spPr>
              <a:xfrm>
                <a:off x="6817747" y="1054489"/>
                <a:ext cx="594063" cy="612759"/>
              </a:xfrm>
              <a:custGeom>
                <a:avLst/>
                <a:gdLst/>
                <a:ahLst/>
                <a:cxnLst/>
                <a:rect l="l" t="t" r="r" b="b"/>
                <a:pathLst>
                  <a:path w="19379" h="19408" extrusionOk="0">
                    <a:moveTo>
                      <a:pt x="8356" y="1"/>
                    </a:moveTo>
                    <a:cubicBezTo>
                      <a:pt x="8333" y="1"/>
                      <a:pt x="8316" y="12"/>
                      <a:pt x="8298" y="25"/>
                    </a:cubicBezTo>
                    <a:cubicBezTo>
                      <a:pt x="8209" y="94"/>
                      <a:pt x="8209" y="94"/>
                      <a:pt x="8898" y="1113"/>
                    </a:cubicBezTo>
                    <a:cubicBezTo>
                      <a:pt x="12498" y="6432"/>
                      <a:pt x="15023" y="10170"/>
                      <a:pt x="16458" y="12302"/>
                    </a:cubicBezTo>
                    <a:cubicBezTo>
                      <a:pt x="14674" y="9973"/>
                      <a:pt x="11788" y="6096"/>
                      <a:pt x="9961" y="3646"/>
                    </a:cubicBezTo>
                    <a:cubicBezTo>
                      <a:pt x="9296" y="2752"/>
                      <a:pt x="8724" y="1986"/>
                      <a:pt x="8319" y="1442"/>
                    </a:cubicBezTo>
                    <a:cubicBezTo>
                      <a:pt x="7756" y="688"/>
                      <a:pt x="7637" y="531"/>
                      <a:pt x="7561" y="531"/>
                    </a:cubicBezTo>
                    <a:cubicBezTo>
                      <a:pt x="7541" y="531"/>
                      <a:pt x="7524" y="542"/>
                      <a:pt x="7502" y="556"/>
                    </a:cubicBezTo>
                    <a:cubicBezTo>
                      <a:pt x="7473" y="573"/>
                      <a:pt x="7456" y="604"/>
                      <a:pt x="7449" y="635"/>
                    </a:cubicBezTo>
                    <a:cubicBezTo>
                      <a:pt x="7449" y="646"/>
                      <a:pt x="7446" y="656"/>
                      <a:pt x="7491" y="739"/>
                    </a:cubicBezTo>
                    <a:lnTo>
                      <a:pt x="7484" y="743"/>
                    </a:lnTo>
                    <a:cubicBezTo>
                      <a:pt x="7491" y="746"/>
                      <a:pt x="7498" y="756"/>
                      <a:pt x="7508" y="770"/>
                    </a:cubicBezTo>
                    <a:cubicBezTo>
                      <a:pt x="7764" y="1214"/>
                      <a:pt x="9061" y="3203"/>
                      <a:pt x="15564" y="12748"/>
                    </a:cubicBezTo>
                    <a:cubicBezTo>
                      <a:pt x="14483" y="11304"/>
                      <a:pt x="13076" y="9374"/>
                      <a:pt x="11832" y="7669"/>
                    </a:cubicBezTo>
                    <a:cubicBezTo>
                      <a:pt x="7359" y="1535"/>
                      <a:pt x="6798" y="830"/>
                      <a:pt x="6607" y="830"/>
                    </a:cubicBezTo>
                    <a:cubicBezTo>
                      <a:pt x="6581" y="830"/>
                      <a:pt x="6562" y="843"/>
                      <a:pt x="6541" y="857"/>
                    </a:cubicBezTo>
                    <a:cubicBezTo>
                      <a:pt x="6514" y="874"/>
                      <a:pt x="6496" y="902"/>
                      <a:pt x="6490" y="933"/>
                    </a:cubicBezTo>
                    <a:cubicBezTo>
                      <a:pt x="6483" y="967"/>
                      <a:pt x="6490" y="999"/>
                      <a:pt x="6507" y="1027"/>
                    </a:cubicBezTo>
                    <a:lnTo>
                      <a:pt x="13281" y="11068"/>
                    </a:lnTo>
                    <a:cubicBezTo>
                      <a:pt x="12637" y="10198"/>
                      <a:pt x="11946" y="9273"/>
                      <a:pt x="11257" y="8348"/>
                    </a:cubicBezTo>
                    <a:cubicBezTo>
                      <a:pt x="7238" y="2963"/>
                      <a:pt x="6171" y="1612"/>
                      <a:pt x="5831" y="1314"/>
                    </a:cubicBezTo>
                    <a:lnTo>
                      <a:pt x="5814" y="1290"/>
                    </a:lnTo>
                    <a:lnTo>
                      <a:pt x="5807" y="1293"/>
                    </a:lnTo>
                    <a:cubicBezTo>
                      <a:pt x="5755" y="1251"/>
                      <a:pt x="5722" y="1237"/>
                      <a:pt x="5698" y="1237"/>
                    </a:cubicBezTo>
                    <a:cubicBezTo>
                      <a:pt x="5677" y="1237"/>
                      <a:pt x="5662" y="1247"/>
                      <a:pt x="5647" y="1259"/>
                    </a:cubicBezTo>
                    <a:cubicBezTo>
                      <a:pt x="5592" y="1293"/>
                      <a:pt x="5578" y="1370"/>
                      <a:pt x="5613" y="1425"/>
                    </a:cubicBezTo>
                    <a:lnTo>
                      <a:pt x="13118" y="12551"/>
                    </a:lnTo>
                    <a:cubicBezTo>
                      <a:pt x="12293" y="11453"/>
                      <a:pt x="11368" y="10215"/>
                      <a:pt x="10440" y="8982"/>
                    </a:cubicBezTo>
                    <a:cubicBezTo>
                      <a:pt x="9040" y="7114"/>
                      <a:pt x="7640" y="5250"/>
                      <a:pt x="6587" y="3854"/>
                    </a:cubicBezTo>
                    <a:cubicBezTo>
                      <a:pt x="5460" y="2365"/>
                      <a:pt x="5031" y="1792"/>
                      <a:pt x="4837" y="1588"/>
                    </a:cubicBezTo>
                    <a:cubicBezTo>
                      <a:pt x="4837" y="1585"/>
                      <a:pt x="4833" y="1581"/>
                      <a:pt x="4833" y="1578"/>
                    </a:cubicBezTo>
                    <a:lnTo>
                      <a:pt x="4830" y="1578"/>
                    </a:lnTo>
                    <a:cubicBezTo>
                      <a:pt x="4763" y="1509"/>
                      <a:pt x="4727" y="1488"/>
                      <a:pt x="4699" y="1488"/>
                    </a:cubicBezTo>
                    <a:cubicBezTo>
                      <a:pt x="4681" y="1488"/>
                      <a:pt x="4666" y="1497"/>
                      <a:pt x="4649" y="1508"/>
                    </a:cubicBezTo>
                    <a:cubicBezTo>
                      <a:pt x="4625" y="1525"/>
                      <a:pt x="4605" y="1554"/>
                      <a:pt x="4598" y="1585"/>
                    </a:cubicBezTo>
                    <a:cubicBezTo>
                      <a:pt x="4598" y="1599"/>
                      <a:pt x="4595" y="1609"/>
                      <a:pt x="4639" y="1692"/>
                    </a:cubicBezTo>
                    <a:lnTo>
                      <a:pt x="4636" y="1695"/>
                    </a:lnTo>
                    <a:cubicBezTo>
                      <a:pt x="4639" y="1695"/>
                      <a:pt x="4639" y="1699"/>
                      <a:pt x="4643" y="1703"/>
                    </a:cubicBezTo>
                    <a:cubicBezTo>
                      <a:pt x="4862" y="2111"/>
                      <a:pt x="6101" y="4055"/>
                      <a:pt x="13000" y="14148"/>
                    </a:cubicBezTo>
                    <a:cubicBezTo>
                      <a:pt x="10308" y="10579"/>
                      <a:pt x="6036" y="4810"/>
                      <a:pt x="3995" y="2042"/>
                    </a:cubicBezTo>
                    <a:cubicBezTo>
                      <a:pt x="3972" y="2010"/>
                      <a:pt x="3936" y="1994"/>
                      <a:pt x="3899" y="1994"/>
                    </a:cubicBezTo>
                    <a:cubicBezTo>
                      <a:pt x="3875" y="1994"/>
                      <a:pt x="3850" y="2001"/>
                      <a:pt x="3829" y="2014"/>
                    </a:cubicBezTo>
                    <a:cubicBezTo>
                      <a:pt x="3776" y="2053"/>
                      <a:pt x="3749" y="2069"/>
                      <a:pt x="3808" y="2181"/>
                    </a:cubicBezTo>
                    <a:lnTo>
                      <a:pt x="3801" y="2187"/>
                    </a:lnTo>
                    <a:cubicBezTo>
                      <a:pt x="3801" y="2187"/>
                      <a:pt x="3815" y="2205"/>
                      <a:pt x="3835" y="2232"/>
                    </a:cubicBezTo>
                    <a:cubicBezTo>
                      <a:pt x="3901" y="2347"/>
                      <a:pt x="4026" y="2534"/>
                      <a:pt x="4238" y="2856"/>
                    </a:cubicBezTo>
                    <a:cubicBezTo>
                      <a:pt x="4521" y="3283"/>
                      <a:pt x="4931" y="3889"/>
                      <a:pt x="5423" y="4616"/>
                    </a:cubicBezTo>
                    <a:cubicBezTo>
                      <a:pt x="6403" y="6075"/>
                      <a:pt x="7713" y="8015"/>
                      <a:pt x="9026" y="9956"/>
                    </a:cubicBezTo>
                    <a:cubicBezTo>
                      <a:pt x="9934" y="11300"/>
                      <a:pt x="10841" y="12641"/>
                      <a:pt x="11639" y="13823"/>
                    </a:cubicBezTo>
                    <a:lnTo>
                      <a:pt x="3479" y="3005"/>
                    </a:lnTo>
                    <a:cubicBezTo>
                      <a:pt x="3455" y="2973"/>
                      <a:pt x="3419" y="2956"/>
                      <a:pt x="3382" y="2956"/>
                    </a:cubicBezTo>
                    <a:cubicBezTo>
                      <a:pt x="3359" y="2956"/>
                      <a:pt x="3336" y="2963"/>
                      <a:pt x="3316" y="2977"/>
                    </a:cubicBezTo>
                    <a:cubicBezTo>
                      <a:pt x="3288" y="2995"/>
                      <a:pt x="3267" y="3022"/>
                      <a:pt x="3264" y="3054"/>
                    </a:cubicBezTo>
                    <a:cubicBezTo>
                      <a:pt x="3261" y="3075"/>
                      <a:pt x="3257" y="3088"/>
                      <a:pt x="3285" y="3150"/>
                    </a:cubicBezTo>
                    <a:lnTo>
                      <a:pt x="3288" y="3150"/>
                    </a:lnTo>
                    <a:cubicBezTo>
                      <a:pt x="3413" y="3400"/>
                      <a:pt x="4075" y="4381"/>
                      <a:pt x="7356" y="9166"/>
                    </a:cubicBezTo>
                    <a:cubicBezTo>
                      <a:pt x="8936" y="11466"/>
                      <a:pt x="10755" y="14117"/>
                      <a:pt x="11940" y="15881"/>
                    </a:cubicBezTo>
                    <a:cubicBezTo>
                      <a:pt x="9542" y="12738"/>
                      <a:pt x="4812" y="6411"/>
                      <a:pt x="2675" y="3539"/>
                    </a:cubicBezTo>
                    <a:cubicBezTo>
                      <a:pt x="2652" y="3507"/>
                      <a:pt x="2615" y="3489"/>
                      <a:pt x="2578" y="3489"/>
                    </a:cubicBezTo>
                    <a:cubicBezTo>
                      <a:pt x="2554" y="3489"/>
                      <a:pt x="2530" y="3496"/>
                      <a:pt x="2508" y="3511"/>
                    </a:cubicBezTo>
                    <a:cubicBezTo>
                      <a:pt x="2484" y="3529"/>
                      <a:pt x="2460" y="3563"/>
                      <a:pt x="2453" y="3598"/>
                    </a:cubicBezTo>
                    <a:cubicBezTo>
                      <a:pt x="2388" y="3951"/>
                      <a:pt x="7300" y="11075"/>
                      <a:pt x="10637" y="15860"/>
                    </a:cubicBezTo>
                    <a:cubicBezTo>
                      <a:pt x="8437" y="13001"/>
                      <a:pt x="4695" y="7943"/>
                      <a:pt x="1951" y="4194"/>
                    </a:cubicBezTo>
                    <a:cubicBezTo>
                      <a:pt x="1927" y="4160"/>
                      <a:pt x="1891" y="4142"/>
                      <a:pt x="1854" y="4142"/>
                    </a:cubicBezTo>
                    <a:cubicBezTo>
                      <a:pt x="1831" y="4142"/>
                      <a:pt x="1808" y="4149"/>
                      <a:pt x="1788" y="4162"/>
                    </a:cubicBezTo>
                    <a:cubicBezTo>
                      <a:pt x="1760" y="4183"/>
                      <a:pt x="1736" y="4218"/>
                      <a:pt x="1732" y="4249"/>
                    </a:cubicBezTo>
                    <a:cubicBezTo>
                      <a:pt x="1670" y="4585"/>
                      <a:pt x="5914" y="10770"/>
                      <a:pt x="9206" y="15503"/>
                    </a:cubicBezTo>
                    <a:cubicBezTo>
                      <a:pt x="6819" y="12371"/>
                      <a:pt x="3406" y="7825"/>
                      <a:pt x="1718" y="5569"/>
                    </a:cubicBezTo>
                    <a:cubicBezTo>
                      <a:pt x="1694" y="5538"/>
                      <a:pt x="1658" y="5522"/>
                      <a:pt x="1622" y="5522"/>
                    </a:cubicBezTo>
                    <a:cubicBezTo>
                      <a:pt x="1597" y="5522"/>
                      <a:pt x="1571" y="5530"/>
                      <a:pt x="1549" y="5545"/>
                    </a:cubicBezTo>
                    <a:cubicBezTo>
                      <a:pt x="1497" y="5583"/>
                      <a:pt x="1483" y="5656"/>
                      <a:pt x="1521" y="5712"/>
                    </a:cubicBezTo>
                    <a:cubicBezTo>
                      <a:pt x="3496" y="8625"/>
                      <a:pt x="6604" y="13220"/>
                      <a:pt x="8641" y="16241"/>
                    </a:cubicBezTo>
                    <a:cubicBezTo>
                      <a:pt x="6413" y="13324"/>
                      <a:pt x="3021" y="8864"/>
                      <a:pt x="866" y="6033"/>
                    </a:cubicBezTo>
                    <a:cubicBezTo>
                      <a:pt x="844" y="6003"/>
                      <a:pt x="808" y="5985"/>
                      <a:pt x="770" y="5985"/>
                    </a:cubicBezTo>
                    <a:cubicBezTo>
                      <a:pt x="760" y="5985"/>
                      <a:pt x="751" y="5986"/>
                      <a:pt x="741" y="5988"/>
                    </a:cubicBezTo>
                    <a:cubicBezTo>
                      <a:pt x="696" y="6003"/>
                      <a:pt x="662" y="6037"/>
                      <a:pt x="651" y="6086"/>
                    </a:cubicBezTo>
                    <a:cubicBezTo>
                      <a:pt x="648" y="6102"/>
                      <a:pt x="645" y="6116"/>
                      <a:pt x="679" y="6179"/>
                    </a:cubicBezTo>
                    <a:lnTo>
                      <a:pt x="672" y="6179"/>
                    </a:lnTo>
                    <a:cubicBezTo>
                      <a:pt x="672" y="6179"/>
                      <a:pt x="683" y="6190"/>
                      <a:pt x="696" y="6210"/>
                    </a:cubicBezTo>
                    <a:cubicBezTo>
                      <a:pt x="838" y="6460"/>
                      <a:pt x="1417" y="7305"/>
                      <a:pt x="3627" y="10538"/>
                    </a:cubicBezTo>
                    <a:cubicBezTo>
                      <a:pt x="4886" y="12377"/>
                      <a:pt x="6400" y="14595"/>
                      <a:pt x="7523" y="16255"/>
                    </a:cubicBezTo>
                    <a:lnTo>
                      <a:pt x="482" y="7191"/>
                    </a:lnTo>
                    <a:cubicBezTo>
                      <a:pt x="461" y="7162"/>
                      <a:pt x="427" y="7144"/>
                      <a:pt x="392" y="7144"/>
                    </a:cubicBezTo>
                    <a:cubicBezTo>
                      <a:pt x="381" y="7144"/>
                      <a:pt x="371" y="7146"/>
                      <a:pt x="360" y="7149"/>
                    </a:cubicBezTo>
                    <a:cubicBezTo>
                      <a:pt x="312" y="7159"/>
                      <a:pt x="277" y="7194"/>
                      <a:pt x="267" y="7242"/>
                    </a:cubicBezTo>
                    <a:cubicBezTo>
                      <a:pt x="267" y="7257"/>
                      <a:pt x="263" y="7267"/>
                      <a:pt x="301" y="7333"/>
                    </a:cubicBezTo>
                    <a:lnTo>
                      <a:pt x="291" y="7340"/>
                    </a:lnTo>
                    <a:lnTo>
                      <a:pt x="354" y="7420"/>
                    </a:lnTo>
                    <a:cubicBezTo>
                      <a:pt x="562" y="7749"/>
                      <a:pt x="1237" y="8750"/>
                      <a:pt x="3420" y="11972"/>
                    </a:cubicBezTo>
                    <a:cubicBezTo>
                      <a:pt x="4470" y="13524"/>
                      <a:pt x="5647" y="15264"/>
                      <a:pt x="6594" y="16663"/>
                    </a:cubicBezTo>
                    <a:lnTo>
                      <a:pt x="232" y="8545"/>
                    </a:lnTo>
                    <a:cubicBezTo>
                      <a:pt x="208" y="8514"/>
                      <a:pt x="172" y="8498"/>
                      <a:pt x="136" y="8498"/>
                    </a:cubicBezTo>
                    <a:cubicBezTo>
                      <a:pt x="111" y="8498"/>
                      <a:pt x="87" y="8506"/>
                      <a:pt x="66" y="8521"/>
                    </a:cubicBezTo>
                    <a:cubicBezTo>
                      <a:pt x="14" y="8560"/>
                      <a:pt x="0" y="8632"/>
                      <a:pt x="34" y="8684"/>
                    </a:cubicBezTo>
                    <a:lnTo>
                      <a:pt x="5634" y="16982"/>
                    </a:lnTo>
                    <a:cubicBezTo>
                      <a:pt x="4633" y="15769"/>
                      <a:pt x="3257" y="14061"/>
                      <a:pt x="2276" y="12845"/>
                    </a:cubicBezTo>
                    <a:cubicBezTo>
                      <a:pt x="1771" y="12222"/>
                      <a:pt x="1327" y="11667"/>
                      <a:pt x="1005" y="11275"/>
                    </a:cubicBezTo>
                    <a:cubicBezTo>
                      <a:pt x="738" y="10946"/>
                      <a:pt x="592" y="10767"/>
                      <a:pt x="506" y="10676"/>
                    </a:cubicBezTo>
                    <a:cubicBezTo>
                      <a:pt x="499" y="10669"/>
                      <a:pt x="496" y="10663"/>
                      <a:pt x="488" y="10652"/>
                    </a:cubicBezTo>
                    <a:lnTo>
                      <a:pt x="485" y="10655"/>
                    </a:lnTo>
                    <a:cubicBezTo>
                      <a:pt x="438" y="10610"/>
                      <a:pt x="409" y="10593"/>
                      <a:pt x="385" y="10593"/>
                    </a:cubicBezTo>
                    <a:cubicBezTo>
                      <a:pt x="364" y="10593"/>
                      <a:pt x="346" y="10605"/>
                      <a:pt x="322" y="10621"/>
                    </a:cubicBezTo>
                    <a:cubicBezTo>
                      <a:pt x="295" y="10639"/>
                      <a:pt x="277" y="10666"/>
                      <a:pt x="270" y="10701"/>
                    </a:cubicBezTo>
                    <a:cubicBezTo>
                      <a:pt x="267" y="10732"/>
                      <a:pt x="274" y="10763"/>
                      <a:pt x="291" y="10791"/>
                    </a:cubicBezTo>
                    <a:cubicBezTo>
                      <a:pt x="1625" y="12734"/>
                      <a:pt x="3437" y="15385"/>
                      <a:pt x="4435" y="16879"/>
                    </a:cubicBezTo>
                    <a:cubicBezTo>
                      <a:pt x="2359" y="14630"/>
                      <a:pt x="1681" y="13951"/>
                      <a:pt x="1427" y="13767"/>
                    </a:cubicBezTo>
                    <a:cubicBezTo>
                      <a:pt x="1424" y="13764"/>
                      <a:pt x="1421" y="13760"/>
                      <a:pt x="1417" y="13757"/>
                    </a:cubicBezTo>
                    <a:lnTo>
                      <a:pt x="1414" y="13760"/>
                    </a:lnTo>
                    <a:cubicBezTo>
                      <a:pt x="1357" y="13720"/>
                      <a:pt x="1323" y="13707"/>
                      <a:pt x="1298" y="13707"/>
                    </a:cubicBezTo>
                    <a:cubicBezTo>
                      <a:pt x="1278" y="13707"/>
                      <a:pt x="1265" y="13716"/>
                      <a:pt x="1251" y="13725"/>
                    </a:cubicBezTo>
                    <a:cubicBezTo>
                      <a:pt x="1227" y="13743"/>
                      <a:pt x="1206" y="13770"/>
                      <a:pt x="1203" y="13802"/>
                    </a:cubicBezTo>
                    <a:cubicBezTo>
                      <a:pt x="1195" y="13833"/>
                      <a:pt x="1203" y="13867"/>
                      <a:pt x="1219" y="13895"/>
                    </a:cubicBezTo>
                    <a:cubicBezTo>
                      <a:pt x="1653" y="14519"/>
                      <a:pt x="2353" y="15541"/>
                      <a:pt x="2425" y="15673"/>
                    </a:cubicBezTo>
                    <a:cubicBezTo>
                      <a:pt x="2429" y="15683"/>
                      <a:pt x="2436" y="15694"/>
                      <a:pt x="2443" y="15704"/>
                    </a:cubicBezTo>
                    <a:cubicBezTo>
                      <a:pt x="2467" y="15739"/>
                      <a:pt x="2505" y="15757"/>
                      <a:pt x="2544" y="15757"/>
                    </a:cubicBezTo>
                    <a:cubicBezTo>
                      <a:pt x="2566" y="15757"/>
                      <a:pt x="2589" y="15751"/>
                      <a:pt x="2609" y="15738"/>
                    </a:cubicBezTo>
                    <a:cubicBezTo>
                      <a:pt x="2637" y="15718"/>
                      <a:pt x="2654" y="15690"/>
                      <a:pt x="2661" y="15659"/>
                    </a:cubicBezTo>
                    <a:cubicBezTo>
                      <a:pt x="2671" y="15610"/>
                      <a:pt x="2675" y="15586"/>
                      <a:pt x="2100" y="14744"/>
                    </a:cubicBezTo>
                    <a:lnTo>
                      <a:pt x="2100" y="14744"/>
                    </a:lnTo>
                    <a:cubicBezTo>
                      <a:pt x="2938" y="15617"/>
                      <a:pt x="4238" y="17017"/>
                      <a:pt x="5197" y="18063"/>
                    </a:cubicBezTo>
                    <a:cubicBezTo>
                      <a:pt x="5222" y="18088"/>
                      <a:pt x="5255" y="18102"/>
                      <a:pt x="5288" y="18102"/>
                    </a:cubicBezTo>
                    <a:cubicBezTo>
                      <a:pt x="5310" y="18102"/>
                      <a:pt x="5333" y="18095"/>
                      <a:pt x="5353" y="18081"/>
                    </a:cubicBezTo>
                    <a:cubicBezTo>
                      <a:pt x="5381" y="18063"/>
                      <a:pt x="5398" y="18035"/>
                      <a:pt x="5405" y="18001"/>
                    </a:cubicBezTo>
                    <a:cubicBezTo>
                      <a:pt x="5409" y="17990"/>
                      <a:pt x="5412" y="17977"/>
                      <a:pt x="5374" y="17901"/>
                    </a:cubicBezTo>
                    <a:cubicBezTo>
                      <a:pt x="5374" y="17897"/>
                      <a:pt x="5370" y="17894"/>
                      <a:pt x="5367" y="17890"/>
                    </a:cubicBezTo>
                    <a:cubicBezTo>
                      <a:pt x="5225" y="17627"/>
                      <a:pt x="4625" y="16695"/>
                      <a:pt x="2151" y="13077"/>
                    </a:cubicBezTo>
                    <a:lnTo>
                      <a:pt x="2151" y="13077"/>
                    </a:lnTo>
                    <a:cubicBezTo>
                      <a:pt x="5530" y="17266"/>
                      <a:pt x="6445" y="18379"/>
                      <a:pt x="6746" y="18635"/>
                    </a:cubicBezTo>
                    <a:lnTo>
                      <a:pt x="6757" y="18652"/>
                    </a:lnTo>
                    <a:lnTo>
                      <a:pt x="6763" y="18649"/>
                    </a:lnTo>
                    <a:cubicBezTo>
                      <a:pt x="6815" y="18692"/>
                      <a:pt x="6847" y="18706"/>
                      <a:pt x="6872" y="18706"/>
                    </a:cubicBezTo>
                    <a:cubicBezTo>
                      <a:pt x="6893" y="18706"/>
                      <a:pt x="6908" y="18695"/>
                      <a:pt x="6926" y="18684"/>
                    </a:cubicBezTo>
                    <a:cubicBezTo>
                      <a:pt x="6950" y="18666"/>
                      <a:pt x="6968" y="18638"/>
                      <a:pt x="6975" y="18607"/>
                    </a:cubicBezTo>
                    <a:cubicBezTo>
                      <a:pt x="6982" y="18576"/>
                      <a:pt x="6975" y="18542"/>
                      <a:pt x="6957" y="18518"/>
                    </a:cubicBezTo>
                    <a:lnTo>
                      <a:pt x="2127" y="11355"/>
                    </a:lnTo>
                    <a:lnTo>
                      <a:pt x="8399" y="19359"/>
                    </a:lnTo>
                    <a:cubicBezTo>
                      <a:pt x="8423" y="19391"/>
                      <a:pt x="8458" y="19407"/>
                      <a:pt x="8495" y="19407"/>
                    </a:cubicBezTo>
                    <a:cubicBezTo>
                      <a:pt x="8506" y="19407"/>
                      <a:pt x="8513" y="19404"/>
                      <a:pt x="8524" y="19404"/>
                    </a:cubicBezTo>
                    <a:cubicBezTo>
                      <a:pt x="8569" y="19394"/>
                      <a:pt x="8604" y="19356"/>
                      <a:pt x="8614" y="19311"/>
                    </a:cubicBezTo>
                    <a:cubicBezTo>
                      <a:pt x="8617" y="19293"/>
                      <a:pt x="8620" y="19283"/>
                      <a:pt x="8583" y="19217"/>
                    </a:cubicBezTo>
                    <a:lnTo>
                      <a:pt x="8589" y="19214"/>
                    </a:lnTo>
                    <a:lnTo>
                      <a:pt x="8548" y="19158"/>
                    </a:lnTo>
                    <a:cubicBezTo>
                      <a:pt x="8326" y="18791"/>
                      <a:pt x="7398" y="17419"/>
                      <a:pt x="3618" y="11837"/>
                    </a:cubicBezTo>
                    <a:cubicBezTo>
                      <a:pt x="3233" y="11266"/>
                      <a:pt x="2852" y="10701"/>
                      <a:pt x="2495" y="10177"/>
                    </a:cubicBezTo>
                    <a:lnTo>
                      <a:pt x="2495" y="10177"/>
                    </a:lnTo>
                    <a:lnTo>
                      <a:pt x="9144" y="18735"/>
                    </a:lnTo>
                    <a:cubicBezTo>
                      <a:pt x="9167" y="18767"/>
                      <a:pt x="9203" y="18783"/>
                      <a:pt x="9239" y="18783"/>
                    </a:cubicBezTo>
                    <a:cubicBezTo>
                      <a:pt x="9262" y="18783"/>
                      <a:pt x="9286" y="18777"/>
                      <a:pt x="9306" y="18763"/>
                    </a:cubicBezTo>
                    <a:cubicBezTo>
                      <a:pt x="9334" y="18746"/>
                      <a:pt x="9352" y="18715"/>
                      <a:pt x="9359" y="18684"/>
                    </a:cubicBezTo>
                    <a:cubicBezTo>
                      <a:pt x="9376" y="18583"/>
                      <a:pt x="9386" y="18538"/>
                      <a:pt x="3825" y="10402"/>
                    </a:cubicBezTo>
                    <a:cubicBezTo>
                      <a:pt x="3645" y="10140"/>
                      <a:pt x="3469" y="9879"/>
                      <a:pt x="3295" y="9623"/>
                    </a:cubicBezTo>
                    <a:lnTo>
                      <a:pt x="3295" y="9623"/>
                    </a:lnTo>
                    <a:cubicBezTo>
                      <a:pt x="4026" y="10586"/>
                      <a:pt x="4847" y="11664"/>
                      <a:pt x="5672" y="12745"/>
                    </a:cubicBezTo>
                    <a:cubicBezTo>
                      <a:pt x="6923" y="14384"/>
                      <a:pt x="8174" y="16026"/>
                      <a:pt x="9112" y="17256"/>
                    </a:cubicBezTo>
                    <a:cubicBezTo>
                      <a:pt x="9581" y="17869"/>
                      <a:pt x="9976" y="18382"/>
                      <a:pt x="10249" y="18739"/>
                    </a:cubicBezTo>
                    <a:cubicBezTo>
                      <a:pt x="10464" y="19020"/>
                      <a:pt x="10588" y="19179"/>
                      <a:pt x="10665" y="19266"/>
                    </a:cubicBezTo>
                    <a:cubicBezTo>
                      <a:pt x="10668" y="19269"/>
                      <a:pt x="10672" y="19276"/>
                      <a:pt x="10675" y="19276"/>
                    </a:cubicBezTo>
                    <a:cubicBezTo>
                      <a:pt x="10729" y="19332"/>
                      <a:pt x="10761" y="19352"/>
                      <a:pt x="10787" y="19352"/>
                    </a:cubicBezTo>
                    <a:cubicBezTo>
                      <a:pt x="10808" y="19352"/>
                      <a:pt x="10826" y="19340"/>
                      <a:pt x="10849" y="19324"/>
                    </a:cubicBezTo>
                    <a:cubicBezTo>
                      <a:pt x="10876" y="19307"/>
                      <a:pt x="10894" y="19279"/>
                      <a:pt x="10900" y="19248"/>
                    </a:cubicBezTo>
                    <a:cubicBezTo>
                      <a:pt x="10904" y="19234"/>
                      <a:pt x="10904" y="19224"/>
                      <a:pt x="10859" y="19148"/>
                    </a:cubicBezTo>
                    <a:lnTo>
                      <a:pt x="10870" y="19141"/>
                    </a:lnTo>
                    <a:cubicBezTo>
                      <a:pt x="10862" y="19134"/>
                      <a:pt x="10845" y="19116"/>
                      <a:pt x="10824" y="19085"/>
                    </a:cubicBezTo>
                    <a:cubicBezTo>
                      <a:pt x="10558" y="18649"/>
                      <a:pt x="9403" y="16923"/>
                      <a:pt x="4501" y="9678"/>
                    </a:cubicBezTo>
                    <a:lnTo>
                      <a:pt x="4501" y="9678"/>
                    </a:lnTo>
                    <a:cubicBezTo>
                      <a:pt x="5142" y="10535"/>
                      <a:pt x="5839" y="11459"/>
                      <a:pt x="6535" y="12377"/>
                    </a:cubicBezTo>
                    <a:cubicBezTo>
                      <a:pt x="10204" y="17235"/>
                      <a:pt x="11247" y="18583"/>
                      <a:pt x="11593" y="18922"/>
                    </a:cubicBezTo>
                    <a:cubicBezTo>
                      <a:pt x="11607" y="18940"/>
                      <a:pt x="11621" y="18957"/>
                      <a:pt x="11631" y="18975"/>
                    </a:cubicBezTo>
                    <a:lnTo>
                      <a:pt x="11645" y="18967"/>
                    </a:lnTo>
                    <a:cubicBezTo>
                      <a:pt x="11697" y="19011"/>
                      <a:pt x="11728" y="19026"/>
                      <a:pt x="11752" y="19026"/>
                    </a:cubicBezTo>
                    <a:cubicBezTo>
                      <a:pt x="11770" y="19026"/>
                      <a:pt x="11784" y="19016"/>
                      <a:pt x="11798" y="19006"/>
                    </a:cubicBezTo>
                    <a:cubicBezTo>
                      <a:pt x="11826" y="18988"/>
                      <a:pt x="11842" y="18961"/>
                      <a:pt x="11850" y="18929"/>
                    </a:cubicBezTo>
                    <a:cubicBezTo>
                      <a:pt x="11857" y="18898"/>
                      <a:pt x="11850" y="18863"/>
                      <a:pt x="11829" y="18836"/>
                    </a:cubicBezTo>
                    <a:cubicBezTo>
                      <a:pt x="9071" y="14900"/>
                      <a:pt x="5340" y="9512"/>
                      <a:pt x="3351" y="6508"/>
                    </a:cubicBezTo>
                    <a:lnTo>
                      <a:pt x="3351" y="6508"/>
                    </a:lnTo>
                    <a:cubicBezTo>
                      <a:pt x="4324" y="7832"/>
                      <a:pt x="5631" y="9599"/>
                      <a:pt x="6936" y="11352"/>
                    </a:cubicBezTo>
                    <a:cubicBezTo>
                      <a:pt x="11608" y="17629"/>
                      <a:pt x="12228" y="18294"/>
                      <a:pt x="12410" y="18294"/>
                    </a:cubicBezTo>
                    <a:cubicBezTo>
                      <a:pt x="12433" y="18294"/>
                      <a:pt x="12450" y="18283"/>
                      <a:pt x="12466" y="18271"/>
                    </a:cubicBezTo>
                    <a:cubicBezTo>
                      <a:pt x="12494" y="18254"/>
                      <a:pt x="12512" y="18226"/>
                      <a:pt x="12518" y="18195"/>
                    </a:cubicBezTo>
                    <a:cubicBezTo>
                      <a:pt x="12525" y="18160"/>
                      <a:pt x="12515" y="18129"/>
                      <a:pt x="12498" y="18102"/>
                    </a:cubicBezTo>
                    <a:cubicBezTo>
                      <a:pt x="9680" y="14079"/>
                      <a:pt x="5845" y="8535"/>
                      <a:pt x="3912" y="5600"/>
                    </a:cubicBezTo>
                    <a:lnTo>
                      <a:pt x="3912" y="5600"/>
                    </a:lnTo>
                    <a:cubicBezTo>
                      <a:pt x="4934" y="6969"/>
                      <a:pt x="6375" y="8899"/>
                      <a:pt x="7809" y="10811"/>
                    </a:cubicBezTo>
                    <a:cubicBezTo>
                      <a:pt x="9362" y="12880"/>
                      <a:pt x="10606" y="14522"/>
                      <a:pt x="11500" y="15700"/>
                    </a:cubicBezTo>
                    <a:cubicBezTo>
                      <a:pt x="12971" y="17627"/>
                      <a:pt x="13213" y="17940"/>
                      <a:pt x="13328" y="17940"/>
                    </a:cubicBezTo>
                    <a:cubicBezTo>
                      <a:pt x="13350" y="17940"/>
                      <a:pt x="13368" y="17929"/>
                      <a:pt x="13388" y="17915"/>
                    </a:cubicBezTo>
                    <a:cubicBezTo>
                      <a:pt x="13416" y="17897"/>
                      <a:pt x="13437" y="17866"/>
                      <a:pt x="13440" y="17835"/>
                    </a:cubicBezTo>
                    <a:cubicBezTo>
                      <a:pt x="13468" y="17699"/>
                      <a:pt x="12990" y="16948"/>
                      <a:pt x="7557" y="9027"/>
                    </a:cubicBezTo>
                    <a:cubicBezTo>
                      <a:pt x="6999" y="8216"/>
                      <a:pt x="6434" y="7395"/>
                      <a:pt x="5914" y="6633"/>
                    </a:cubicBezTo>
                    <a:lnTo>
                      <a:pt x="5914" y="6633"/>
                    </a:lnTo>
                    <a:lnTo>
                      <a:pt x="14279" y="17720"/>
                    </a:lnTo>
                    <a:cubicBezTo>
                      <a:pt x="14301" y="17751"/>
                      <a:pt x="14337" y="17767"/>
                      <a:pt x="14374" y="17767"/>
                    </a:cubicBezTo>
                    <a:cubicBezTo>
                      <a:pt x="14399" y="17767"/>
                      <a:pt x="14424" y="17760"/>
                      <a:pt x="14445" y="17744"/>
                    </a:cubicBezTo>
                    <a:cubicBezTo>
                      <a:pt x="14497" y="17707"/>
                      <a:pt x="14511" y="17634"/>
                      <a:pt x="14473" y="17582"/>
                    </a:cubicBezTo>
                    <a:cubicBezTo>
                      <a:pt x="12383" y="14491"/>
                      <a:pt x="9186" y="9765"/>
                      <a:pt x="6874" y="6339"/>
                    </a:cubicBezTo>
                    <a:lnTo>
                      <a:pt x="6874" y="6339"/>
                    </a:lnTo>
                    <a:cubicBezTo>
                      <a:pt x="7675" y="7423"/>
                      <a:pt x="8565" y="8622"/>
                      <a:pt x="9456" y="9814"/>
                    </a:cubicBezTo>
                    <a:cubicBezTo>
                      <a:pt x="13630" y="15420"/>
                      <a:pt x="14788" y="16938"/>
                      <a:pt x="15162" y="17308"/>
                    </a:cubicBezTo>
                    <a:cubicBezTo>
                      <a:pt x="15176" y="17328"/>
                      <a:pt x="15189" y="17349"/>
                      <a:pt x="15204" y="17370"/>
                    </a:cubicBezTo>
                    <a:lnTo>
                      <a:pt x="15218" y="17360"/>
                    </a:lnTo>
                    <a:cubicBezTo>
                      <a:pt x="15269" y="17406"/>
                      <a:pt x="15301" y="17420"/>
                      <a:pt x="15325" y="17420"/>
                    </a:cubicBezTo>
                    <a:cubicBezTo>
                      <a:pt x="15344" y="17420"/>
                      <a:pt x="15358" y="17411"/>
                      <a:pt x="15373" y="17402"/>
                    </a:cubicBezTo>
                    <a:cubicBezTo>
                      <a:pt x="15397" y="17384"/>
                      <a:pt x="15418" y="17357"/>
                      <a:pt x="15422" y="17325"/>
                    </a:cubicBezTo>
                    <a:cubicBezTo>
                      <a:pt x="15429" y="17294"/>
                      <a:pt x="15422" y="17259"/>
                      <a:pt x="15405" y="17235"/>
                    </a:cubicBezTo>
                    <a:cubicBezTo>
                      <a:pt x="13353" y="14238"/>
                      <a:pt x="8953" y="7797"/>
                      <a:pt x="6525" y="4173"/>
                    </a:cubicBezTo>
                    <a:lnTo>
                      <a:pt x="6525" y="4173"/>
                    </a:lnTo>
                    <a:cubicBezTo>
                      <a:pt x="8970" y="7420"/>
                      <a:pt x="13229" y="13098"/>
                      <a:pt x="15845" y="16591"/>
                    </a:cubicBezTo>
                    <a:cubicBezTo>
                      <a:pt x="15868" y="16622"/>
                      <a:pt x="15904" y="16640"/>
                      <a:pt x="15942" y="16640"/>
                    </a:cubicBezTo>
                    <a:cubicBezTo>
                      <a:pt x="15965" y="16640"/>
                      <a:pt x="15990" y="16633"/>
                      <a:pt x="16011" y="16618"/>
                    </a:cubicBezTo>
                    <a:cubicBezTo>
                      <a:pt x="16063" y="16580"/>
                      <a:pt x="16077" y="16508"/>
                      <a:pt x="16042" y="16452"/>
                    </a:cubicBezTo>
                    <a:lnTo>
                      <a:pt x="7339" y="3549"/>
                    </a:lnTo>
                    <a:lnTo>
                      <a:pt x="7339" y="3549"/>
                    </a:lnTo>
                    <a:cubicBezTo>
                      <a:pt x="9552" y="6439"/>
                      <a:pt x="13492" y="11740"/>
                      <a:pt x="16371" y="15649"/>
                    </a:cubicBezTo>
                    <a:cubicBezTo>
                      <a:pt x="16396" y="15682"/>
                      <a:pt x="16433" y="15699"/>
                      <a:pt x="16469" y="15699"/>
                    </a:cubicBezTo>
                    <a:cubicBezTo>
                      <a:pt x="16493" y="15699"/>
                      <a:pt x="16517" y="15691"/>
                      <a:pt x="16537" y="15676"/>
                    </a:cubicBezTo>
                    <a:cubicBezTo>
                      <a:pt x="16593" y="15638"/>
                      <a:pt x="16607" y="15565"/>
                      <a:pt x="16569" y="15510"/>
                    </a:cubicBezTo>
                    <a:lnTo>
                      <a:pt x="8381" y="3369"/>
                    </a:lnTo>
                    <a:lnTo>
                      <a:pt x="8381" y="3369"/>
                    </a:lnTo>
                    <a:cubicBezTo>
                      <a:pt x="9331" y="4644"/>
                      <a:pt x="10519" y="6279"/>
                      <a:pt x="11639" y="7811"/>
                    </a:cubicBezTo>
                    <a:cubicBezTo>
                      <a:pt x="16474" y="14448"/>
                      <a:pt x="17084" y="15194"/>
                      <a:pt x="17287" y="15194"/>
                    </a:cubicBezTo>
                    <a:cubicBezTo>
                      <a:pt x="17314" y="15194"/>
                      <a:pt x="17334" y="15181"/>
                      <a:pt x="17356" y="15166"/>
                    </a:cubicBezTo>
                    <a:cubicBezTo>
                      <a:pt x="17383" y="15150"/>
                      <a:pt x="17401" y="15121"/>
                      <a:pt x="17407" y="15087"/>
                    </a:cubicBezTo>
                    <a:cubicBezTo>
                      <a:pt x="17414" y="15056"/>
                      <a:pt x="17407" y="15025"/>
                      <a:pt x="17386" y="14997"/>
                    </a:cubicBezTo>
                    <a:cubicBezTo>
                      <a:pt x="15318" y="11962"/>
                      <a:pt x="12068" y="7180"/>
                      <a:pt x="9906" y="3972"/>
                    </a:cubicBezTo>
                    <a:lnTo>
                      <a:pt x="9906" y="3972"/>
                    </a:lnTo>
                    <a:cubicBezTo>
                      <a:pt x="16070" y="12249"/>
                      <a:pt x="17470" y="14058"/>
                      <a:pt x="17861" y="14405"/>
                    </a:cubicBezTo>
                    <a:cubicBezTo>
                      <a:pt x="17865" y="14405"/>
                      <a:pt x="17865" y="14408"/>
                      <a:pt x="17865" y="14408"/>
                    </a:cubicBezTo>
                    <a:lnTo>
                      <a:pt x="17868" y="14408"/>
                    </a:lnTo>
                    <a:cubicBezTo>
                      <a:pt x="17928" y="14460"/>
                      <a:pt x="17965" y="14477"/>
                      <a:pt x="17991" y="14477"/>
                    </a:cubicBezTo>
                    <a:cubicBezTo>
                      <a:pt x="18012" y="14477"/>
                      <a:pt x="18026" y="14467"/>
                      <a:pt x="18042" y="14456"/>
                    </a:cubicBezTo>
                    <a:cubicBezTo>
                      <a:pt x="18069" y="14439"/>
                      <a:pt x="18087" y="14411"/>
                      <a:pt x="18093" y="14381"/>
                    </a:cubicBezTo>
                    <a:cubicBezTo>
                      <a:pt x="18107" y="14307"/>
                      <a:pt x="18107" y="14290"/>
                      <a:pt x="9729" y="1910"/>
                    </a:cubicBezTo>
                    <a:lnTo>
                      <a:pt x="9729" y="1910"/>
                    </a:lnTo>
                    <a:cubicBezTo>
                      <a:pt x="11770" y="4527"/>
                      <a:pt x="15589" y="9654"/>
                      <a:pt x="18346" y="13399"/>
                    </a:cubicBezTo>
                    <a:cubicBezTo>
                      <a:pt x="18370" y="13432"/>
                      <a:pt x="18409" y="13450"/>
                      <a:pt x="18451" y="13450"/>
                    </a:cubicBezTo>
                    <a:cubicBezTo>
                      <a:pt x="18457" y="13450"/>
                      <a:pt x="18464" y="13449"/>
                      <a:pt x="18471" y="13448"/>
                    </a:cubicBezTo>
                    <a:cubicBezTo>
                      <a:pt x="18516" y="13438"/>
                      <a:pt x="18554" y="13399"/>
                      <a:pt x="18565" y="13351"/>
                    </a:cubicBezTo>
                    <a:cubicBezTo>
                      <a:pt x="18568" y="13330"/>
                      <a:pt x="18568" y="13320"/>
                      <a:pt x="18536" y="13261"/>
                    </a:cubicBezTo>
                    <a:lnTo>
                      <a:pt x="18541" y="13258"/>
                    </a:lnTo>
                    <a:cubicBezTo>
                      <a:pt x="18541" y="13254"/>
                      <a:pt x="18523" y="13230"/>
                      <a:pt x="18488" y="13185"/>
                    </a:cubicBezTo>
                    <a:cubicBezTo>
                      <a:pt x="18419" y="13081"/>
                      <a:pt x="18294" y="12897"/>
                      <a:pt x="18062" y="12564"/>
                    </a:cubicBezTo>
                    <a:cubicBezTo>
                      <a:pt x="13596" y="6117"/>
                      <a:pt x="11479" y="2988"/>
                      <a:pt x="10558" y="1564"/>
                    </a:cubicBezTo>
                    <a:lnTo>
                      <a:pt x="10558" y="1564"/>
                    </a:lnTo>
                    <a:cubicBezTo>
                      <a:pt x="11881" y="3227"/>
                      <a:pt x="14535" y="6737"/>
                      <a:pt x="16295" y="9062"/>
                    </a:cubicBezTo>
                    <a:cubicBezTo>
                      <a:pt x="16991" y="9983"/>
                      <a:pt x="17605" y="10794"/>
                      <a:pt x="18045" y="11373"/>
                    </a:cubicBezTo>
                    <a:cubicBezTo>
                      <a:pt x="18661" y="12181"/>
                      <a:pt x="18790" y="12348"/>
                      <a:pt x="18869" y="12348"/>
                    </a:cubicBezTo>
                    <a:cubicBezTo>
                      <a:pt x="18889" y="12348"/>
                      <a:pt x="18907" y="12337"/>
                      <a:pt x="18928" y="12322"/>
                    </a:cubicBezTo>
                    <a:cubicBezTo>
                      <a:pt x="18956" y="12305"/>
                      <a:pt x="18977" y="12273"/>
                      <a:pt x="18981" y="12243"/>
                    </a:cubicBezTo>
                    <a:cubicBezTo>
                      <a:pt x="18990" y="12190"/>
                      <a:pt x="19019" y="12041"/>
                      <a:pt x="13689" y="4263"/>
                    </a:cubicBezTo>
                    <a:lnTo>
                      <a:pt x="13689" y="4263"/>
                    </a:lnTo>
                    <a:cubicBezTo>
                      <a:pt x="18445" y="10499"/>
                      <a:pt x="19055" y="11160"/>
                      <a:pt x="19236" y="11160"/>
                    </a:cubicBezTo>
                    <a:cubicBezTo>
                      <a:pt x="19259" y="11160"/>
                      <a:pt x="19275" y="11149"/>
                      <a:pt x="19292" y="11137"/>
                    </a:cubicBezTo>
                    <a:cubicBezTo>
                      <a:pt x="19320" y="11117"/>
                      <a:pt x="19341" y="11088"/>
                      <a:pt x="19344" y="11058"/>
                    </a:cubicBezTo>
                    <a:cubicBezTo>
                      <a:pt x="19355" y="11002"/>
                      <a:pt x="19379" y="10877"/>
                      <a:pt x="14251" y="3390"/>
                    </a:cubicBezTo>
                    <a:lnTo>
                      <a:pt x="14251" y="3390"/>
                    </a:lnTo>
                    <a:cubicBezTo>
                      <a:pt x="14646" y="3889"/>
                      <a:pt x="15065" y="4415"/>
                      <a:pt x="15480" y="4938"/>
                    </a:cubicBezTo>
                    <a:cubicBezTo>
                      <a:pt x="18024" y="8126"/>
                      <a:pt x="18769" y="9024"/>
                      <a:pt x="19035" y="9241"/>
                    </a:cubicBezTo>
                    <a:lnTo>
                      <a:pt x="19043" y="9252"/>
                    </a:lnTo>
                    <a:lnTo>
                      <a:pt x="19043" y="9249"/>
                    </a:lnTo>
                    <a:cubicBezTo>
                      <a:pt x="19096" y="9292"/>
                      <a:pt x="19129" y="9305"/>
                      <a:pt x="19154" y="9305"/>
                    </a:cubicBezTo>
                    <a:cubicBezTo>
                      <a:pt x="19176" y="9305"/>
                      <a:pt x="19191" y="9295"/>
                      <a:pt x="19209" y="9283"/>
                    </a:cubicBezTo>
                    <a:cubicBezTo>
                      <a:pt x="19264" y="9246"/>
                      <a:pt x="19278" y="9172"/>
                      <a:pt x="19240" y="9117"/>
                    </a:cubicBezTo>
                    <a:lnTo>
                      <a:pt x="15031" y="2870"/>
                    </a:lnTo>
                    <a:lnTo>
                      <a:pt x="18523" y="6754"/>
                    </a:lnTo>
                    <a:cubicBezTo>
                      <a:pt x="18546" y="6781"/>
                      <a:pt x="18579" y="6795"/>
                      <a:pt x="18612" y="6795"/>
                    </a:cubicBezTo>
                    <a:cubicBezTo>
                      <a:pt x="18638" y="6795"/>
                      <a:pt x="18664" y="6786"/>
                      <a:pt x="18686" y="6768"/>
                    </a:cubicBezTo>
                    <a:cubicBezTo>
                      <a:pt x="18738" y="6730"/>
                      <a:pt x="18749" y="6660"/>
                      <a:pt x="18710" y="6605"/>
                    </a:cubicBezTo>
                    <a:cubicBezTo>
                      <a:pt x="17612" y="5001"/>
                      <a:pt x="15955" y="2572"/>
                      <a:pt x="15841" y="2360"/>
                    </a:cubicBezTo>
                    <a:cubicBezTo>
                      <a:pt x="15838" y="2347"/>
                      <a:pt x="15831" y="2336"/>
                      <a:pt x="15824" y="2326"/>
                    </a:cubicBezTo>
                    <a:cubicBezTo>
                      <a:pt x="15802" y="2292"/>
                      <a:pt x="15765" y="2273"/>
                      <a:pt x="15726" y="2273"/>
                    </a:cubicBezTo>
                    <a:cubicBezTo>
                      <a:pt x="15703" y="2273"/>
                      <a:pt x="15679" y="2280"/>
                      <a:pt x="15658" y="2295"/>
                    </a:cubicBezTo>
                    <a:cubicBezTo>
                      <a:pt x="15630" y="2312"/>
                      <a:pt x="15613" y="2340"/>
                      <a:pt x="15605" y="2374"/>
                    </a:cubicBezTo>
                    <a:cubicBezTo>
                      <a:pt x="15595" y="2430"/>
                      <a:pt x="15589" y="2468"/>
                      <a:pt x="17484" y="5240"/>
                    </a:cubicBezTo>
                    <a:lnTo>
                      <a:pt x="14050" y="1425"/>
                    </a:lnTo>
                    <a:cubicBezTo>
                      <a:pt x="14027" y="1397"/>
                      <a:pt x="13993" y="1384"/>
                      <a:pt x="13959" y="1384"/>
                    </a:cubicBezTo>
                    <a:cubicBezTo>
                      <a:pt x="13934" y="1384"/>
                      <a:pt x="13908" y="1392"/>
                      <a:pt x="13887" y="1408"/>
                    </a:cubicBezTo>
                    <a:cubicBezTo>
                      <a:pt x="13838" y="1450"/>
                      <a:pt x="13825" y="1519"/>
                      <a:pt x="13863" y="1570"/>
                    </a:cubicBezTo>
                    <a:lnTo>
                      <a:pt x="17906" y="7568"/>
                    </a:lnTo>
                    <a:cubicBezTo>
                      <a:pt x="16427" y="5756"/>
                      <a:pt x="13995" y="2690"/>
                      <a:pt x="12203" y="406"/>
                    </a:cubicBezTo>
                    <a:cubicBezTo>
                      <a:pt x="12179" y="376"/>
                      <a:pt x="12144" y="360"/>
                      <a:pt x="12109" y="360"/>
                    </a:cubicBezTo>
                    <a:cubicBezTo>
                      <a:pt x="12084" y="360"/>
                      <a:pt x="12058" y="368"/>
                      <a:pt x="12037" y="385"/>
                    </a:cubicBezTo>
                    <a:cubicBezTo>
                      <a:pt x="11985" y="424"/>
                      <a:pt x="11971" y="497"/>
                      <a:pt x="12009" y="548"/>
                    </a:cubicBezTo>
                    <a:cubicBezTo>
                      <a:pt x="14123" y="3625"/>
                      <a:pt x="17050" y="7908"/>
                      <a:pt x="18391" y="9932"/>
                    </a:cubicBezTo>
                    <a:cubicBezTo>
                      <a:pt x="16853" y="8036"/>
                      <a:pt x="13734" y="3927"/>
                      <a:pt x="12200" y="1903"/>
                    </a:cubicBezTo>
                    <a:cubicBezTo>
                      <a:pt x="11815" y="1397"/>
                      <a:pt x="11493" y="975"/>
                      <a:pt x="11268" y="681"/>
                    </a:cubicBezTo>
                    <a:cubicBezTo>
                      <a:pt x="11105" y="465"/>
                      <a:pt x="11004" y="334"/>
                      <a:pt x="10939" y="257"/>
                    </a:cubicBezTo>
                    <a:cubicBezTo>
                      <a:pt x="10928" y="247"/>
                      <a:pt x="10921" y="233"/>
                      <a:pt x="10914" y="223"/>
                    </a:cubicBezTo>
                    <a:lnTo>
                      <a:pt x="10911" y="227"/>
                    </a:lnTo>
                    <a:cubicBezTo>
                      <a:pt x="10864" y="179"/>
                      <a:pt x="10836" y="162"/>
                      <a:pt x="10811" y="162"/>
                    </a:cubicBezTo>
                    <a:cubicBezTo>
                      <a:pt x="10791" y="162"/>
                      <a:pt x="10773" y="174"/>
                      <a:pt x="10748" y="192"/>
                    </a:cubicBezTo>
                    <a:cubicBezTo>
                      <a:pt x="10720" y="209"/>
                      <a:pt x="10703" y="237"/>
                      <a:pt x="10696" y="268"/>
                    </a:cubicBezTo>
                    <a:cubicBezTo>
                      <a:pt x="10689" y="302"/>
                      <a:pt x="10696" y="334"/>
                      <a:pt x="10717" y="361"/>
                    </a:cubicBezTo>
                    <a:cubicBezTo>
                      <a:pt x="12771" y="3345"/>
                      <a:pt x="15501" y="7329"/>
                      <a:pt x="17189" y="9844"/>
                    </a:cubicBezTo>
                    <a:cubicBezTo>
                      <a:pt x="16967" y="9550"/>
                      <a:pt x="16728" y="9238"/>
                      <a:pt x="16486" y="8916"/>
                    </a:cubicBezTo>
                    <a:cubicBezTo>
                      <a:pt x="10626" y="1166"/>
                      <a:pt x="9982" y="403"/>
                      <a:pt x="9796" y="403"/>
                    </a:cubicBezTo>
                    <a:cubicBezTo>
                      <a:pt x="9774" y="403"/>
                      <a:pt x="9759" y="413"/>
                      <a:pt x="9743" y="424"/>
                    </a:cubicBezTo>
                    <a:cubicBezTo>
                      <a:pt x="9715" y="444"/>
                      <a:pt x="9695" y="476"/>
                      <a:pt x="9688" y="507"/>
                    </a:cubicBezTo>
                    <a:cubicBezTo>
                      <a:pt x="9670" y="604"/>
                      <a:pt x="9643" y="753"/>
                      <a:pt x="14330" y="7586"/>
                    </a:cubicBezTo>
                    <a:cubicBezTo>
                      <a:pt x="14088" y="7257"/>
                      <a:pt x="13838" y="6924"/>
                      <a:pt x="13593" y="6595"/>
                    </a:cubicBezTo>
                    <a:cubicBezTo>
                      <a:pt x="9784" y="1515"/>
                      <a:pt x="8794" y="302"/>
                      <a:pt x="8475" y="57"/>
                    </a:cubicBezTo>
                    <a:cubicBezTo>
                      <a:pt x="8471" y="57"/>
                      <a:pt x="8471" y="53"/>
                      <a:pt x="8471" y="53"/>
                    </a:cubicBezTo>
                    <a:lnTo>
                      <a:pt x="8471" y="57"/>
                    </a:lnTo>
                    <a:cubicBezTo>
                      <a:pt x="8417" y="15"/>
                      <a:pt x="8382" y="1"/>
                      <a:pt x="8356" y="1"/>
                    </a:cubicBezTo>
                    <a:close/>
                  </a:path>
                </a:pathLst>
              </a:custGeom>
              <a:solidFill>
                <a:srgbClr val="F9CB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9" name="Google Shape;249;p28"/>
              <p:cNvGrpSpPr/>
              <p:nvPr/>
            </p:nvGrpSpPr>
            <p:grpSpPr>
              <a:xfrm rot="-463497">
                <a:off x="6619536" y="649401"/>
                <a:ext cx="960126" cy="1122298"/>
                <a:chOff x="6246600" y="3562450"/>
                <a:chExt cx="840768" cy="982780"/>
              </a:xfrm>
            </p:grpSpPr>
            <p:sp>
              <p:nvSpPr>
                <p:cNvPr id="250" name="Google Shape;250;p28"/>
                <p:cNvSpPr/>
                <p:nvPr/>
              </p:nvSpPr>
              <p:spPr>
                <a:xfrm>
                  <a:off x="6357979" y="3901087"/>
                  <a:ext cx="597582" cy="562038"/>
                </a:xfrm>
                <a:custGeom>
                  <a:avLst/>
                  <a:gdLst/>
                  <a:ahLst/>
                  <a:cxnLst/>
                  <a:rect l="l" t="t" r="r" b="b"/>
                  <a:pathLst>
                    <a:path w="7431" h="6989" extrusionOk="0">
                      <a:moveTo>
                        <a:pt x="4045" y="164"/>
                      </a:moveTo>
                      <a:cubicBezTo>
                        <a:pt x="4855" y="164"/>
                        <a:pt x="5844" y="566"/>
                        <a:pt x="6401" y="1126"/>
                      </a:cubicBezTo>
                      <a:cubicBezTo>
                        <a:pt x="7160" y="1895"/>
                        <a:pt x="7288" y="2821"/>
                        <a:pt x="7205" y="3843"/>
                      </a:cubicBezTo>
                      <a:cubicBezTo>
                        <a:pt x="7135" y="4689"/>
                        <a:pt x="7048" y="5354"/>
                        <a:pt x="6445" y="5970"/>
                      </a:cubicBezTo>
                      <a:cubicBezTo>
                        <a:pt x="5881" y="6549"/>
                        <a:pt x="5325" y="6822"/>
                        <a:pt x="4514" y="6822"/>
                      </a:cubicBezTo>
                      <a:cubicBezTo>
                        <a:pt x="4469" y="6822"/>
                        <a:pt x="4424" y="6821"/>
                        <a:pt x="4377" y="6819"/>
                      </a:cubicBezTo>
                      <a:cubicBezTo>
                        <a:pt x="3559" y="6792"/>
                        <a:pt x="2353" y="6629"/>
                        <a:pt x="1688" y="6119"/>
                      </a:cubicBezTo>
                      <a:cubicBezTo>
                        <a:pt x="885" y="5506"/>
                        <a:pt x="507" y="4331"/>
                        <a:pt x="479" y="3354"/>
                      </a:cubicBezTo>
                      <a:cubicBezTo>
                        <a:pt x="448" y="2298"/>
                        <a:pt x="808" y="1223"/>
                        <a:pt x="1789" y="690"/>
                      </a:cubicBezTo>
                      <a:cubicBezTo>
                        <a:pt x="2420" y="344"/>
                        <a:pt x="3231" y="243"/>
                        <a:pt x="3937" y="167"/>
                      </a:cubicBezTo>
                      <a:cubicBezTo>
                        <a:pt x="3973" y="165"/>
                        <a:pt x="4009" y="164"/>
                        <a:pt x="4045" y="164"/>
                      </a:cubicBezTo>
                      <a:close/>
                      <a:moveTo>
                        <a:pt x="4068" y="1"/>
                      </a:moveTo>
                      <a:cubicBezTo>
                        <a:pt x="4030" y="1"/>
                        <a:pt x="3991" y="1"/>
                        <a:pt x="3953" y="3"/>
                      </a:cubicBezTo>
                      <a:lnTo>
                        <a:pt x="3953" y="3"/>
                      </a:lnTo>
                      <a:cubicBezTo>
                        <a:pt x="3952" y="3"/>
                        <a:pt x="3951" y="3"/>
                        <a:pt x="3949" y="3"/>
                      </a:cubicBezTo>
                      <a:cubicBezTo>
                        <a:pt x="3946" y="3"/>
                        <a:pt x="3942" y="3"/>
                        <a:pt x="3937" y="4"/>
                      </a:cubicBezTo>
                      <a:cubicBezTo>
                        <a:pt x="3937" y="4"/>
                        <a:pt x="3937" y="4"/>
                        <a:pt x="3937" y="4"/>
                      </a:cubicBezTo>
                      <a:lnTo>
                        <a:pt x="3937" y="4"/>
                      </a:lnTo>
                      <a:cubicBezTo>
                        <a:pt x="3932" y="4"/>
                        <a:pt x="3928" y="4"/>
                        <a:pt x="3923" y="5"/>
                      </a:cubicBezTo>
                      <a:lnTo>
                        <a:pt x="3923" y="5"/>
                      </a:lnTo>
                      <a:cubicBezTo>
                        <a:pt x="2589" y="151"/>
                        <a:pt x="1112" y="453"/>
                        <a:pt x="559" y="1844"/>
                      </a:cubicBezTo>
                      <a:cubicBezTo>
                        <a:pt x="1" y="3247"/>
                        <a:pt x="362" y="5423"/>
                        <a:pt x="1671" y="6320"/>
                      </a:cubicBezTo>
                      <a:cubicBezTo>
                        <a:pt x="2295" y="6750"/>
                        <a:pt x="3210" y="6864"/>
                        <a:pt x="3944" y="6950"/>
                      </a:cubicBezTo>
                      <a:cubicBezTo>
                        <a:pt x="4142" y="6973"/>
                        <a:pt x="4352" y="6988"/>
                        <a:pt x="4564" y="6988"/>
                      </a:cubicBezTo>
                      <a:cubicBezTo>
                        <a:pt x="5071" y="6988"/>
                        <a:pt x="5591" y="6901"/>
                        <a:pt x="5999" y="6614"/>
                      </a:cubicBezTo>
                      <a:cubicBezTo>
                        <a:pt x="7218" y="5762"/>
                        <a:pt x="7426" y="4484"/>
                        <a:pt x="7430" y="3070"/>
                      </a:cubicBezTo>
                      <a:cubicBezTo>
                        <a:pt x="7430" y="1369"/>
                        <a:pt x="5701" y="1"/>
                        <a:pt x="406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8"/>
                <p:cNvSpPr/>
                <p:nvPr/>
              </p:nvSpPr>
              <p:spPr>
                <a:xfrm>
                  <a:off x="6276676" y="3845840"/>
                  <a:ext cx="754316" cy="677759"/>
                </a:xfrm>
                <a:custGeom>
                  <a:avLst/>
                  <a:gdLst/>
                  <a:ahLst/>
                  <a:cxnLst/>
                  <a:rect l="l" t="t" r="r" b="b"/>
                  <a:pathLst>
                    <a:path w="9380" h="8428" extrusionOk="0">
                      <a:moveTo>
                        <a:pt x="4917" y="164"/>
                      </a:moveTo>
                      <a:cubicBezTo>
                        <a:pt x="6119" y="202"/>
                        <a:pt x="7304" y="646"/>
                        <a:pt x="8163" y="1505"/>
                      </a:cubicBezTo>
                      <a:cubicBezTo>
                        <a:pt x="8832" y="2177"/>
                        <a:pt x="9106" y="3393"/>
                        <a:pt x="9092" y="4332"/>
                      </a:cubicBezTo>
                      <a:cubicBezTo>
                        <a:pt x="9078" y="5147"/>
                        <a:pt x="8774" y="6047"/>
                        <a:pt x="8344" y="6730"/>
                      </a:cubicBezTo>
                      <a:cubicBezTo>
                        <a:pt x="7668" y="7808"/>
                        <a:pt x="6524" y="8182"/>
                        <a:pt x="5309" y="8254"/>
                      </a:cubicBezTo>
                      <a:cubicBezTo>
                        <a:pt x="5108" y="8266"/>
                        <a:pt x="4905" y="8273"/>
                        <a:pt x="4702" y="8273"/>
                      </a:cubicBezTo>
                      <a:cubicBezTo>
                        <a:pt x="3662" y="8273"/>
                        <a:pt x="2613" y="8091"/>
                        <a:pt x="1813" y="7375"/>
                      </a:cubicBezTo>
                      <a:cubicBezTo>
                        <a:pt x="901" y="6553"/>
                        <a:pt x="475" y="5347"/>
                        <a:pt x="489" y="4138"/>
                      </a:cubicBezTo>
                      <a:cubicBezTo>
                        <a:pt x="496" y="3535"/>
                        <a:pt x="589" y="2923"/>
                        <a:pt x="783" y="2354"/>
                      </a:cubicBezTo>
                      <a:cubicBezTo>
                        <a:pt x="1023" y="1658"/>
                        <a:pt x="1567" y="1193"/>
                        <a:pt x="2152" y="781"/>
                      </a:cubicBezTo>
                      <a:cubicBezTo>
                        <a:pt x="2974" y="206"/>
                        <a:pt x="3961" y="268"/>
                        <a:pt x="4917" y="164"/>
                      </a:cubicBezTo>
                      <a:close/>
                      <a:moveTo>
                        <a:pt x="4929" y="0"/>
                      </a:moveTo>
                      <a:cubicBezTo>
                        <a:pt x="4925" y="0"/>
                        <a:pt x="4921" y="1"/>
                        <a:pt x="4917" y="1"/>
                      </a:cubicBezTo>
                      <a:cubicBezTo>
                        <a:pt x="4916" y="1"/>
                        <a:pt x="4915" y="1"/>
                        <a:pt x="4914" y="1"/>
                      </a:cubicBezTo>
                      <a:cubicBezTo>
                        <a:pt x="4906" y="1"/>
                        <a:pt x="4899" y="2"/>
                        <a:pt x="4893" y="4"/>
                      </a:cubicBezTo>
                      <a:lnTo>
                        <a:pt x="4893" y="4"/>
                      </a:lnTo>
                      <a:cubicBezTo>
                        <a:pt x="4125" y="83"/>
                        <a:pt x="3232" y="22"/>
                        <a:pt x="2526" y="365"/>
                      </a:cubicBezTo>
                      <a:cubicBezTo>
                        <a:pt x="1722" y="750"/>
                        <a:pt x="915" y="1453"/>
                        <a:pt x="624" y="2309"/>
                      </a:cubicBezTo>
                      <a:cubicBezTo>
                        <a:pt x="1" y="4162"/>
                        <a:pt x="308" y="6467"/>
                        <a:pt x="1951" y="7693"/>
                      </a:cubicBezTo>
                      <a:cubicBezTo>
                        <a:pt x="2775" y="8309"/>
                        <a:pt x="3776" y="8428"/>
                        <a:pt x="4777" y="8428"/>
                      </a:cubicBezTo>
                      <a:cubicBezTo>
                        <a:pt x="4795" y="8428"/>
                        <a:pt x="4813" y="8427"/>
                        <a:pt x="4830" y="8427"/>
                      </a:cubicBezTo>
                      <a:cubicBezTo>
                        <a:pt x="5752" y="8424"/>
                        <a:pt x="6819" y="8317"/>
                        <a:pt x="7599" y="7776"/>
                      </a:cubicBezTo>
                      <a:cubicBezTo>
                        <a:pt x="8680" y="7025"/>
                        <a:pt x="9380" y="5320"/>
                        <a:pt x="9244" y="4010"/>
                      </a:cubicBezTo>
                      <a:cubicBezTo>
                        <a:pt x="9130" y="2888"/>
                        <a:pt x="8873" y="1851"/>
                        <a:pt x="7976" y="1117"/>
                      </a:cubicBezTo>
                      <a:cubicBezTo>
                        <a:pt x="7114" y="409"/>
                        <a:pt x="6051" y="42"/>
                        <a:pt x="4946" y="2"/>
                      </a:cubicBezTo>
                      <a:lnTo>
                        <a:pt x="4946" y="2"/>
                      </a:lnTo>
                      <a:cubicBezTo>
                        <a:pt x="4940" y="1"/>
                        <a:pt x="4935" y="0"/>
                        <a:pt x="492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8"/>
                <p:cNvSpPr/>
                <p:nvPr/>
              </p:nvSpPr>
              <p:spPr>
                <a:xfrm>
                  <a:off x="6297987" y="3804345"/>
                  <a:ext cx="228547" cy="163167"/>
                </a:xfrm>
                <a:custGeom>
                  <a:avLst/>
                  <a:gdLst/>
                  <a:ahLst/>
                  <a:cxnLst/>
                  <a:rect l="l" t="t" r="r" b="b"/>
                  <a:pathLst>
                    <a:path w="2842" h="2029" extrusionOk="0">
                      <a:moveTo>
                        <a:pt x="2733" y="0"/>
                      </a:moveTo>
                      <a:cubicBezTo>
                        <a:pt x="2726" y="0"/>
                        <a:pt x="2717" y="1"/>
                        <a:pt x="2709" y="4"/>
                      </a:cubicBezTo>
                      <a:cubicBezTo>
                        <a:pt x="1741" y="295"/>
                        <a:pt x="571" y="1013"/>
                        <a:pt x="37" y="1907"/>
                      </a:cubicBezTo>
                      <a:cubicBezTo>
                        <a:pt x="1" y="1969"/>
                        <a:pt x="57" y="2029"/>
                        <a:pt x="113" y="2029"/>
                      </a:cubicBezTo>
                      <a:cubicBezTo>
                        <a:pt x="137" y="2029"/>
                        <a:pt x="162" y="2017"/>
                        <a:pt x="179" y="1990"/>
                      </a:cubicBezTo>
                      <a:cubicBezTo>
                        <a:pt x="688" y="1134"/>
                        <a:pt x="1831" y="441"/>
                        <a:pt x="2750" y="161"/>
                      </a:cubicBezTo>
                      <a:cubicBezTo>
                        <a:pt x="2841" y="135"/>
                        <a:pt x="2815" y="0"/>
                        <a:pt x="273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8"/>
                <p:cNvSpPr/>
                <p:nvPr/>
              </p:nvSpPr>
              <p:spPr>
                <a:xfrm>
                  <a:off x="6246600" y="3738564"/>
                  <a:ext cx="278968" cy="228949"/>
                </a:xfrm>
                <a:custGeom>
                  <a:avLst/>
                  <a:gdLst/>
                  <a:ahLst/>
                  <a:cxnLst/>
                  <a:rect l="l" t="t" r="r" b="b"/>
                  <a:pathLst>
                    <a:path w="3469" h="2847" extrusionOk="0">
                      <a:moveTo>
                        <a:pt x="1999" y="1"/>
                      </a:moveTo>
                      <a:cubicBezTo>
                        <a:pt x="1606" y="1"/>
                        <a:pt x="1205" y="117"/>
                        <a:pt x="877" y="331"/>
                      </a:cubicBezTo>
                      <a:cubicBezTo>
                        <a:pt x="66" y="857"/>
                        <a:pt x="1" y="2146"/>
                        <a:pt x="690" y="2822"/>
                      </a:cubicBezTo>
                      <a:cubicBezTo>
                        <a:pt x="707" y="2839"/>
                        <a:pt x="726" y="2847"/>
                        <a:pt x="745" y="2847"/>
                      </a:cubicBezTo>
                      <a:cubicBezTo>
                        <a:pt x="808" y="2847"/>
                        <a:pt x="863" y="2764"/>
                        <a:pt x="804" y="2707"/>
                      </a:cubicBezTo>
                      <a:cubicBezTo>
                        <a:pt x="121" y="2032"/>
                        <a:pt x="298" y="822"/>
                        <a:pt x="1116" y="379"/>
                      </a:cubicBezTo>
                      <a:cubicBezTo>
                        <a:pt x="1379" y="237"/>
                        <a:pt x="1683" y="162"/>
                        <a:pt x="1983" y="162"/>
                      </a:cubicBezTo>
                      <a:cubicBezTo>
                        <a:pt x="2524" y="162"/>
                        <a:pt x="3051" y="406"/>
                        <a:pt x="3298" y="944"/>
                      </a:cubicBezTo>
                      <a:cubicBezTo>
                        <a:pt x="3311" y="973"/>
                        <a:pt x="3334" y="985"/>
                        <a:pt x="3358" y="985"/>
                      </a:cubicBezTo>
                      <a:cubicBezTo>
                        <a:pt x="3410" y="985"/>
                        <a:pt x="3468" y="925"/>
                        <a:pt x="3437" y="860"/>
                      </a:cubicBezTo>
                      <a:cubicBezTo>
                        <a:pt x="3166" y="266"/>
                        <a:pt x="2592" y="1"/>
                        <a:pt x="19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8"/>
                <p:cNvSpPr/>
                <p:nvPr/>
              </p:nvSpPr>
              <p:spPr>
                <a:xfrm>
                  <a:off x="6394810" y="4443341"/>
                  <a:ext cx="98431" cy="101889"/>
                </a:xfrm>
                <a:custGeom>
                  <a:avLst/>
                  <a:gdLst/>
                  <a:ahLst/>
                  <a:cxnLst/>
                  <a:rect l="l" t="t" r="r" b="b"/>
                  <a:pathLst>
                    <a:path w="1224" h="1267" extrusionOk="0">
                      <a:moveTo>
                        <a:pt x="326" y="0"/>
                      </a:moveTo>
                      <a:cubicBezTo>
                        <a:pt x="302" y="0"/>
                        <a:pt x="279" y="12"/>
                        <a:pt x="264" y="41"/>
                      </a:cubicBezTo>
                      <a:cubicBezTo>
                        <a:pt x="153" y="270"/>
                        <a:pt x="80" y="506"/>
                        <a:pt x="56" y="755"/>
                      </a:cubicBezTo>
                      <a:cubicBezTo>
                        <a:pt x="42" y="893"/>
                        <a:pt x="0" y="1147"/>
                        <a:pt x="142" y="1234"/>
                      </a:cubicBezTo>
                      <a:cubicBezTo>
                        <a:pt x="182" y="1257"/>
                        <a:pt x="229" y="1267"/>
                        <a:pt x="278" y="1267"/>
                      </a:cubicBezTo>
                      <a:cubicBezTo>
                        <a:pt x="400" y="1267"/>
                        <a:pt x="539" y="1207"/>
                        <a:pt x="631" y="1160"/>
                      </a:cubicBezTo>
                      <a:cubicBezTo>
                        <a:pt x="843" y="1050"/>
                        <a:pt x="1009" y="873"/>
                        <a:pt x="1168" y="700"/>
                      </a:cubicBezTo>
                      <a:cubicBezTo>
                        <a:pt x="1224" y="641"/>
                        <a:pt x="1168" y="559"/>
                        <a:pt x="1108" y="559"/>
                      </a:cubicBezTo>
                      <a:cubicBezTo>
                        <a:pt x="1089" y="559"/>
                        <a:pt x="1070" y="567"/>
                        <a:pt x="1054" y="586"/>
                      </a:cubicBezTo>
                      <a:cubicBezTo>
                        <a:pt x="896" y="753"/>
                        <a:pt x="615" y="1093"/>
                        <a:pt x="353" y="1093"/>
                      </a:cubicBezTo>
                      <a:cubicBezTo>
                        <a:pt x="344" y="1093"/>
                        <a:pt x="335" y="1092"/>
                        <a:pt x="326" y="1091"/>
                      </a:cubicBezTo>
                      <a:cubicBezTo>
                        <a:pt x="310" y="1098"/>
                        <a:pt x="296" y="1101"/>
                        <a:pt x="283" y="1101"/>
                      </a:cubicBezTo>
                      <a:cubicBezTo>
                        <a:pt x="241" y="1101"/>
                        <a:pt x="217" y="1065"/>
                        <a:pt x="211" y="991"/>
                      </a:cubicBezTo>
                      <a:lnTo>
                        <a:pt x="211" y="914"/>
                      </a:lnTo>
                      <a:cubicBezTo>
                        <a:pt x="205" y="824"/>
                        <a:pt x="222" y="711"/>
                        <a:pt x="240" y="623"/>
                      </a:cubicBezTo>
                      <a:cubicBezTo>
                        <a:pt x="271" y="450"/>
                        <a:pt x="330" y="284"/>
                        <a:pt x="406" y="124"/>
                      </a:cubicBezTo>
                      <a:cubicBezTo>
                        <a:pt x="437" y="60"/>
                        <a:pt x="380" y="0"/>
                        <a:pt x="32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8"/>
                <p:cNvSpPr/>
                <p:nvPr/>
              </p:nvSpPr>
              <p:spPr>
                <a:xfrm>
                  <a:off x="6846356" y="4432484"/>
                  <a:ext cx="98270" cy="101889"/>
                </a:xfrm>
                <a:custGeom>
                  <a:avLst/>
                  <a:gdLst/>
                  <a:ahLst/>
                  <a:cxnLst/>
                  <a:rect l="l" t="t" r="r" b="b"/>
                  <a:pathLst>
                    <a:path w="1222" h="1267" extrusionOk="0">
                      <a:moveTo>
                        <a:pt x="897" y="0"/>
                      </a:moveTo>
                      <a:cubicBezTo>
                        <a:pt x="843" y="0"/>
                        <a:pt x="786" y="60"/>
                        <a:pt x="820" y="125"/>
                      </a:cubicBezTo>
                      <a:cubicBezTo>
                        <a:pt x="896" y="284"/>
                        <a:pt x="955" y="446"/>
                        <a:pt x="986" y="624"/>
                      </a:cubicBezTo>
                      <a:cubicBezTo>
                        <a:pt x="999" y="703"/>
                        <a:pt x="1007" y="790"/>
                        <a:pt x="1010" y="873"/>
                      </a:cubicBezTo>
                      <a:cubicBezTo>
                        <a:pt x="1014" y="911"/>
                        <a:pt x="1014" y="949"/>
                        <a:pt x="1010" y="991"/>
                      </a:cubicBezTo>
                      <a:cubicBezTo>
                        <a:pt x="1005" y="1063"/>
                        <a:pt x="981" y="1100"/>
                        <a:pt x="938" y="1100"/>
                      </a:cubicBezTo>
                      <a:cubicBezTo>
                        <a:pt x="925" y="1100"/>
                        <a:pt x="911" y="1097"/>
                        <a:pt x="896" y="1091"/>
                      </a:cubicBezTo>
                      <a:cubicBezTo>
                        <a:pt x="888" y="1091"/>
                        <a:pt x="880" y="1092"/>
                        <a:pt x="872" y="1092"/>
                      </a:cubicBezTo>
                      <a:cubicBezTo>
                        <a:pt x="609" y="1092"/>
                        <a:pt x="330" y="753"/>
                        <a:pt x="172" y="582"/>
                      </a:cubicBezTo>
                      <a:cubicBezTo>
                        <a:pt x="155" y="564"/>
                        <a:pt x="136" y="557"/>
                        <a:pt x="117" y="557"/>
                      </a:cubicBezTo>
                      <a:cubicBezTo>
                        <a:pt x="56" y="557"/>
                        <a:pt x="1" y="639"/>
                        <a:pt x="54" y="700"/>
                      </a:cubicBezTo>
                      <a:cubicBezTo>
                        <a:pt x="217" y="870"/>
                        <a:pt x="383" y="1046"/>
                        <a:pt x="594" y="1157"/>
                      </a:cubicBezTo>
                      <a:cubicBezTo>
                        <a:pt x="684" y="1207"/>
                        <a:pt x="824" y="1266"/>
                        <a:pt x="946" y="1266"/>
                      </a:cubicBezTo>
                      <a:cubicBezTo>
                        <a:pt x="995" y="1266"/>
                        <a:pt x="1041" y="1257"/>
                        <a:pt x="1079" y="1233"/>
                      </a:cubicBezTo>
                      <a:cubicBezTo>
                        <a:pt x="1221" y="1143"/>
                        <a:pt x="1180" y="897"/>
                        <a:pt x="1166" y="755"/>
                      </a:cubicBezTo>
                      <a:cubicBezTo>
                        <a:pt x="1145" y="505"/>
                        <a:pt x="1069" y="267"/>
                        <a:pt x="958" y="41"/>
                      </a:cubicBezTo>
                      <a:cubicBezTo>
                        <a:pt x="944" y="12"/>
                        <a:pt x="921" y="0"/>
                        <a:pt x="89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8"/>
                <p:cNvSpPr/>
                <p:nvPr/>
              </p:nvSpPr>
              <p:spPr>
                <a:xfrm>
                  <a:off x="6637672" y="3990994"/>
                  <a:ext cx="21632" cy="222998"/>
                </a:xfrm>
                <a:custGeom>
                  <a:avLst/>
                  <a:gdLst/>
                  <a:ahLst/>
                  <a:cxnLst/>
                  <a:rect l="l" t="t" r="r" b="b"/>
                  <a:pathLst>
                    <a:path w="269" h="2773" extrusionOk="0">
                      <a:moveTo>
                        <a:pt x="80" y="1"/>
                      </a:moveTo>
                      <a:cubicBezTo>
                        <a:pt x="40" y="1"/>
                        <a:pt x="0" y="28"/>
                        <a:pt x="2" y="81"/>
                      </a:cubicBezTo>
                      <a:cubicBezTo>
                        <a:pt x="23" y="951"/>
                        <a:pt x="68" y="1824"/>
                        <a:pt x="102" y="2693"/>
                      </a:cubicBezTo>
                      <a:cubicBezTo>
                        <a:pt x="104" y="2746"/>
                        <a:pt x="147" y="2773"/>
                        <a:pt x="189" y="2773"/>
                      </a:cubicBezTo>
                      <a:cubicBezTo>
                        <a:pt x="230" y="2773"/>
                        <a:pt x="269" y="2747"/>
                        <a:pt x="265" y="2693"/>
                      </a:cubicBezTo>
                      <a:cubicBezTo>
                        <a:pt x="231" y="1824"/>
                        <a:pt x="185" y="951"/>
                        <a:pt x="164" y="81"/>
                      </a:cubicBezTo>
                      <a:cubicBezTo>
                        <a:pt x="163" y="28"/>
                        <a:pt x="121" y="1"/>
                        <a:pt x="8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8"/>
                <p:cNvSpPr/>
                <p:nvPr/>
              </p:nvSpPr>
              <p:spPr>
                <a:xfrm>
                  <a:off x="6566582" y="4216805"/>
                  <a:ext cx="93043" cy="108242"/>
                </a:xfrm>
                <a:custGeom>
                  <a:avLst/>
                  <a:gdLst/>
                  <a:ahLst/>
                  <a:cxnLst/>
                  <a:rect l="l" t="t" r="r" b="b"/>
                  <a:pathLst>
                    <a:path w="1157" h="1346" extrusionOk="0">
                      <a:moveTo>
                        <a:pt x="1042" y="1"/>
                      </a:moveTo>
                      <a:cubicBezTo>
                        <a:pt x="1024" y="1"/>
                        <a:pt x="1005" y="9"/>
                        <a:pt x="990" y="28"/>
                      </a:cubicBezTo>
                      <a:cubicBezTo>
                        <a:pt x="661" y="416"/>
                        <a:pt x="297" y="787"/>
                        <a:pt x="37" y="1223"/>
                      </a:cubicBezTo>
                      <a:cubicBezTo>
                        <a:pt x="1" y="1288"/>
                        <a:pt x="58" y="1346"/>
                        <a:pt x="114" y="1346"/>
                      </a:cubicBezTo>
                      <a:cubicBezTo>
                        <a:pt x="138" y="1346"/>
                        <a:pt x="163" y="1334"/>
                        <a:pt x="179" y="1306"/>
                      </a:cubicBezTo>
                      <a:cubicBezTo>
                        <a:pt x="432" y="880"/>
                        <a:pt x="786" y="520"/>
                        <a:pt x="1104" y="146"/>
                      </a:cubicBezTo>
                      <a:cubicBezTo>
                        <a:pt x="1157" y="84"/>
                        <a:pt x="1101" y="1"/>
                        <a:pt x="104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8"/>
                <p:cNvSpPr/>
                <p:nvPr/>
              </p:nvSpPr>
              <p:spPr>
                <a:xfrm>
                  <a:off x="6278365" y="3728029"/>
                  <a:ext cx="78487" cy="64897"/>
                </a:xfrm>
                <a:custGeom>
                  <a:avLst/>
                  <a:gdLst/>
                  <a:ahLst/>
                  <a:cxnLst/>
                  <a:rect l="l" t="t" r="r" b="b"/>
                  <a:pathLst>
                    <a:path w="976" h="807" extrusionOk="0">
                      <a:moveTo>
                        <a:pt x="316" y="0"/>
                      </a:moveTo>
                      <a:cubicBezTo>
                        <a:pt x="267" y="0"/>
                        <a:pt x="221" y="14"/>
                        <a:pt x="180" y="49"/>
                      </a:cubicBezTo>
                      <a:cubicBezTo>
                        <a:pt x="1" y="209"/>
                        <a:pt x="215" y="545"/>
                        <a:pt x="236" y="729"/>
                      </a:cubicBezTo>
                      <a:cubicBezTo>
                        <a:pt x="241" y="781"/>
                        <a:pt x="284" y="807"/>
                        <a:pt x="325" y="807"/>
                      </a:cubicBezTo>
                      <a:cubicBezTo>
                        <a:pt x="366" y="807"/>
                        <a:pt x="404" y="781"/>
                        <a:pt x="399" y="729"/>
                      </a:cubicBezTo>
                      <a:cubicBezTo>
                        <a:pt x="388" y="645"/>
                        <a:pt x="367" y="566"/>
                        <a:pt x="343" y="489"/>
                      </a:cubicBezTo>
                      <a:cubicBezTo>
                        <a:pt x="319" y="417"/>
                        <a:pt x="277" y="330"/>
                        <a:pt x="281" y="257"/>
                      </a:cubicBezTo>
                      <a:cubicBezTo>
                        <a:pt x="283" y="199"/>
                        <a:pt x="309" y="180"/>
                        <a:pt x="344" y="180"/>
                      </a:cubicBezTo>
                      <a:cubicBezTo>
                        <a:pt x="403" y="180"/>
                        <a:pt x="490" y="238"/>
                        <a:pt x="534" y="264"/>
                      </a:cubicBezTo>
                      <a:cubicBezTo>
                        <a:pt x="624" y="320"/>
                        <a:pt x="711" y="382"/>
                        <a:pt x="811" y="427"/>
                      </a:cubicBezTo>
                      <a:cubicBezTo>
                        <a:pt x="823" y="432"/>
                        <a:pt x="834" y="434"/>
                        <a:pt x="845" y="434"/>
                      </a:cubicBezTo>
                      <a:cubicBezTo>
                        <a:pt x="922" y="434"/>
                        <a:pt x="975" y="321"/>
                        <a:pt x="890" y="285"/>
                      </a:cubicBezTo>
                      <a:cubicBezTo>
                        <a:pt x="752" y="224"/>
                        <a:pt x="510" y="0"/>
                        <a:pt x="31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28"/>
                <p:cNvSpPr/>
                <p:nvPr/>
              </p:nvSpPr>
              <p:spPr>
                <a:xfrm>
                  <a:off x="6710530" y="3804345"/>
                  <a:ext cx="251144" cy="124084"/>
                </a:xfrm>
                <a:custGeom>
                  <a:avLst/>
                  <a:gdLst/>
                  <a:ahLst/>
                  <a:cxnLst/>
                  <a:rect l="l" t="t" r="r" b="b"/>
                  <a:pathLst>
                    <a:path w="3123" h="1543" extrusionOk="0">
                      <a:moveTo>
                        <a:pt x="92" y="0"/>
                      </a:moveTo>
                      <a:cubicBezTo>
                        <a:pt x="0" y="0"/>
                        <a:pt x="4" y="154"/>
                        <a:pt x="104" y="164"/>
                      </a:cubicBezTo>
                      <a:cubicBezTo>
                        <a:pt x="1060" y="282"/>
                        <a:pt x="2301" y="763"/>
                        <a:pt x="2955" y="1515"/>
                      </a:cubicBezTo>
                      <a:cubicBezTo>
                        <a:pt x="2971" y="1534"/>
                        <a:pt x="2990" y="1542"/>
                        <a:pt x="3008" y="1542"/>
                      </a:cubicBezTo>
                      <a:cubicBezTo>
                        <a:pt x="3067" y="1542"/>
                        <a:pt x="3123" y="1461"/>
                        <a:pt x="3070" y="1401"/>
                      </a:cubicBezTo>
                      <a:cubicBezTo>
                        <a:pt x="2384" y="611"/>
                        <a:pt x="1108" y="126"/>
                        <a:pt x="104" y="1"/>
                      </a:cubicBezTo>
                      <a:cubicBezTo>
                        <a:pt x="100" y="0"/>
                        <a:pt x="96" y="0"/>
                        <a:pt x="9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8"/>
                <p:cNvSpPr/>
                <p:nvPr/>
              </p:nvSpPr>
              <p:spPr>
                <a:xfrm>
                  <a:off x="6711254" y="3717816"/>
                  <a:ext cx="289905" cy="210131"/>
                </a:xfrm>
                <a:custGeom>
                  <a:avLst/>
                  <a:gdLst/>
                  <a:ahLst/>
                  <a:cxnLst/>
                  <a:rect l="l" t="t" r="r" b="b"/>
                  <a:pathLst>
                    <a:path w="3605" h="2613" extrusionOk="0">
                      <a:moveTo>
                        <a:pt x="1644" y="0"/>
                      </a:moveTo>
                      <a:cubicBezTo>
                        <a:pt x="923" y="0"/>
                        <a:pt x="218" y="373"/>
                        <a:pt x="15" y="1136"/>
                      </a:cubicBezTo>
                      <a:cubicBezTo>
                        <a:pt x="1" y="1198"/>
                        <a:pt x="51" y="1238"/>
                        <a:pt x="100" y="1238"/>
                      </a:cubicBezTo>
                      <a:cubicBezTo>
                        <a:pt x="132" y="1238"/>
                        <a:pt x="164" y="1221"/>
                        <a:pt x="175" y="1181"/>
                      </a:cubicBezTo>
                      <a:cubicBezTo>
                        <a:pt x="357" y="496"/>
                        <a:pt x="998" y="162"/>
                        <a:pt x="1649" y="162"/>
                      </a:cubicBezTo>
                      <a:cubicBezTo>
                        <a:pt x="1876" y="162"/>
                        <a:pt x="2105" y="203"/>
                        <a:pt x="2316" y="284"/>
                      </a:cubicBezTo>
                      <a:cubicBezTo>
                        <a:pt x="3151" y="599"/>
                        <a:pt x="3449" y="1763"/>
                        <a:pt x="2933" y="2494"/>
                      </a:cubicBezTo>
                      <a:cubicBezTo>
                        <a:pt x="2889" y="2555"/>
                        <a:pt x="2946" y="2612"/>
                        <a:pt x="3005" y="2612"/>
                      </a:cubicBezTo>
                      <a:cubicBezTo>
                        <a:pt x="3030" y="2612"/>
                        <a:pt x="3056" y="2602"/>
                        <a:pt x="3074" y="2577"/>
                      </a:cubicBezTo>
                      <a:cubicBezTo>
                        <a:pt x="3605" y="1825"/>
                        <a:pt x="3359" y="589"/>
                        <a:pt x="2521" y="194"/>
                      </a:cubicBezTo>
                      <a:cubicBezTo>
                        <a:pt x="2249" y="65"/>
                        <a:pt x="1945" y="0"/>
                        <a:pt x="164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28"/>
                <p:cNvSpPr/>
                <p:nvPr/>
              </p:nvSpPr>
              <p:spPr>
                <a:xfrm>
                  <a:off x="6868230" y="3691439"/>
                  <a:ext cx="73904" cy="64414"/>
                </a:xfrm>
                <a:custGeom>
                  <a:avLst/>
                  <a:gdLst/>
                  <a:ahLst/>
                  <a:cxnLst/>
                  <a:rect l="l" t="t" r="r" b="b"/>
                  <a:pathLst>
                    <a:path w="919" h="801" extrusionOk="0">
                      <a:moveTo>
                        <a:pt x="623" y="1"/>
                      </a:moveTo>
                      <a:cubicBezTo>
                        <a:pt x="425" y="1"/>
                        <a:pt x="199" y="294"/>
                        <a:pt x="73" y="380"/>
                      </a:cubicBezTo>
                      <a:cubicBezTo>
                        <a:pt x="1" y="426"/>
                        <a:pt x="45" y="532"/>
                        <a:pt x="113" y="532"/>
                      </a:cubicBezTo>
                      <a:cubicBezTo>
                        <a:pt x="127" y="532"/>
                        <a:pt x="141" y="528"/>
                        <a:pt x="156" y="518"/>
                      </a:cubicBezTo>
                      <a:cubicBezTo>
                        <a:pt x="233" y="469"/>
                        <a:pt x="302" y="404"/>
                        <a:pt x="367" y="341"/>
                      </a:cubicBezTo>
                      <a:cubicBezTo>
                        <a:pt x="411" y="304"/>
                        <a:pt x="529" y="182"/>
                        <a:pt x="604" y="182"/>
                      </a:cubicBezTo>
                      <a:cubicBezTo>
                        <a:pt x="626" y="182"/>
                        <a:pt x="643" y="192"/>
                        <a:pt x="655" y="217"/>
                      </a:cubicBezTo>
                      <a:cubicBezTo>
                        <a:pt x="683" y="282"/>
                        <a:pt x="652" y="397"/>
                        <a:pt x="641" y="463"/>
                      </a:cubicBezTo>
                      <a:cubicBezTo>
                        <a:pt x="631" y="549"/>
                        <a:pt x="617" y="636"/>
                        <a:pt x="624" y="722"/>
                      </a:cubicBezTo>
                      <a:cubicBezTo>
                        <a:pt x="627" y="774"/>
                        <a:pt x="670" y="800"/>
                        <a:pt x="711" y="800"/>
                      </a:cubicBezTo>
                      <a:cubicBezTo>
                        <a:pt x="751" y="800"/>
                        <a:pt x="790" y="774"/>
                        <a:pt x="786" y="722"/>
                      </a:cubicBezTo>
                      <a:cubicBezTo>
                        <a:pt x="777" y="532"/>
                        <a:pt x="919" y="189"/>
                        <a:pt x="742" y="44"/>
                      </a:cubicBezTo>
                      <a:cubicBezTo>
                        <a:pt x="704" y="14"/>
                        <a:pt x="664" y="1"/>
                        <a:pt x="62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8"/>
                <p:cNvSpPr/>
                <p:nvPr/>
              </p:nvSpPr>
              <p:spPr>
                <a:xfrm>
                  <a:off x="6550258" y="3735830"/>
                  <a:ext cx="131643" cy="15360"/>
                </a:xfrm>
                <a:custGeom>
                  <a:avLst/>
                  <a:gdLst/>
                  <a:ahLst/>
                  <a:cxnLst/>
                  <a:rect l="l" t="t" r="r" b="b"/>
                  <a:pathLst>
                    <a:path w="1637" h="191" extrusionOk="0">
                      <a:moveTo>
                        <a:pt x="1529" y="0"/>
                      </a:moveTo>
                      <a:cubicBezTo>
                        <a:pt x="1054" y="4"/>
                        <a:pt x="583" y="15"/>
                        <a:pt x="108" y="29"/>
                      </a:cubicBezTo>
                      <a:cubicBezTo>
                        <a:pt x="2" y="32"/>
                        <a:pt x="1" y="191"/>
                        <a:pt x="104" y="191"/>
                      </a:cubicBezTo>
                      <a:cubicBezTo>
                        <a:pt x="105" y="191"/>
                        <a:pt x="107" y="191"/>
                        <a:pt x="108" y="191"/>
                      </a:cubicBezTo>
                      <a:cubicBezTo>
                        <a:pt x="583" y="178"/>
                        <a:pt x="1054" y="167"/>
                        <a:pt x="1529" y="163"/>
                      </a:cubicBezTo>
                      <a:cubicBezTo>
                        <a:pt x="1636" y="163"/>
                        <a:pt x="1636" y="0"/>
                        <a:pt x="152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8"/>
                <p:cNvSpPr/>
                <p:nvPr/>
              </p:nvSpPr>
              <p:spPr>
                <a:xfrm>
                  <a:off x="6551142" y="3797188"/>
                  <a:ext cx="133171" cy="20024"/>
                </a:xfrm>
                <a:custGeom>
                  <a:avLst/>
                  <a:gdLst/>
                  <a:ahLst/>
                  <a:cxnLst/>
                  <a:rect l="l" t="t" r="r" b="b"/>
                  <a:pathLst>
                    <a:path w="1656" h="249" extrusionOk="0">
                      <a:moveTo>
                        <a:pt x="1541" y="0"/>
                      </a:moveTo>
                      <a:cubicBezTo>
                        <a:pt x="1534" y="0"/>
                        <a:pt x="1526" y="1"/>
                        <a:pt x="1518" y="3"/>
                      </a:cubicBezTo>
                      <a:cubicBezTo>
                        <a:pt x="1250" y="66"/>
                        <a:pt x="975" y="84"/>
                        <a:pt x="699" y="84"/>
                      </a:cubicBezTo>
                      <a:cubicBezTo>
                        <a:pt x="501" y="84"/>
                        <a:pt x="303" y="74"/>
                        <a:pt x="108" y="66"/>
                      </a:cubicBezTo>
                      <a:cubicBezTo>
                        <a:pt x="107" y="66"/>
                        <a:pt x="106" y="66"/>
                        <a:pt x="104" y="66"/>
                      </a:cubicBezTo>
                      <a:cubicBezTo>
                        <a:pt x="1" y="66"/>
                        <a:pt x="5" y="225"/>
                        <a:pt x="108" y="232"/>
                      </a:cubicBezTo>
                      <a:cubicBezTo>
                        <a:pt x="298" y="240"/>
                        <a:pt x="490" y="248"/>
                        <a:pt x="682" y="248"/>
                      </a:cubicBezTo>
                      <a:cubicBezTo>
                        <a:pt x="979" y="248"/>
                        <a:pt x="1275" y="229"/>
                        <a:pt x="1563" y="160"/>
                      </a:cubicBezTo>
                      <a:cubicBezTo>
                        <a:pt x="1656" y="137"/>
                        <a:pt x="1628" y="0"/>
                        <a:pt x="15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28"/>
                <p:cNvSpPr/>
                <p:nvPr/>
              </p:nvSpPr>
              <p:spPr>
                <a:xfrm>
                  <a:off x="6665657" y="3736714"/>
                  <a:ext cx="16888" cy="73180"/>
                </a:xfrm>
                <a:custGeom>
                  <a:avLst/>
                  <a:gdLst/>
                  <a:ahLst/>
                  <a:cxnLst/>
                  <a:rect l="l" t="t" r="r" b="b"/>
                  <a:pathLst>
                    <a:path w="210" h="910" extrusionOk="0">
                      <a:moveTo>
                        <a:pt x="108" y="0"/>
                      </a:moveTo>
                      <a:cubicBezTo>
                        <a:pt x="76" y="0"/>
                        <a:pt x="47" y="18"/>
                        <a:pt x="42" y="59"/>
                      </a:cubicBezTo>
                      <a:cubicBezTo>
                        <a:pt x="3" y="319"/>
                        <a:pt x="0" y="572"/>
                        <a:pt x="35" y="832"/>
                      </a:cubicBezTo>
                      <a:cubicBezTo>
                        <a:pt x="42" y="884"/>
                        <a:pt x="86" y="910"/>
                        <a:pt x="127" y="910"/>
                      </a:cubicBezTo>
                      <a:cubicBezTo>
                        <a:pt x="167" y="910"/>
                        <a:pt x="205" y="884"/>
                        <a:pt x="198" y="832"/>
                      </a:cubicBezTo>
                      <a:cubicBezTo>
                        <a:pt x="166" y="589"/>
                        <a:pt x="166" y="346"/>
                        <a:pt x="201" y="101"/>
                      </a:cubicBezTo>
                      <a:cubicBezTo>
                        <a:pt x="210" y="40"/>
                        <a:pt x="156" y="0"/>
                        <a:pt x="10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28"/>
                <p:cNvSpPr/>
                <p:nvPr/>
              </p:nvSpPr>
              <p:spPr>
                <a:xfrm>
                  <a:off x="6551946" y="3738242"/>
                  <a:ext cx="15118" cy="74547"/>
                </a:xfrm>
                <a:custGeom>
                  <a:avLst/>
                  <a:gdLst/>
                  <a:ahLst/>
                  <a:cxnLst/>
                  <a:rect l="l" t="t" r="r" b="b"/>
                  <a:pathLst>
                    <a:path w="188" h="927" extrusionOk="0">
                      <a:moveTo>
                        <a:pt x="80" y="1"/>
                      </a:moveTo>
                      <a:cubicBezTo>
                        <a:pt x="39" y="1"/>
                        <a:pt x="0" y="28"/>
                        <a:pt x="4" y="82"/>
                      </a:cubicBezTo>
                      <a:cubicBezTo>
                        <a:pt x="25" y="335"/>
                        <a:pt x="0" y="591"/>
                        <a:pt x="15" y="847"/>
                      </a:cubicBezTo>
                      <a:cubicBezTo>
                        <a:pt x="18" y="899"/>
                        <a:pt x="61" y="926"/>
                        <a:pt x="103" y="926"/>
                      </a:cubicBezTo>
                      <a:cubicBezTo>
                        <a:pt x="143" y="926"/>
                        <a:pt x="183" y="900"/>
                        <a:pt x="181" y="847"/>
                      </a:cubicBezTo>
                      <a:cubicBezTo>
                        <a:pt x="163" y="591"/>
                        <a:pt x="188" y="335"/>
                        <a:pt x="167" y="82"/>
                      </a:cubicBezTo>
                      <a:cubicBezTo>
                        <a:pt x="163" y="28"/>
                        <a:pt x="121" y="1"/>
                        <a:pt x="8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28"/>
                <p:cNvSpPr/>
                <p:nvPr/>
              </p:nvSpPr>
              <p:spPr>
                <a:xfrm>
                  <a:off x="6612099" y="3806918"/>
                  <a:ext cx="17451" cy="56694"/>
                </a:xfrm>
                <a:custGeom>
                  <a:avLst/>
                  <a:gdLst/>
                  <a:ahLst/>
                  <a:cxnLst/>
                  <a:rect l="l" t="t" r="r" b="b"/>
                  <a:pathLst>
                    <a:path w="217" h="705" extrusionOk="0">
                      <a:moveTo>
                        <a:pt x="132" y="1"/>
                      </a:moveTo>
                      <a:cubicBezTo>
                        <a:pt x="90" y="1"/>
                        <a:pt x="46" y="28"/>
                        <a:pt x="42" y="80"/>
                      </a:cubicBezTo>
                      <a:cubicBezTo>
                        <a:pt x="29" y="271"/>
                        <a:pt x="1" y="458"/>
                        <a:pt x="46" y="645"/>
                      </a:cubicBezTo>
                      <a:cubicBezTo>
                        <a:pt x="56" y="686"/>
                        <a:pt x="86" y="704"/>
                        <a:pt x="118" y="704"/>
                      </a:cubicBezTo>
                      <a:cubicBezTo>
                        <a:pt x="166" y="704"/>
                        <a:pt x="217" y="664"/>
                        <a:pt x="202" y="603"/>
                      </a:cubicBezTo>
                      <a:cubicBezTo>
                        <a:pt x="164" y="430"/>
                        <a:pt x="191" y="253"/>
                        <a:pt x="205" y="80"/>
                      </a:cubicBezTo>
                      <a:cubicBezTo>
                        <a:pt x="211" y="27"/>
                        <a:pt x="173" y="1"/>
                        <a:pt x="13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8"/>
                <p:cNvSpPr/>
                <p:nvPr/>
              </p:nvSpPr>
              <p:spPr>
                <a:xfrm>
                  <a:off x="6629469" y="4194771"/>
                  <a:ext cx="42380" cy="42380"/>
                </a:xfrm>
                <a:custGeom>
                  <a:avLst/>
                  <a:gdLst/>
                  <a:ahLst/>
                  <a:cxnLst/>
                  <a:rect l="l" t="t" r="r" b="b"/>
                  <a:pathLst>
                    <a:path w="527" h="527" extrusionOk="0">
                      <a:moveTo>
                        <a:pt x="263" y="0"/>
                      </a:moveTo>
                      <a:cubicBezTo>
                        <a:pt x="117" y="0"/>
                        <a:pt x="0" y="118"/>
                        <a:pt x="0" y="263"/>
                      </a:cubicBezTo>
                      <a:cubicBezTo>
                        <a:pt x="0" y="409"/>
                        <a:pt x="117" y="527"/>
                        <a:pt x="263" y="527"/>
                      </a:cubicBezTo>
                      <a:cubicBezTo>
                        <a:pt x="408" y="527"/>
                        <a:pt x="527" y="409"/>
                        <a:pt x="527" y="263"/>
                      </a:cubicBezTo>
                      <a:cubicBezTo>
                        <a:pt x="527" y="118"/>
                        <a:pt x="408" y="0"/>
                        <a:pt x="26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8"/>
                <p:cNvSpPr/>
                <p:nvPr/>
              </p:nvSpPr>
              <p:spPr>
                <a:xfrm>
                  <a:off x="6629710" y="3912265"/>
                  <a:ext cx="16003" cy="35786"/>
                </a:xfrm>
                <a:custGeom>
                  <a:avLst/>
                  <a:gdLst/>
                  <a:ahLst/>
                  <a:cxnLst/>
                  <a:rect l="l" t="t" r="r" b="b"/>
                  <a:pathLst>
                    <a:path w="199" h="445" extrusionOk="0">
                      <a:moveTo>
                        <a:pt x="98" y="0"/>
                      </a:moveTo>
                      <a:cubicBezTo>
                        <a:pt x="57" y="0"/>
                        <a:pt x="14" y="27"/>
                        <a:pt x="10" y="80"/>
                      </a:cubicBezTo>
                      <a:cubicBezTo>
                        <a:pt x="1" y="180"/>
                        <a:pt x="18" y="270"/>
                        <a:pt x="28" y="367"/>
                      </a:cubicBezTo>
                      <a:cubicBezTo>
                        <a:pt x="35" y="419"/>
                        <a:pt x="79" y="445"/>
                        <a:pt x="120" y="445"/>
                      </a:cubicBezTo>
                      <a:cubicBezTo>
                        <a:pt x="161" y="445"/>
                        <a:pt x="198" y="419"/>
                        <a:pt x="191" y="367"/>
                      </a:cubicBezTo>
                      <a:cubicBezTo>
                        <a:pt x="180" y="270"/>
                        <a:pt x="167" y="180"/>
                        <a:pt x="173" y="80"/>
                      </a:cubicBezTo>
                      <a:cubicBezTo>
                        <a:pt x="177" y="26"/>
                        <a:pt x="139" y="0"/>
                        <a:pt x="9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8"/>
                <p:cNvSpPr/>
                <p:nvPr/>
              </p:nvSpPr>
              <p:spPr>
                <a:xfrm>
                  <a:off x="6666220" y="4409967"/>
                  <a:ext cx="18416" cy="49698"/>
                </a:xfrm>
                <a:custGeom>
                  <a:avLst/>
                  <a:gdLst/>
                  <a:ahLst/>
                  <a:cxnLst/>
                  <a:rect l="l" t="t" r="r" b="b"/>
                  <a:pathLst>
                    <a:path w="229" h="618" extrusionOk="0">
                      <a:moveTo>
                        <a:pt x="101" y="1"/>
                      </a:moveTo>
                      <a:cubicBezTo>
                        <a:pt x="60" y="1"/>
                        <a:pt x="18" y="27"/>
                        <a:pt x="14" y="79"/>
                      </a:cubicBezTo>
                      <a:cubicBezTo>
                        <a:pt x="1" y="242"/>
                        <a:pt x="14" y="401"/>
                        <a:pt x="55" y="560"/>
                      </a:cubicBezTo>
                      <a:cubicBezTo>
                        <a:pt x="65" y="600"/>
                        <a:pt x="96" y="618"/>
                        <a:pt x="128" y="618"/>
                      </a:cubicBezTo>
                      <a:cubicBezTo>
                        <a:pt x="177" y="618"/>
                        <a:pt x="228" y="578"/>
                        <a:pt x="212" y="515"/>
                      </a:cubicBezTo>
                      <a:cubicBezTo>
                        <a:pt x="177" y="370"/>
                        <a:pt x="167" y="227"/>
                        <a:pt x="177" y="79"/>
                      </a:cubicBezTo>
                      <a:cubicBezTo>
                        <a:pt x="180" y="27"/>
                        <a:pt x="141" y="1"/>
                        <a:pt x="1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8"/>
                <p:cNvSpPr/>
                <p:nvPr/>
              </p:nvSpPr>
              <p:spPr>
                <a:xfrm>
                  <a:off x="6388377" y="4164936"/>
                  <a:ext cx="55006" cy="11258"/>
                </a:xfrm>
                <a:custGeom>
                  <a:avLst/>
                  <a:gdLst/>
                  <a:ahLst/>
                  <a:cxnLst/>
                  <a:rect l="l" t="t" r="r" b="b"/>
                  <a:pathLst>
                    <a:path w="684" h="140" extrusionOk="0">
                      <a:moveTo>
                        <a:pt x="136" y="1"/>
                      </a:moveTo>
                      <a:cubicBezTo>
                        <a:pt x="0" y="1"/>
                        <a:pt x="0" y="139"/>
                        <a:pt x="136" y="139"/>
                      </a:cubicBezTo>
                      <a:lnTo>
                        <a:pt x="548" y="139"/>
                      </a:lnTo>
                      <a:cubicBezTo>
                        <a:pt x="683" y="139"/>
                        <a:pt x="683" y="1"/>
                        <a:pt x="54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8"/>
                <p:cNvSpPr/>
                <p:nvPr/>
              </p:nvSpPr>
              <p:spPr>
                <a:xfrm>
                  <a:off x="6904418" y="4154080"/>
                  <a:ext cx="55006" cy="10937"/>
                </a:xfrm>
                <a:custGeom>
                  <a:avLst/>
                  <a:gdLst/>
                  <a:ahLst/>
                  <a:cxnLst/>
                  <a:rect l="l" t="t" r="r" b="b"/>
                  <a:pathLst>
                    <a:path w="684" h="136" extrusionOk="0">
                      <a:moveTo>
                        <a:pt x="139" y="0"/>
                      </a:moveTo>
                      <a:cubicBezTo>
                        <a:pt x="1" y="0"/>
                        <a:pt x="1" y="136"/>
                        <a:pt x="139" y="136"/>
                      </a:cubicBezTo>
                      <a:lnTo>
                        <a:pt x="548" y="136"/>
                      </a:lnTo>
                      <a:cubicBezTo>
                        <a:pt x="683" y="136"/>
                        <a:pt x="683" y="0"/>
                        <a:pt x="54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8"/>
                <p:cNvSpPr/>
                <p:nvPr/>
              </p:nvSpPr>
              <p:spPr>
                <a:xfrm>
                  <a:off x="6437914" y="3992280"/>
                  <a:ext cx="39083" cy="31363"/>
                </a:xfrm>
                <a:custGeom>
                  <a:avLst/>
                  <a:gdLst/>
                  <a:ahLst/>
                  <a:cxnLst/>
                  <a:rect l="l" t="t" r="r" b="b"/>
                  <a:pathLst>
                    <a:path w="486" h="390" extrusionOk="0">
                      <a:moveTo>
                        <a:pt x="121" y="1"/>
                      </a:moveTo>
                      <a:cubicBezTo>
                        <a:pt x="57" y="1"/>
                        <a:pt x="1" y="85"/>
                        <a:pt x="60" y="141"/>
                      </a:cubicBezTo>
                      <a:cubicBezTo>
                        <a:pt x="147" y="224"/>
                        <a:pt x="237" y="301"/>
                        <a:pt x="334" y="374"/>
                      </a:cubicBezTo>
                      <a:cubicBezTo>
                        <a:pt x="349" y="385"/>
                        <a:pt x="364" y="389"/>
                        <a:pt x="378" y="389"/>
                      </a:cubicBezTo>
                      <a:cubicBezTo>
                        <a:pt x="443" y="389"/>
                        <a:pt x="486" y="283"/>
                        <a:pt x="417" y="232"/>
                      </a:cubicBezTo>
                      <a:cubicBezTo>
                        <a:pt x="331" y="169"/>
                        <a:pt x="251" y="99"/>
                        <a:pt x="174" y="24"/>
                      </a:cubicBezTo>
                      <a:cubicBezTo>
                        <a:pt x="158" y="8"/>
                        <a:pt x="139" y="1"/>
                        <a:pt x="1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8"/>
                <p:cNvSpPr/>
                <p:nvPr/>
              </p:nvSpPr>
              <p:spPr>
                <a:xfrm>
                  <a:off x="6836545" y="4327459"/>
                  <a:ext cx="56855" cy="62002"/>
                </a:xfrm>
                <a:custGeom>
                  <a:avLst/>
                  <a:gdLst/>
                  <a:ahLst/>
                  <a:cxnLst/>
                  <a:rect l="l" t="t" r="r" b="b"/>
                  <a:pathLst>
                    <a:path w="707" h="771" extrusionOk="0">
                      <a:moveTo>
                        <a:pt x="113" y="0"/>
                      </a:moveTo>
                      <a:cubicBezTo>
                        <a:pt x="58" y="0"/>
                        <a:pt x="0" y="60"/>
                        <a:pt x="34" y="124"/>
                      </a:cubicBezTo>
                      <a:cubicBezTo>
                        <a:pt x="149" y="350"/>
                        <a:pt x="331" y="588"/>
                        <a:pt x="526" y="751"/>
                      </a:cubicBezTo>
                      <a:cubicBezTo>
                        <a:pt x="544" y="765"/>
                        <a:pt x="562" y="771"/>
                        <a:pt x="581" y="771"/>
                      </a:cubicBezTo>
                      <a:cubicBezTo>
                        <a:pt x="649" y="771"/>
                        <a:pt x="706" y="688"/>
                        <a:pt x="643" y="634"/>
                      </a:cubicBezTo>
                      <a:cubicBezTo>
                        <a:pt x="456" y="478"/>
                        <a:pt x="287" y="260"/>
                        <a:pt x="176" y="41"/>
                      </a:cubicBezTo>
                      <a:cubicBezTo>
                        <a:pt x="161" y="12"/>
                        <a:pt x="137" y="0"/>
                        <a:pt x="11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8"/>
                <p:cNvSpPr/>
                <p:nvPr/>
              </p:nvSpPr>
              <p:spPr>
                <a:xfrm>
                  <a:off x="6439924" y="4322876"/>
                  <a:ext cx="60554" cy="39405"/>
                </a:xfrm>
                <a:custGeom>
                  <a:avLst/>
                  <a:gdLst/>
                  <a:ahLst/>
                  <a:cxnLst/>
                  <a:rect l="l" t="t" r="r" b="b"/>
                  <a:pathLst>
                    <a:path w="753" h="490" extrusionOk="0">
                      <a:moveTo>
                        <a:pt x="639" y="1"/>
                      </a:moveTo>
                      <a:cubicBezTo>
                        <a:pt x="625" y="1"/>
                        <a:pt x="611" y="5"/>
                        <a:pt x="597" y="15"/>
                      </a:cubicBezTo>
                      <a:cubicBezTo>
                        <a:pt x="430" y="130"/>
                        <a:pt x="258" y="240"/>
                        <a:pt x="80" y="338"/>
                      </a:cubicBezTo>
                      <a:cubicBezTo>
                        <a:pt x="1" y="379"/>
                        <a:pt x="50" y="489"/>
                        <a:pt x="125" y="489"/>
                      </a:cubicBezTo>
                      <a:cubicBezTo>
                        <a:pt x="137" y="489"/>
                        <a:pt x="150" y="486"/>
                        <a:pt x="164" y="479"/>
                      </a:cubicBezTo>
                      <a:cubicBezTo>
                        <a:pt x="341" y="382"/>
                        <a:pt x="510" y="271"/>
                        <a:pt x="680" y="157"/>
                      </a:cubicBezTo>
                      <a:cubicBezTo>
                        <a:pt x="752" y="108"/>
                        <a:pt x="706" y="1"/>
                        <a:pt x="63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28"/>
                <p:cNvSpPr/>
                <p:nvPr/>
              </p:nvSpPr>
              <p:spPr>
                <a:xfrm>
                  <a:off x="6798829" y="3981826"/>
                  <a:ext cx="41093" cy="30719"/>
                </a:xfrm>
                <a:custGeom>
                  <a:avLst/>
                  <a:gdLst/>
                  <a:ahLst/>
                  <a:cxnLst/>
                  <a:rect l="l" t="t" r="r" b="b"/>
                  <a:pathLst>
                    <a:path w="511" h="382" extrusionOk="0">
                      <a:moveTo>
                        <a:pt x="392" y="1"/>
                      </a:moveTo>
                      <a:cubicBezTo>
                        <a:pt x="373" y="1"/>
                        <a:pt x="354" y="8"/>
                        <a:pt x="336" y="26"/>
                      </a:cubicBezTo>
                      <a:cubicBezTo>
                        <a:pt x="257" y="101"/>
                        <a:pt x="170" y="171"/>
                        <a:pt x="77" y="226"/>
                      </a:cubicBezTo>
                      <a:cubicBezTo>
                        <a:pt x="1" y="273"/>
                        <a:pt x="45" y="381"/>
                        <a:pt x="115" y="381"/>
                      </a:cubicBezTo>
                      <a:cubicBezTo>
                        <a:pt x="128" y="381"/>
                        <a:pt x="142" y="377"/>
                        <a:pt x="156" y="368"/>
                      </a:cubicBezTo>
                      <a:cubicBezTo>
                        <a:pt x="264" y="303"/>
                        <a:pt x="364" y="226"/>
                        <a:pt x="455" y="140"/>
                      </a:cubicBezTo>
                      <a:cubicBezTo>
                        <a:pt x="510" y="84"/>
                        <a:pt x="455" y="1"/>
                        <a:pt x="39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28"/>
                <p:cNvSpPr/>
                <p:nvPr/>
              </p:nvSpPr>
              <p:spPr>
                <a:xfrm>
                  <a:off x="6295333" y="3799279"/>
                  <a:ext cx="44551" cy="131322"/>
                </a:xfrm>
                <a:custGeom>
                  <a:avLst/>
                  <a:gdLst/>
                  <a:ahLst/>
                  <a:cxnLst/>
                  <a:rect l="l" t="t" r="r" b="b"/>
                  <a:pathLst>
                    <a:path w="554" h="1633" extrusionOk="0">
                      <a:moveTo>
                        <a:pt x="316" y="0"/>
                      </a:moveTo>
                      <a:cubicBezTo>
                        <a:pt x="291" y="0"/>
                        <a:pt x="268" y="13"/>
                        <a:pt x="254" y="43"/>
                      </a:cubicBezTo>
                      <a:cubicBezTo>
                        <a:pt x="1" y="549"/>
                        <a:pt x="39" y="1132"/>
                        <a:pt x="367" y="1596"/>
                      </a:cubicBezTo>
                      <a:cubicBezTo>
                        <a:pt x="386" y="1621"/>
                        <a:pt x="412" y="1632"/>
                        <a:pt x="437" y="1632"/>
                      </a:cubicBezTo>
                      <a:cubicBezTo>
                        <a:pt x="496" y="1632"/>
                        <a:pt x="553" y="1573"/>
                        <a:pt x="510" y="1512"/>
                      </a:cubicBezTo>
                      <a:cubicBezTo>
                        <a:pt x="215" y="1100"/>
                        <a:pt x="167" y="580"/>
                        <a:pt x="396" y="126"/>
                      </a:cubicBezTo>
                      <a:cubicBezTo>
                        <a:pt x="427" y="60"/>
                        <a:pt x="369" y="0"/>
                        <a:pt x="31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28"/>
                <p:cNvSpPr/>
                <p:nvPr/>
              </p:nvSpPr>
              <p:spPr>
                <a:xfrm>
                  <a:off x="6917687" y="3808688"/>
                  <a:ext cx="30800" cy="87092"/>
                </a:xfrm>
                <a:custGeom>
                  <a:avLst/>
                  <a:gdLst/>
                  <a:ahLst/>
                  <a:cxnLst/>
                  <a:rect l="l" t="t" r="r" b="b"/>
                  <a:pathLst>
                    <a:path w="383" h="1083" extrusionOk="0">
                      <a:moveTo>
                        <a:pt x="195" y="0"/>
                      </a:moveTo>
                      <a:cubicBezTo>
                        <a:pt x="145" y="0"/>
                        <a:pt x="96" y="40"/>
                        <a:pt x="117" y="100"/>
                      </a:cubicBezTo>
                      <a:cubicBezTo>
                        <a:pt x="213" y="394"/>
                        <a:pt x="186" y="692"/>
                        <a:pt x="37" y="959"/>
                      </a:cubicBezTo>
                      <a:cubicBezTo>
                        <a:pt x="1" y="1023"/>
                        <a:pt x="57" y="1083"/>
                        <a:pt x="113" y="1083"/>
                      </a:cubicBezTo>
                      <a:cubicBezTo>
                        <a:pt x="138" y="1083"/>
                        <a:pt x="163" y="1071"/>
                        <a:pt x="179" y="1042"/>
                      </a:cubicBezTo>
                      <a:cubicBezTo>
                        <a:pt x="349" y="737"/>
                        <a:pt x="383" y="391"/>
                        <a:pt x="275" y="58"/>
                      </a:cubicBezTo>
                      <a:cubicBezTo>
                        <a:pt x="262" y="18"/>
                        <a:pt x="228" y="0"/>
                        <a:pt x="19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28"/>
                <p:cNvSpPr/>
                <p:nvPr/>
              </p:nvSpPr>
              <p:spPr>
                <a:xfrm>
                  <a:off x="6553072" y="3769846"/>
                  <a:ext cx="66103" cy="10937"/>
                </a:xfrm>
                <a:custGeom>
                  <a:avLst/>
                  <a:gdLst/>
                  <a:ahLst/>
                  <a:cxnLst/>
                  <a:rect l="l" t="t" r="r" b="b"/>
                  <a:pathLst>
                    <a:path w="822" h="136" extrusionOk="0">
                      <a:moveTo>
                        <a:pt x="135" y="1"/>
                      </a:moveTo>
                      <a:cubicBezTo>
                        <a:pt x="1" y="1"/>
                        <a:pt x="1" y="135"/>
                        <a:pt x="135" y="135"/>
                      </a:cubicBezTo>
                      <a:lnTo>
                        <a:pt x="683" y="135"/>
                      </a:lnTo>
                      <a:cubicBezTo>
                        <a:pt x="821" y="135"/>
                        <a:pt x="821" y="1"/>
                        <a:pt x="68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28"/>
                <p:cNvSpPr/>
                <p:nvPr/>
              </p:nvSpPr>
              <p:spPr>
                <a:xfrm>
                  <a:off x="6619095" y="3576684"/>
                  <a:ext cx="10937" cy="94330"/>
                </a:xfrm>
                <a:custGeom>
                  <a:avLst/>
                  <a:gdLst/>
                  <a:ahLst/>
                  <a:cxnLst/>
                  <a:rect l="l" t="t" r="r" b="b"/>
                  <a:pathLst>
                    <a:path w="136" h="1173" extrusionOk="0">
                      <a:moveTo>
                        <a:pt x="68" y="1"/>
                      </a:moveTo>
                      <a:cubicBezTo>
                        <a:pt x="34" y="1"/>
                        <a:pt x="0" y="27"/>
                        <a:pt x="0" y="81"/>
                      </a:cubicBezTo>
                      <a:lnTo>
                        <a:pt x="0" y="1172"/>
                      </a:lnTo>
                      <a:lnTo>
                        <a:pt x="136" y="1172"/>
                      </a:lnTo>
                      <a:lnTo>
                        <a:pt x="136" y="81"/>
                      </a:lnTo>
                      <a:cubicBezTo>
                        <a:pt x="136" y="27"/>
                        <a:pt x="102" y="1"/>
                        <a:pt x="6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28"/>
                <p:cNvSpPr/>
                <p:nvPr/>
              </p:nvSpPr>
              <p:spPr>
                <a:xfrm>
                  <a:off x="6371006" y="3570572"/>
                  <a:ext cx="55890" cy="77925"/>
                </a:xfrm>
                <a:custGeom>
                  <a:avLst/>
                  <a:gdLst/>
                  <a:ahLst/>
                  <a:cxnLst/>
                  <a:rect l="l" t="t" r="r" b="b"/>
                  <a:pathLst>
                    <a:path w="695" h="969" extrusionOk="0">
                      <a:moveTo>
                        <a:pt x="113" y="0"/>
                      </a:moveTo>
                      <a:cubicBezTo>
                        <a:pt x="58" y="0"/>
                        <a:pt x="0" y="60"/>
                        <a:pt x="37" y="122"/>
                      </a:cubicBezTo>
                      <a:cubicBezTo>
                        <a:pt x="186" y="396"/>
                        <a:pt x="345" y="666"/>
                        <a:pt x="512" y="930"/>
                      </a:cubicBezTo>
                      <a:cubicBezTo>
                        <a:pt x="529" y="957"/>
                        <a:pt x="555" y="968"/>
                        <a:pt x="580" y="968"/>
                      </a:cubicBezTo>
                      <a:cubicBezTo>
                        <a:pt x="638" y="968"/>
                        <a:pt x="694" y="909"/>
                        <a:pt x="653" y="846"/>
                      </a:cubicBezTo>
                      <a:cubicBezTo>
                        <a:pt x="487" y="583"/>
                        <a:pt x="328" y="317"/>
                        <a:pt x="175" y="39"/>
                      </a:cubicBezTo>
                      <a:cubicBezTo>
                        <a:pt x="160" y="12"/>
                        <a:pt x="137" y="0"/>
                        <a:pt x="11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28"/>
                <p:cNvSpPr/>
                <p:nvPr/>
              </p:nvSpPr>
              <p:spPr>
                <a:xfrm>
                  <a:off x="6809123" y="3562450"/>
                  <a:ext cx="46964" cy="60152"/>
                </a:xfrm>
                <a:custGeom>
                  <a:avLst/>
                  <a:gdLst/>
                  <a:ahLst/>
                  <a:cxnLst/>
                  <a:rect l="l" t="t" r="r" b="b"/>
                  <a:pathLst>
                    <a:path w="584" h="748" extrusionOk="0">
                      <a:moveTo>
                        <a:pt x="469" y="1"/>
                      </a:moveTo>
                      <a:cubicBezTo>
                        <a:pt x="444" y="1"/>
                        <a:pt x="419" y="12"/>
                        <a:pt x="402" y="39"/>
                      </a:cubicBezTo>
                      <a:cubicBezTo>
                        <a:pt x="282" y="234"/>
                        <a:pt x="160" y="431"/>
                        <a:pt x="39" y="626"/>
                      </a:cubicBezTo>
                      <a:cubicBezTo>
                        <a:pt x="0" y="688"/>
                        <a:pt x="57" y="747"/>
                        <a:pt x="114" y="747"/>
                      </a:cubicBezTo>
                      <a:cubicBezTo>
                        <a:pt x="139" y="747"/>
                        <a:pt x="164" y="736"/>
                        <a:pt x="181" y="709"/>
                      </a:cubicBezTo>
                      <a:cubicBezTo>
                        <a:pt x="302" y="514"/>
                        <a:pt x="423" y="317"/>
                        <a:pt x="544" y="123"/>
                      </a:cubicBezTo>
                      <a:cubicBezTo>
                        <a:pt x="583" y="60"/>
                        <a:pt x="526" y="1"/>
                        <a:pt x="46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28"/>
                <p:cNvSpPr/>
                <p:nvPr/>
              </p:nvSpPr>
              <p:spPr>
                <a:xfrm>
                  <a:off x="7014992" y="3836592"/>
                  <a:ext cx="72376" cy="31765"/>
                </a:xfrm>
                <a:custGeom>
                  <a:avLst/>
                  <a:gdLst/>
                  <a:ahLst/>
                  <a:cxnLst/>
                  <a:rect l="l" t="t" r="r" b="b"/>
                  <a:pathLst>
                    <a:path w="900" h="395" extrusionOk="0">
                      <a:moveTo>
                        <a:pt x="794" y="1"/>
                      </a:moveTo>
                      <a:cubicBezTo>
                        <a:pt x="786" y="1"/>
                        <a:pt x="777" y="2"/>
                        <a:pt x="767" y="6"/>
                      </a:cubicBezTo>
                      <a:cubicBezTo>
                        <a:pt x="541" y="81"/>
                        <a:pt x="316" y="154"/>
                        <a:pt x="92" y="231"/>
                      </a:cubicBezTo>
                      <a:cubicBezTo>
                        <a:pt x="1" y="262"/>
                        <a:pt x="28" y="395"/>
                        <a:pt x="109" y="395"/>
                      </a:cubicBezTo>
                      <a:cubicBezTo>
                        <a:pt x="117" y="395"/>
                        <a:pt x="127" y="393"/>
                        <a:pt x="136" y="390"/>
                      </a:cubicBezTo>
                      <a:cubicBezTo>
                        <a:pt x="362" y="314"/>
                        <a:pt x="586" y="238"/>
                        <a:pt x="812" y="164"/>
                      </a:cubicBezTo>
                      <a:cubicBezTo>
                        <a:pt x="900" y="134"/>
                        <a:pt x="874" y="1"/>
                        <a:pt x="79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83" name="Google Shape;283;p28"/>
            <p:cNvGrpSpPr/>
            <p:nvPr/>
          </p:nvGrpSpPr>
          <p:grpSpPr>
            <a:xfrm rot="-405096">
              <a:off x="1495315" y="856978"/>
              <a:ext cx="431383" cy="216310"/>
              <a:chOff x="2724150" y="1796250"/>
              <a:chExt cx="1630723" cy="817701"/>
            </a:xfrm>
          </p:grpSpPr>
          <p:sp>
            <p:nvSpPr>
              <p:cNvPr id="284" name="Google Shape;284;p28"/>
              <p:cNvSpPr/>
              <p:nvPr/>
            </p:nvSpPr>
            <p:spPr>
              <a:xfrm>
                <a:off x="2724150" y="2101477"/>
                <a:ext cx="200916" cy="506694"/>
              </a:xfrm>
              <a:custGeom>
                <a:avLst/>
                <a:gdLst/>
                <a:ahLst/>
                <a:cxnLst/>
                <a:rect l="l" t="t" r="r" b="b"/>
                <a:pathLst>
                  <a:path w="730" h="1841" extrusionOk="0">
                    <a:moveTo>
                      <a:pt x="50" y="1"/>
                    </a:moveTo>
                    <a:cubicBezTo>
                      <a:pt x="26" y="1"/>
                      <a:pt x="1" y="21"/>
                      <a:pt x="9" y="52"/>
                    </a:cubicBezTo>
                    <a:cubicBezTo>
                      <a:pt x="151" y="672"/>
                      <a:pt x="373" y="1244"/>
                      <a:pt x="644" y="1819"/>
                    </a:cubicBezTo>
                    <a:cubicBezTo>
                      <a:pt x="650" y="1834"/>
                      <a:pt x="662" y="1841"/>
                      <a:pt x="674" y="1841"/>
                    </a:cubicBezTo>
                    <a:cubicBezTo>
                      <a:pt x="700" y="1841"/>
                      <a:pt x="729" y="1811"/>
                      <a:pt x="713" y="1778"/>
                    </a:cubicBezTo>
                    <a:cubicBezTo>
                      <a:pt x="446" y="1205"/>
                      <a:pt x="228" y="644"/>
                      <a:pt x="89" y="31"/>
                    </a:cubicBezTo>
                    <a:cubicBezTo>
                      <a:pt x="83" y="10"/>
                      <a:pt x="67" y="1"/>
                      <a:pt x="5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28"/>
              <p:cNvSpPr/>
              <p:nvPr/>
            </p:nvSpPr>
            <p:spPr>
              <a:xfrm>
                <a:off x="2899745" y="1796800"/>
                <a:ext cx="188531" cy="817150"/>
              </a:xfrm>
              <a:custGeom>
                <a:avLst/>
                <a:gdLst/>
                <a:ahLst/>
                <a:cxnLst/>
                <a:rect l="l" t="t" r="r" b="b"/>
                <a:pathLst>
                  <a:path w="685" h="2969" extrusionOk="0">
                    <a:moveTo>
                      <a:pt x="632" y="1"/>
                    </a:moveTo>
                    <a:cubicBezTo>
                      <a:pt x="617" y="1"/>
                      <a:pt x="602" y="9"/>
                      <a:pt x="598" y="30"/>
                    </a:cubicBezTo>
                    <a:cubicBezTo>
                      <a:pt x="459" y="1003"/>
                      <a:pt x="262" y="1967"/>
                      <a:pt x="9" y="2915"/>
                    </a:cubicBezTo>
                    <a:cubicBezTo>
                      <a:pt x="0" y="2947"/>
                      <a:pt x="27" y="2969"/>
                      <a:pt x="52" y="2969"/>
                    </a:cubicBezTo>
                    <a:cubicBezTo>
                      <a:pt x="68" y="2969"/>
                      <a:pt x="83" y="2960"/>
                      <a:pt x="89" y="2940"/>
                    </a:cubicBezTo>
                    <a:cubicBezTo>
                      <a:pt x="345" y="1987"/>
                      <a:pt x="539" y="1028"/>
                      <a:pt x="681" y="54"/>
                    </a:cubicBezTo>
                    <a:cubicBezTo>
                      <a:pt x="685" y="22"/>
                      <a:pt x="657" y="1"/>
                      <a:pt x="63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8"/>
              <p:cNvSpPr/>
              <p:nvPr/>
            </p:nvSpPr>
            <p:spPr>
              <a:xfrm>
                <a:off x="3061304" y="1796250"/>
                <a:ext cx="1293569" cy="46238"/>
              </a:xfrm>
              <a:custGeom>
                <a:avLst/>
                <a:gdLst/>
                <a:ahLst/>
                <a:cxnLst/>
                <a:rect l="l" t="t" r="r" b="b"/>
                <a:pathLst>
                  <a:path w="4700" h="168" extrusionOk="0">
                    <a:moveTo>
                      <a:pt x="49" y="0"/>
                    </a:moveTo>
                    <a:cubicBezTo>
                      <a:pt x="1" y="0"/>
                      <a:pt x="2" y="80"/>
                      <a:pt x="52" y="83"/>
                    </a:cubicBezTo>
                    <a:cubicBezTo>
                      <a:pt x="796" y="141"/>
                      <a:pt x="1544" y="168"/>
                      <a:pt x="2293" y="168"/>
                    </a:cubicBezTo>
                    <a:cubicBezTo>
                      <a:pt x="3078" y="168"/>
                      <a:pt x="3863" y="138"/>
                      <a:pt x="4643" y="83"/>
                    </a:cubicBezTo>
                    <a:cubicBezTo>
                      <a:pt x="4698" y="80"/>
                      <a:pt x="4699" y="0"/>
                      <a:pt x="4647" y="0"/>
                    </a:cubicBezTo>
                    <a:cubicBezTo>
                      <a:pt x="4646" y="0"/>
                      <a:pt x="4644" y="0"/>
                      <a:pt x="4643" y="0"/>
                    </a:cubicBezTo>
                    <a:cubicBezTo>
                      <a:pt x="3863" y="55"/>
                      <a:pt x="3078" y="85"/>
                      <a:pt x="2293" y="85"/>
                    </a:cubicBezTo>
                    <a:cubicBezTo>
                      <a:pt x="1544" y="85"/>
                      <a:pt x="796" y="58"/>
                      <a:pt x="52" y="0"/>
                    </a:cubicBezTo>
                    <a:cubicBezTo>
                      <a:pt x="51" y="0"/>
                      <a:pt x="50" y="0"/>
                      <a:pt x="49"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28"/>
              <p:cNvSpPr/>
              <p:nvPr/>
            </p:nvSpPr>
            <p:spPr>
              <a:xfrm>
                <a:off x="3348367" y="2069000"/>
                <a:ext cx="53669" cy="487978"/>
              </a:xfrm>
              <a:custGeom>
                <a:avLst/>
                <a:gdLst/>
                <a:ahLst/>
                <a:cxnLst/>
                <a:rect l="l" t="t" r="r" b="b"/>
                <a:pathLst>
                  <a:path w="195" h="1773" extrusionOk="0">
                    <a:moveTo>
                      <a:pt x="70" y="1"/>
                    </a:moveTo>
                    <a:cubicBezTo>
                      <a:pt x="12" y="1"/>
                      <a:pt x="4" y="138"/>
                      <a:pt x="4" y="839"/>
                    </a:cubicBezTo>
                    <a:cubicBezTo>
                      <a:pt x="1" y="1448"/>
                      <a:pt x="11" y="1691"/>
                      <a:pt x="42" y="1747"/>
                    </a:cubicBezTo>
                    <a:cubicBezTo>
                      <a:pt x="52" y="1764"/>
                      <a:pt x="65" y="1773"/>
                      <a:pt x="82" y="1773"/>
                    </a:cubicBezTo>
                    <a:cubicBezTo>
                      <a:pt x="96" y="1773"/>
                      <a:pt x="112" y="1767"/>
                      <a:pt x="132" y="1757"/>
                    </a:cubicBezTo>
                    <a:cubicBezTo>
                      <a:pt x="188" y="1736"/>
                      <a:pt x="194" y="1691"/>
                      <a:pt x="184" y="1483"/>
                    </a:cubicBezTo>
                    <a:cubicBezTo>
                      <a:pt x="164" y="1002"/>
                      <a:pt x="156" y="714"/>
                      <a:pt x="156" y="416"/>
                    </a:cubicBezTo>
                    <a:cubicBezTo>
                      <a:pt x="156" y="73"/>
                      <a:pt x="146" y="21"/>
                      <a:pt x="87" y="4"/>
                    </a:cubicBezTo>
                    <a:cubicBezTo>
                      <a:pt x="81" y="2"/>
                      <a:pt x="75" y="1"/>
                      <a:pt x="7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28"/>
              <p:cNvSpPr/>
              <p:nvPr/>
            </p:nvSpPr>
            <p:spPr>
              <a:xfrm>
                <a:off x="3492311" y="2058542"/>
                <a:ext cx="243301" cy="502290"/>
              </a:xfrm>
              <a:custGeom>
                <a:avLst/>
                <a:gdLst/>
                <a:ahLst/>
                <a:cxnLst/>
                <a:rect l="l" t="t" r="r" b="b"/>
                <a:pathLst>
                  <a:path w="884" h="1825" extrusionOk="0">
                    <a:moveTo>
                      <a:pt x="519" y="1"/>
                    </a:moveTo>
                    <a:cubicBezTo>
                      <a:pt x="506" y="1"/>
                      <a:pt x="491" y="2"/>
                      <a:pt x="472" y="4"/>
                    </a:cubicBezTo>
                    <a:cubicBezTo>
                      <a:pt x="295" y="21"/>
                      <a:pt x="208" y="125"/>
                      <a:pt x="198" y="336"/>
                    </a:cubicBezTo>
                    <a:cubicBezTo>
                      <a:pt x="187" y="483"/>
                      <a:pt x="213" y="565"/>
                      <a:pt x="266" y="565"/>
                    </a:cubicBezTo>
                    <a:cubicBezTo>
                      <a:pt x="277" y="565"/>
                      <a:pt x="289" y="562"/>
                      <a:pt x="302" y="555"/>
                    </a:cubicBezTo>
                    <a:cubicBezTo>
                      <a:pt x="322" y="544"/>
                      <a:pt x="333" y="530"/>
                      <a:pt x="333" y="513"/>
                    </a:cubicBezTo>
                    <a:cubicBezTo>
                      <a:pt x="330" y="499"/>
                      <a:pt x="327" y="447"/>
                      <a:pt x="327" y="395"/>
                    </a:cubicBezTo>
                    <a:cubicBezTo>
                      <a:pt x="322" y="322"/>
                      <a:pt x="330" y="295"/>
                      <a:pt x="354" y="243"/>
                    </a:cubicBezTo>
                    <a:cubicBezTo>
                      <a:pt x="378" y="191"/>
                      <a:pt x="396" y="176"/>
                      <a:pt x="437" y="163"/>
                    </a:cubicBezTo>
                    <a:cubicBezTo>
                      <a:pt x="458" y="156"/>
                      <a:pt x="479" y="152"/>
                      <a:pt x="498" y="152"/>
                    </a:cubicBezTo>
                    <a:cubicBezTo>
                      <a:pt x="582" y="152"/>
                      <a:pt x="654" y="213"/>
                      <a:pt x="676" y="309"/>
                    </a:cubicBezTo>
                    <a:cubicBezTo>
                      <a:pt x="711" y="468"/>
                      <a:pt x="683" y="576"/>
                      <a:pt x="527" y="877"/>
                    </a:cubicBezTo>
                    <a:cubicBezTo>
                      <a:pt x="402" y="1133"/>
                      <a:pt x="288" y="1327"/>
                      <a:pt x="139" y="1556"/>
                    </a:cubicBezTo>
                    <a:cubicBezTo>
                      <a:pt x="28" y="1729"/>
                      <a:pt x="1" y="1788"/>
                      <a:pt x="28" y="1815"/>
                    </a:cubicBezTo>
                    <a:cubicBezTo>
                      <a:pt x="33" y="1821"/>
                      <a:pt x="52" y="1824"/>
                      <a:pt x="76" y="1824"/>
                    </a:cubicBezTo>
                    <a:cubicBezTo>
                      <a:pt x="110" y="1824"/>
                      <a:pt x="153" y="1819"/>
                      <a:pt x="181" y="1809"/>
                    </a:cubicBezTo>
                    <a:cubicBezTo>
                      <a:pt x="243" y="1792"/>
                      <a:pt x="356" y="1782"/>
                      <a:pt x="473" y="1782"/>
                    </a:cubicBezTo>
                    <a:cubicBezTo>
                      <a:pt x="524" y="1782"/>
                      <a:pt x="576" y="1784"/>
                      <a:pt x="624" y="1788"/>
                    </a:cubicBezTo>
                    <a:cubicBezTo>
                      <a:pt x="679" y="1793"/>
                      <a:pt x="721" y="1795"/>
                      <a:pt x="754" y="1795"/>
                    </a:cubicBezTo>
                    <a:cubicBezTo>
                      <a:pt x="825" y="1795"/>
                      <a:pt x="852" y="1784"/>
                      <a:pt x="863" y="1761"/>
                    </a:cubicBezTo>
                    <a:cubicBezTo>
                      <a:pt x="884" y="1726"/>
                      <a:pt x="842" y="1684"/>
                      <a:pt x="766" y="1657"/>
                    </a:cubicBezTo>
                    <a:cubicBezTo>
                      <a:pt x="716" y="1639"/>
                      <a:pt x="597" y="1629"/>
                      <a:pt x="488" y="1629"/>
                    </a:cubicBezTo>
                    <a:cubicBezTo>
                      <a:pt x="439" y="1629"/>
                      <a:pt x="392" y="1631"/>
                      <a:pt x="354" y="1636"/>
                    </a:cubicBezTo>
                    <a:cubicBezTo>
                      <a:pt x="306" y="1643"/>
                      <a:pt x="260" y="1646"/>
                      <a:pt x="257" y="1646"/>
                    </a:cubicBezTo>
                    <a:cubicBezTo>
                      <a:pt x="257" y="1643"/>
                      <a:pt x="281" y="1604"/>
                      <a:pt x="399" y="1421"/>
                    </a:cubicBezTo>
                    <a:cubicBezTo>
                      <a:pt x="482" y="1292"/>
                      <a:pt x="725" y="811"/>
                      <a:pt x="784" y="662"/>
                    </a:cubicBezTo>
                    <a:cubicBezTo>
                      <a:pt x="829" y="558"/>
                      <a:pt x="832" y="544"/>
                      <a:pt x="832" y="416"/>
                    </a:cubicBezTo>
                    <a:cubicBezTo>
                      <a:pt x="832" y="339"/>
                      <a:pt x="821" y="256"/>
                      <a:pt x="815" y="226"/>
                    </a:cubicBezTo>
                    <a:cubicBezTo>
                      <a:pt x="794" y="152"/>
                      <a:pt x="725" y="83"/>
                      <a:pt x="631" y="35"/>
                    </a:cubicBezTo>
                    <a:cubicBezTo>
                      <a:pt x="580" y="9"/>
                      <a:pt x="557" y="1"/>
                      <a:pt x="519"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28"/>
              <p:cNvSpPr/>
              <p:nvPr/>
            </p:nvSpPr>
            <p:spPr>
              <a:xfrm>
                <a:off x="3806896" y="2060193"/>
                <a:ext cx="287338" cy="510822"/>
              </a:xfrm>
              <a:custGeom>
                <a:avLst/>
                <a:gdLst/>
                <a:ahLst/>
                <a:cxnLst/>
                <a:rect l="l" t="t" r="r" b="b"/>
                <a:pathLst>
                  <a:path w="1044" h="1856" extrusionOk="0">
                    <a:moveTo>
                      <a:pt x="673" y="0"/>
                    </a:moveTo>
                    <a:cubicBezTo>
                      <a:pt x="607" y="0"/>
                      <a:pt x="522" y="4"/>
                      <a:pt x="420" y="12"/>
                    </a:cubicBezTo>
                    <a:cubicBezTo>
                      <a:pt x="230" y="22"/>
                      <a:pt x="191" y="36"/>
                      <a:pt x="191" y="87"/>
                    </a:cubicBezTo>
                    <a:cubicBezTo>
                      <a:pt x="191" y="116"/>
                      <a:pt x="202" y="126"/>
                      <a:pt x="244" y="143"/>
                    </a:cubicBezTo>
                    <a:cubicBezTo>
                      <a:pt x="281" y="160"/>
                      <a:pt x="324" y="168"/>
                      <a:pt x="392" y="168"/>
                    </a:cubicBezTo>
                    <a:cubicBezTo>
                      <a:pt x="437" y="168"/>
                      <a:pt x="493" y="164"/>
                      <a:pt x="566" y="157"/>
                    </a:cubicBezTo>
                    <a:cubicBezTo>
                      <a:pt x="618" y="149"/>
                      <a:pt x="670" y="145"/>
                      <a:pt x="699" y="145"/>
                    </a:cubicBezTo>
                    <a:cubicBezTo>
                      <a:pt x="708" y="145"/>
                      <a:pt x="715" y="146"/>
                      <a:pt x="718" y="146"/>
                    </a:cubicBezTo>
                    <a:cubicBezTo>
                      <a:pt x="764" y="157"/>
                      <a:pt x="756" y="202"/>
                      <a:pt x="708" y="274"/>
                    </a:cubicBezTo>
                    <a:cubicBezTo>
                      <a:pt x="684" y="306"/>
                      <a:pt x="639" y="372"/>
                      <a:pt x="607" y="424"/>
                    </a:cubicBezTo>
                    <a:cubicBezTo>
                      <a:pt x="572" y="469"/>
                      <a:pt x="503" y="565"/>
                      <a:pt x="448" y="639"/>
                    </a:cubicBezTo>
                    <a:cubicBezTo>
                      <a:pt x="351" y="767"/>
                      <a:pt x="334" y="815"/>
                      <a:pt x="375" y="836"/>
                    </a:cubicBezTo>
                    <a:cubicBezTo>
                      <a:pt x="385" y="843"/>
                      <a:pt x="455" y="850"/>
                      <a:pt x="527" y="853"/>
                    </a:cubicBezTo>
                    <a:cubicBezTo>
                      <a:pt x="680" y="861"/>
                      <a:pt x="743" y="881"/>
                      <a:pt x="794" y="933"/>
                    </a:cubicBezTo>
                    <a:cubicBezTo>
                      <a:pt x="853" y="995"/>
                      <a:pt x="877" y="1082"/>
                      <a:pt x="877" y="1235"/>
                    </a:cubicBezTo>
                    <a:cubicBezTo>
                      <a:pt x="877" y="1394"/>
                      <a:pt x="857" y="1449"/>
                      <a:pt x="756" y="1557"/>
                    </a:cubicBezTo>
                    <a:cubicBezTo>
                      <a:pt x="676" y="1643"/>
                      <a:pt x="580" y="1696"/>
                      <a:pt x="486" y="1702"/>
                    </a:cubicBezTo>
                    <a:cubicBezTo>
                      <a:pt x="469" y="1704"/>
                      <a:pt x="456" y="1705"/>
                      <a:pt x="444" y="1705"/>
                    </a:cubicBezTo>
                    <a:cubicBezTo>
                      <a:pt x="412" y="1705"/>
                      <a:pt x="390" y="1698"/>
                      <a:pt x="348" y="1678"/>
                    </a:cubicBezTo>
                    <a:cubicBezTo>
                      <a:pt x="260" y="1633"/>
                      <a:pt x="212" y="1574"/>
                      <a:pt x="177" y="1470"/>
                    </a:cubicBezTo>
                    <a:cubicBezTo>
                      <a:pt x="150" y="1390"/>
                      <a:pt x="108" y="1331"/>
                      <a:pt x="77" y="1331"/>
                    </a:cubicBezTo>
                    <a:cubicBezTo>
                      <a:pt x="67" y="1331"/>
                      <a:pt x="49" y="1342"/>
                      <a:pt x="36" y="1352"/>
                    </a:cubicBezTo>
                    <a:cubicBezTo>
                      <a:pt x="1" y="1376"/>
                      <a:pt x="4" y="1484"/>
                      <a:pt x="43" y="1560"/>
                    </a:cubicBezTo>
                    <a:cubicBezTo>
                      <a:pt x="102" y="1681"/>
                      <a:pt x="257" y="1813"/>
                      <a:pt x="385" y="1844"/>
                    </a:cubicBezTo>
                    <a:cubicBezTo>
                      <a:pt x="418" y="1852"/>
                      <a:pt x="451" y="1856"/>
                      <a:pt x="484" y="1856"/>
                    </a:cubicBezTo>
                    <a:cubicBezTo>
                      <a:pt x="679" y="1856"/>
                      <a:pt x="874" y="1729"/>
                      <a:pt x="975" y="1522"/>
                    </a:cubicBezTo>
                    <a:cubicBezTo>
                      <a:pt x="1026" y="1422"/>
                      <a:pt x="1026" y="1415"/>
                      <a:pt x="1034" y="1276"/>
                    </a:cubicBezTo>
                    <a:cubicBezTo>
                      <a:pt x="1044" y="933"/>
                      <a:pt x="933" y="749"/>
                      <a:pt x="676" y="690"/>
                    </a:cubicBezTo>
                    <a:cubicBezTo>
                      <a:pt x="642" y="684"/>
                      <a:pt x="614" y="669"/>
                      <a:pt x="614" y="666"/>
                    </a:cubicBezTo>
                    <a:cubicBezTo>
                      <a:pt x="614" y="663"/>
                      <a:pt x="670" y="586"/>
                      <a:pt x="735" y="496"/>
                    </a:cubicBezTo>
                    <a:cubicBezTo>
                      <a:pt x="805" y="410"/>
                      <a:pt x="871" y="313"/>
                      <a:pt x="881" y="285"/>
                    </a:cubicBezTo>
                    <a:cubicBezTo>
                      <a:pt x="922" y="185"/>
                      <a:pt x="898" y="53"/>
                      <a:pt x="833" y="18"/>
                    </a:cubicBezTo>
                    <a:cubicBezTo>
                      <a:pt x="813" y="7"/>
                      <a:pt x="759" y="0"/>
                      <a:pt x="673"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0" name="Google Shape;290;p28"/>
            <p:cNvGrpSpPr/>
            <p:nvPr/>
          </p:nvGrpSpPr>
          <p:grpSpPr>
            <a:xfrm>
              <a:off x="8125463" y="4298775"/>
              <a:ext cx="261775" cy="114725"/>
              <a:chOff x="8125463" y="4298775"/>
              <a:chExt cx="261775" cy="114725"/>
            </a:xfrm>
          </p:grpSpPr>
          <p:sp>
            <p:nvSpPr>
              <p:cNvPr id="291" name="Google Shape;291;p28"/>
              <p:cNvSpPr/>
              <p:nvPr/>
            </p:nvSpPr>
            <p:spPr>
              <a:xfrm>
                <a:off x="8221688" y="4322700"/>
                <a:ext cx="66650" cy="80400"/>
              </a:xfrm>
              <a:custGeom>
                <a:avLst/>
                <a:gdLst/>
                <a:ahLst/>
                <a:cxnLst/>
                <a:rect l="l" t="t" r="r" b="b"/>
                <a:pathLst>
                  <a:path w="2666" h="3216" extrusionOk="0">
                    <a:moveTo>
                      <a:pt x="2526" y="2703"/>
                    </a:moveTo>
                    <a:cubicBezTo>
                      <a:pt x="2492" y="2668"/>
                      <a:pt x="2443" y="2640"/>
                      <a:pt x="2412" y="2606"/>
                    </a:cubicBezTo>
                    <a:cubicBezTo>
                      <a:pt x="2128" y="2298"/>
                      <a:pt x="1889" y="1961"/>
                      <a:pt x="1632" y="1601"/>
                    </a:cubicBezTo>
                    <a:cubicBezTo>
                      <a:pt x="1858" y="1238"/>
                      <a:pt x="2080" y="888"/>
                      <a:pt x="2298" y="534"/>
                    </a:cubicBezTo>
                    <a:cubicBezTo>
                      <a:pt x="2360" y="437"/>
                      <a:pt x="2436" y="344"/>
                      <a:pt x="2478" y="236"/>
                    </a:cubicBezTo>
                    <a:cubicBezTo>
                      <a:pt x="2499" y="191"/>
                      <a:pt x="2475" y="87"/>
                      <a:pt x="2436" y="63"/>
                    </a:cubicBezTo>
                    <a:cubicBezTo>
                      <a:pt x="2374" y="24"/>
                      <a:pt x="2284" y="21"/>
                      <a:pt x="2204" y="28"/>
                    </a:cubicBezTo>
                    <a:cubicBezTo>
                      <a:pt x="2163" y="32"/>
                      <a:pt x="2114" y="73"/>
                      <a:pt x="2083" y="111"/>
                    </a:cubicBezTo>
                    <a:cubicBezTo>
                      <a:pt x="1872" y="350"/>
                      <a:pt x="1664" y="589"/>
                      <a:pt x="1456" y="832"/>
                    </a:cubicBezTo>
                    <a:cubicBezTo>
                      <a:pt x="1383" y="918"/>
                      <a:pt x="1314" y="1009"/>
                      <a:pt x="1213" y="1130"/>
                    </a:cubicBezTo>
                    <a:cubicBezTo>
                      <a:pt x="1047" y="918"/>
                      <a:pt x="901" y="739"/>
                      <a:pt x="759" y="558"/>
                    </a:cubicBezTo>
                    <a:cubicBezTo>
                      <a:pt x="645" y="413"/>
                      <a:pt x="541" y="261"/>
                      <a:pt x="427" y="118"/>
                    </a:cubicBezTo>
                    <a:cubicBezTo>
                      <a:pt x="358" y="32"/>
                      <a:pt x="257" y="0"/>
                      <a:pt x="150" y="45"/>
                    </a:cubicBezTo>
                    <a:cubicBezTo>
                      <a:pt x="42" y="90"/>
                      <a:pt x="1" y="191"/>
                      <a:pt x="28" y="291"/>
                    </a:cubicBezTo>
                    <a:cubicBezTo>
                      <a:pt x="70" y="434"/>
                      <a:pt x="122" y="576"/>
                      <a:pt x="198" y="700"/>
                    </a:cubicBezTo>
                    <a:cubicBezTo>
                      <a:pt x="399" y="1026"/>
                      <a:pt x="617" y="1345"/>
                      <a:pt x="839" y="1681"/>
                    </a:cubicBezTo>
                    <a:cubicBezTo>
                      <a:pt x="721" y="1851"/>
                      <a:pt x="565" y="2013"/>
                      <a:pt x="486" y="2204"/>
                    </a:cubicBezTo>
                    <a:cubicBezTo>
                      <a:pt x="402" y="2398"/>
                      <a:pt x="399" y="2620"/>
                      <a:pt x="358" y="2831"/>
                    </a:cubicBezTo>
                    <a:cubicBezTo>
                      <a:pt x="351" y="2880"/>
                      <a:pt x="337" y="2928"/>
                      <a:pt x="330" y="2976"/>
                    </a:cubicBezTo>
                    <a:cubicBezTo>
                      <a:pt x="330" y="3008"/>
                      <a:pt x="326" y="3050"/>
                      <a:pt x="343" y="3070"/>
                    </a:cubicBezTo>
                    <a:cubicBezTo>
                      <a:pt x="382" y="3122"/>
                      <a:pt x="427" y="3184"/>
                      <a:pt x="479" y="3202"/>
                    </a:cubicBezTo>
                    <a:cubicBezTo>
                      <a:pt x="534" y="3216"/>
                      <a:pt x="614" y="3195"/>
                      <a:pt x="669" y="3167"/>
                    </a:cubicBezTo>
                    <a:cubicBezTo>
                      <a:pt x="708" y="3150"/>
                      <a:pt x="728" y="3091"/>
                      <a:pt x="759" y="3053"/>
                    </a:cubicBezTo>
                    <a:cubicBezTo>
                      <a:pt x="943" y="2807"/>
                      <a:pt x="1127" y="2557"/>
                      <a:pt x="1310" y="2308"/>
                    </a:cubicBezTo>
                    <a:cubicBezTo>
                      <a:pt x="1615" y="2522"/>
                      <a:pt x="1910" y="2693"/>
                      <a:pt x="2121" y="2959"/>
                    </a:cubicBezTo>
                    <a:cubicBezTo>
                      <a:pt x="2152" y="2997"/>
                      <a:pt x="2201" y="3021"/>
                      <a:pt x="2243" y="3050"/>
                    </a:cubicBezTo>
                    <a:cubicBezTo>
                      <a:pt x="2357" y="3125"/>
                      <a:pt x="2492" y="3125"/>
                      <a:pt x="2571" y="3053"/>
                    </a:cubicBezTo>
                    <a:cubicBezTo>
                      <a:pt x="2665" y="2970"/>
                      <a:pt x="2648" y="2828"/>
                      <a:pt x="2526" y="270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28"/>
              <p:cNvSpPr/>
              <p:nvPr/>
            </p:nvSpPr>
            <p:spPr>
              <a:xfrm>
                <a:off x="8125463" y="4298775"/>
                <a:ext cx="69925" cy="96625"/>
              </a:xfrm>
              <a:custGeom>
                <a:avLst/>
                <a:gdLst/>
                <a:ahLst/>
                <a:cxnLst/>
                <a:rect l="l" t="t" r="r" b="b"/>
                <a:pathLst>
                  <a:path w="2797" h="3865" extrusionOk="0">
                    <a:moveTo>
                      <a:pt x="2616" y="1955"/>
                    </a:moveTo>
                    <a:cubicBezTo>
                      <a:pt x="2533" y="1931"/>
                      <a:pt x="2449" y="1914"/>
                      <a:pt x="2366" y="1893"/>
                    </a:cubicBezTo>
                    <a:cubicBezTo>
                      <a:pt x="2138" y="1830"/>
                      <a:pt x="1906" y="1779"/>
                      <a:pt x="1698" y="1675"/>
                    </a:cubicBezTo>
                    <a:cubicBezTo>
                      <a:pt x="1629" y="1498"/>
                      <a:pt x="1664" y="1335"/>
                      <a:pt x="1670" y="1169"/>
                    </a:cubicBezTo>
                    <a:cubicBezTo>
                      <a:pt x="1680" y="888"/>
                      <a:pt x="1698" y="607"/>
                      <a:pt x="1698" y="327"/>
                    </a:cubicBezTo>
                    <a:cubicBezTo>
                      <a:pt x="1698" y="250"/>
                      <a:pt x="1667" y="171"/>
                      <a:pt x="1635" y="95"/>
                    </a:cubicBezTo>
                    <a:cubicBezTo>
                      <a:pt x="1608" y="22"/>
                      <a:pt x="1466" y="1"/>
                      <a:pt x="1421" y="60"/>
                    </a:cubicBezTo>
                    <a:cubicBezTo>
                      <a:pt x="1379" y="112"/>
                      <a:pt x="1338" y="171"/>
                      <a:pt x="1324" y="230"/>
                    </a:cubicBezTo>
                    <a:cubicBezTo>
                      <a:pt x="1264" y="486"/>
                      <a:pt x="1223" y="749"/>
                      <a:pt x="1161" y="1006"/>
                    </a:cubicBezTo>
                    <a:cubicBezTo>
                      <a:pt x="1116" y="1210"/>
                      <a:pt x="1140" y="1432"/>
                      <a:pt x="1043" y="1623"/>
                    </a:cubicBezTo>
                    <a:cubicBezTo>
                      <a:pt x="970" y="1640"/>
                      <a:pt x="919" y="1667"/>
                      <a:pt x="874" y="1657"/>
                    </a:cubicBezTo>
                    <a:cubicBezTo>
                      <a:pt x="541" y="1592"/>
                      <a:pt x="333" y="1800"/>
                      <a:pt x="114" y="1983"/>
                    </a:cubicBezTo>
                    <a:cubicBezTo>
                      <a:pt x="1" y="2080"/>
                      <a:pt x="38" y="2260"/>
                      <a:pt x="180" y="2302"/>
                    </a:cubicBezTo>
                    <a:cubicBezTo>
                      <a:pt x="295" y="2336"/>
                      <a:pt x="416" y="2347"/>
                      <a:pt x="534" y="2361"/>
                    </a:cubicBezTo>
                    <a:cubicBezTo>
                      <a:pt x="666" y="2374"/>
                      <a:pt x="797" y="2382"/>
                      <a:pt x="963" y="2395"/>
                    </a:cubicBezTo>
                    <a:cubicBezTo>
                      <a:pt x="946" y="2569"/>
                      <a:pt x="925" y="2710"/>
                      <a:pt x="919" y="2856"/>
                    </a:cubicBezTo>
                    <a:cubicBezTo>
                      <a:pt x="904" y="3119"/>
                      <a:pt x="890" y="3383"/>
                      <a:pt x="894" y="3646"/>
                    </a:cubicBezTo>
                    <a:cubicBezTo>
                      <a:pt x="898" y="3791"/>
                      <a:pt x="1047" y="3864"/>
                      <a:pt x="1199" y="3820"/>
                    </a:cubicBezTo>
                    <a:cubicBezTo>
                      <a:pt x="1324" y="3785"/>
                      <a:pt x="1414" y="3716"/>
                      <a:pt x="1442" y="3591"/>
                    </a:cubicBezTo>
                    <a:cubicBezTo>
                      <a:pt x="1469" y="3476"/>
                      <a:pt x="1472" y="3359"/>
                      <a:pt x="1504" y="3247"/>
                    </a:cubicBezTo>
                    <a:cubicBezTo>
                      <a:pt x="1587" y="2967"/>
                      <a:pt x="1570" y="2662"/>
                      <a:pt x="1694" y="2382"/>
                    </a:cubicBezTo>
                    <a:cubicBezTo>
                      <a:pt x="1812" y="2371"/>
                      <a:pt x="1913" y="2361"/>
                      <a:pt x="2013" y="2357"/>
                    </a:cubicBezTo>
                    <a:cubicBezTo>
                      <a:pt x="2204" y="2350"/>
                      <a:pt x="2391" y="2357"/>
                      <a:pt x="2582" y="2347"/>
                    </a:cubicBezTo>
                    <a:cubicBezTo>
                      <a:pt x="2692" y="2343"/>
                      <a:pt x="2779" y="2284"/>
                      <a:pt x="2786" y="2170"/>
                    </a:cubicBezTo>
                    <a:cubicBezTo>
                      <a:pt x="2796" y="2056"/>
                      <a:pt x="2727" y="1983"/>
                      <a:pt x="2616" y="1955"/>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28"/>
              <p:cNvSpPr/>
              <p:nvPr/>
            </p:nvSpPr>
            <p:spPr>
              <a:xfrm>
                <a:off x="8314463" y="4355600"/>
                <a:ext cx="72775" cy="18925"/>
              </a:xfrm>
              <a:custGeom>
                <a:avLst/>
                <a:gdLst/>
                <a:ahLst/>
                <a:cxnLst/>
                <a:rect l="l" t="t" r="r" b="b"/>
                <a:pathLst>
                  <a:path w="2911" h="757" extrusionOk="0">
                    <a:moveTo>
                      <a:pt x="2803" y="358"/>
                    </a:moveTo>
                    <a:cubicBezTo>
                      <a:pt x="2586" y="226"/>
                      <a:pt x="2353" y="122"/>
                      <a:pt x="2090" y="109"/>
                    </a:cubicBezTo>
                    <a:cubicBezTo>
                      <a:pt x="1594" y="80"/>
                      <a:pt x="1102" y="42"/>
                      <a:pt x="606" y="11"/>
                    </a:cubicBezTo>
                    <a:cubicBezTo>
                      <a:pt x="502" y="5"/>
                      <a:pt x="403" y="1"/>
                      <a:pt x="299" y="11"/>
                    </a:cubicBezTo>
                    <a:cubicBezTo>
                      <a:pt x="91" y="29"/>
                      <a:pt x="0" y="202"/>
                      <a:pt x="115" y="362"/>
                    </a:cubicBezTo>
                    <a:cubicBezTo>
                      <a:pt x="246" y="545"/>
                      <a:pt x="406" y="673"/>
                      <a:pt x="659" y="673"/>
                    </a:cubicBezTo>
                    <a:cubicBezTo>
                      <a:pt x="985" y="670"/>
                      <a:pt x="1310" y="697"/>
                      <a:pt x="1633" y="707"/>
                    </a:cubicBezTo>
                    <a:cubicBezTo>
                      <a:pt x="1871" y="725"/>
                      <a:pt x="2111" y="739"/>
                      <a:pt x="2349" y="749"/>
                    </a:cubicBezTo>
                    <a:cubicBezTo>
                      <a:pt x="2467" y="757"/>
                      <a:pt x="2589" y="757"/>
                      <a:pt x="2706" y="742"/>
                    </a:cubicBezTo>
                    <a:cubicBezTo>
                      <a:pt x="2818" y="732"/>
                      <a:pt x="2911" y="673"/>
                      <a:pt x="2907" y="562"/>
                    </a:cubicBezTo>
                    <a:cubicBezTo>
                      <a:pt x="2907" y="490"/>
                      <a:pt x="2862" y="392"/>
                      <a:pt x="2803" y="358"/>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28"/>
              <p:cNvSpPr/>
              <p:nvPr/>
            </p:nvSpPr>
            <p:spPr>
              <a:xfrm>
                <a:off x="8349538" y="4384300"/>
                <a:ext cx="25150" cy="29200"/>
              </a:xfrm>
              <a:custGeom>
                <a:avLst/>
                <a:gdLst/>
                <a:ahLst/>
                <a:cxnLst/>
                <a:rect l="l" t="t" r="r" b="b"/>
                <a:pathLst>
                  <a:path w="1006" h="1168" extrusionOk="0">
                    <a:moveTo>
                      <a:pt x="908" y="298"/>
                    </a:moveTo>
                    <a:cubicBezTo>
                      <a:pt x="884" y="242"/>
                      <a:pt x="829" y="187"/>
                      <a:pt x="773" y="159"/>
                    </a:cubicBezTo>
                    <a:cubicBezTo>
                      <a:pt x="441" y="0"/>
                      <a:pt x="108" y="90"/>
                      <a:pt x="32" y="464"/>
                    </a:cubicBezTo>
                    <a:cubicBezTo>
                      <a:pt x="18" y="530"/>
                      <a:pt x="11" y="592"/>
                      <a:pt x="4" y="627"/>
                    </a:cubicBezTo>
                    <a:cubicBezTo>
                      <a:pt x="1" y="890"/>
                      <a:pt x="84" y="1026"/>
                      <a:pt x="264" y="1088"/>
                    </a:cubicBezTo>
                    <a:cubicBezTo>
                      <a:pt x="500" y="1168"/>
                      <a:pt x="763" y="1115"/>
                      <a:pt x="860" y="952"/>
                    </a:cubicBezTo>
                    <a:cubicBezTo>
                      <a:pt x="985" y="749"/>
                      <a:pt x="1005" y="523"/>
                      <a:pt x="908" y="298"/>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28"/>
              <p:cNvSpPr/>
              <p:nvPr/>
            </p:nvSpPr>
            <p:spPr>
              <a:xfrm>
                <a:off x="8345713" y="4324525"/>
                <a:ext cx="23600" cy="17775"/>
              </a:xfrm>
              <a:custGeom>
                <a:avLst/>
                <a:gdLst/>
                <a:ahLst/>
                <a:cxnLst/>
                <a:rect l="l" t="t" r="r" b="b"/>
                <a:pathLst>
                  <a:path w="944" h="711" extrusionOk="0">
                    <a:moveTo>
                      <a:pt x="230" y="63"/>
                    </a:moveTo>
                    <a:cubicBezTo>
                      <a:pt x="95" y="111"/>
                      <a:pt x="15" y="225"/>
                      <a:pt x="8" y="367"/>
                    </a:cubicBezTo>
                    <a:cubicBezTo>
                      <a:pt x="1" y="495"/>
                      <a:pt x="91" y="583"/>
                      <a:pt x="205" y="627"/>
                    </a:cubicBezTo>
                    <a:cubicBezTo>
                      <a:pt x="313" y="672"/>
                      <a:pt x="431" y="690"/>
                      <a:pt x="493" y="707"/>
                    </a:cubicBezTo>
                    <a:cubicBezTo>
                      <a:pt x="712" y="711"/>
                      <a:pt x="837" y="645"/>
                      <a:pt x="888" y="537"/>
                    </a:cubicBezTo>
                    <a:cubicBezTo>
                      <a:pt x="944" y="412"/>
                      <a:pt x="891" y="236"/>
                      <a:pt x="760" y="142"/>
                    </a:cubicBezTo>
                    <a:cubicBezTo>
                      <a:pt x="600" y="25"/>
                      <a:pt x="417" y="0"/>
                      <a:pt x="230" y="6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6" name="Google Shape;296;p28"/>
            <p:cNvGrpSpPr/>
            <p:nvPr/>
          </p:nvGrpSpPr>
          <p:grpSpPr>
            <a:xfrm>
              <a:off x="1138950" y="3482175"/>
              <a:ext cx="841076" cy="618676"/>
              <a:chOff x="1138950" y="3482175"/>
              <a:chExt cx="841076" cy="618676"/>
            </a:xfrm>
          </p:grpSpPr>
          <p:sp>
            <p:nvSpPr>
              <p:cNvPr id="297" name="Google Shape;297;p28"/>
              <p:cNvSpPr/>
              <p:nvPr/>
            </p:nvSpPr>
            <p:spPr>
              <a:xfrm>
                <a:off x="1138950" y="3530630"/>
                <a:ext cx="91322" cy="167636"/>
              </a:xfrm>
              <a:custGeom>
                <a:avLst/>
                <a:gdLst/>
                <a:ahLst/>
                <a:cxnLst/>
                <a:rect l="l" t="t" r="r" b="b"/>
                <a:pathLst>
                  <a:path w="1210" h="2221" extrusionOk="0">
                    <a:moveTo>
                      <a:pt x="554" y="1"/>
                    </a:moveTo>
                    <a:cubicBezTo>
                      <a:pt x="468" y="18"/>
                      <a:pt x="395" y="63"/>
                      <a:pt x="333" y="132"/>
                    </a:cubicBezTo>
                    <a:cubicBezTo>
                      <a:pt x="250" y="222"/>
                      <a:pt x="215" y="309"/>
                      <a:pt x="204" y="433"/>
                    </a:cubicBezTo>
                    <a:cubicBezTo>
                      <a:pt x="177" y="729"/>
                      <a:pt x="253" y="867"/>
                      <a:pt x="578" y="1144"/>
                    </a:cubicBezTo>
                    <a:cubicBezTo>
                      <a:pt x="818" y="1352"/>
                      <a:pt x="925" y="1473"/>
                      <a:pt x="984" y="1615"/>
                    </a:cubicBezTo>
                    <a:cubicBezTo>
                      <a:pt x="1056" y="1789"/>
                      <a:pt x="1011" y="1914"/>
                      <a:pt x="845" y="2000"/>
                    </a:cubicBezTo>
                    <a:cubicBezTo>
                      <a:pt x="774" y="2039"/>
                      <a:pt x="698" y="2058"/>
                      <a:pt x="623" y="2058"/>
                    </a:cubicBezTo>
                    <a:cubicBezTo>
                      <a:pt x="494" y="2058"/>
                      <a:pt x="367" y="2002"/>
                      <a:pt x="271" y="1899"/>
                    </a:cubicBezTo>
                    <a:cubicBezTo>
                      <a:pt x="201" y="1820"/>
                      <a:pt x="162" y="1733"/>
                      <a:pt x="138" y="1612"/>
                    </a:cubicBezTo>
                    <a:cubicBezTo>
                      <a:pt x="128" y="1519"/>
                      <a:pt x="104" y="1473"/>
                      <a:pt x="73" y="1463"/>
                    </a:cubicBezTo>
                    <a:cubicBezTo>
                      <a:pt x="69" y="1462"/>
                      <a:pt x="65" y="1462"/>
                      <a:pt x="62" y="1462"/>
                    </a:cubicBezTo>
                    <a:cubicBezTo>
                      <a:pt x="21" y="1462"/>
                      <a:pt x="0" y="1521"/>
                      <a:pt x="0" y="1636"/>
                    </a:cubicBezTo>
                    <a:cubicBezTo>
                      <a:pt x="0" y="1924"/>
                      <a:pt x="167" y="2135"/>
                      <a:pt x="454" y="2205"/>
                    </a:cubicBezTo>
                    <a:cubicBezTo>
                      <a:pt x="494" y="2215"/>
                      <a:pt x="550" y="2221"/>
                      <a:pt x="608" y="2221"/>
                    </a:cubicBezTo>
                    <a:cubicBezTo>
                      <a:pt x="679" y="2221"/>
                      <a:pt x="752" y="2213"/>
                      <a:pt x="804" y="2197"/>
                    </a:cubicBezTo>
                    <a:cubicBezTo>
                      <a:pt x="1008" y="2142"/>
                      <a:pt x="1136" y="2017"/>
                      <a:pt x="1185" y="1830"/>
                    </a:cubicBezTo>
                    <a:cubicBezTo>
                      <a:pt x="1209" y="1722"/>
                      <a:pt x="1195" y="1608"/>
                      <a:pt x="1130" y="1473"/>
                    </a:cubicBezTo>
                    <a:cubicBezTo>
                      <a:pt x="1081" y="1376"/>
                      <a:pt x="922" y="1196"/>
                      <a:pt x="738" y="1047"/>
                    </a:cubicBezTo>
                    <a:cubicBezTo>
                      <a:pt x="402" y="770"/>
                      <a:pt x="312" y="590"/>
                      <a:pt x="405" y="361"/>
                    </a:cubicBezTo>
                    <a:cubicBezTo>
                      <a:pt x="433" y="285"/>
                      <a:pt x="506" y="205"/>
                      <a:pt x="562" y="181"/>
                    </a:cubicBezTo>
                    <a:cubicBezTo>
                      <a:pt x="587" y="168"/>
                      <a:pt x="619" y="162"/>
                      <a:pt x="651" y="162"/>
                    </a:cubicBezTo>
                    <a:cubicBezTo>
                      <a:pt x="692" y="162"/>
                      <a:pt x="735" y="172"/>
                      <a:pt x="770" y="191"/>
                    </a:cubicBezTo>
                    <a:cubicBezTo>
                      <a:pt x="842" y="225"/>
                      <a:pt x="911" y="295"/>
                      <a:pt x="922" y="340"/>
                    </a:cubicBezTo>
                    <a:cubicBezTo>
                      <a:pt x="931" y="383"/>
                      <a:pt x="964" y="424"/>
                      <a:pt x="998" y="424"/>
                    </a:cubicBezTo>
                    <a:cubicBezTo>
                      <a:pt x="999" y="424"/>
                      <a:pt x="1000" y="424"/>
                      <a:pt x="1002" y="423"/>
                    </a:cubicBezTo>
                    <a:cubicBezTo>
                      <a:pt x="1081" y="409"/>
                      <a:pt x="1053" y="230"/>
                      <a:pt x="952" y="129"/>
                    </a:cubicBezTo>
                    <a:cubicBezTo>
                      <a:pt x="873" y="56"/>
                      <a:pt x="738" y="1"/>
                      <a:pt x="61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28"/>
              <p:cNvSpPr/>
              <p:nvPr/>
            </p:nvSpPr>
            <p:spPr>
              <a:xfrm>
                <a:off x="1249292" y="3530630"/>
                <a:ext cx="103322" cy="165900"/>
              </a:xfrm>
              <a:custGeom>
                <a:avLst/>
                <a:gdLst/>
                <a:ahLst/>
                <a:cxnLst/>
                <a:rect l="l" t="t" r="r" b="b"/>
                <a:pathLst>
                  <a:path w="1369" h="2198" extrusionOk="0">
                    <a:moveTo>
                      <a:pt x="846" y="1"/>
                    </a:moveTo>
                    <a:cubicBezTo>
                      <a:pt x="149" y="1"/>
                      <a:pt x="14" y="8"/>
                      <a:pt x="10" y="80"/>
                    </a:cubicBezTo>
                    <a:cubicBezTo>
                      <a:pt x="0" y="150"/>
                      <a:pt x="63" y="167"/>
                      <a:pt x="319" y="174"/>
                    </a:cubicBezTo>
                    <a:lnTo>
                      <a:pt x="558" y="184"/>
                    </a:lnTo>
                    <a:lnTo>
                      <a:pt x="568" y="569"/>
                    </a:lnTo>
                    <a:cubicBezTo>
                      <a:pt x="571" y="783"/>
                      <a:pt x="582" y="1040"/>
                      <a:pt x="589" y="1151"/>
                    </a:cubicBezTo>
                    <a:cubicBezTo>
                      <a:pt x="592" y="1262"/>
                      <a:pt x="592" y="1529"/>
                      <a:pt x="592" y="1743"/>
                    </a:cubicBezTo>
                    <a:lnTo>
                      <a:pt x="592" y="2159"/>
                    </a:lnTo>
                    <a:cubicBezTo>
                      <a:pt x="592" y="2166"/>
                      <a:pt x="603" y="2180"/>
                      <a:pt x="617" y="2187"/>
                    </a:cubicBezTo>
                    <a:cubicBezTo>
                      <a:pt x="633" y="2194"/>
                      <a:pt x="650" y="2198"/>
                      <a:pt x="668" y="2198"/>
                    </a:cubicBezTo>
                    <a:cubicBezTo>
                      <a:pt x="692" y="2198"/>
                      <a:pt x="716" y="2191"/>
                      <a:pt x="728" y="2176"/>
                    </a:cubicBezTo>
                    <a:cubicBezTo>
                      <a:pt x="745" y="2156"/>
                      <a:pt x="745" y="2131"/>
                      <a:pt x="745" y="1733"/>
                    </a:cubicBezTo>
                    <a:cubicBezTo>
                      <a:pt x="745" y="1504"/>
                      <a:pt x="745" y="1065"/>
                      <a:pt x="738" y="759"/>
                    </a:cubicBezTo>
                    <a:cubicBezTo>
                      <a:pt x="731" y="409"/>
                      <a:pt x="734" y="198"/>
                      <a:pt x="742" y="198"/>
                    </a:cubicBezTo>
                    <a:cubicBezTo>
                      <a:pt x="745" y="195"/>
                      <a:pt x="870" y="188"/>
                      <a:pt x="1019" y="184"/>
                    </a:cubicBezTo>
                    <a:cubicBezTo>
                      <a:pt x="1317" y="174"/>
                      <a:pt x="1351" y="167"/>
                      <a:pt x="1351" y="84"/>
                    </a:cubicBezTo>
                    <a:cubicBezTo>
                      <a:pt x="1351" y="1"/>
                      <a:pt x="1369" y="1"/>
                      <a:pt x="105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28"/>
              <p:cNvSpPr/>
              <p:nvPr/>
            </p:nvSpPr>
            <p:spPr>
              <a:xfrm>
                <a:off x="1371635" y="3527158"/>
                <a:ext cx="81435" cy="169145"/>
              </a:xfrm>
              <a:custGeom>
                <a:avLst/>
                <a:gdLst/>
                <a:ahLst/>
                <a:cxnLst/>
                <a:rect l="l" t="t" r="r" b="b"/>
                <a:pathLst>
                  <a:path w="1079" h="2241" extrusionOk="0">
                    <a:moveTo>
                      <a:pt x="1032" y="0"/>
                    </a:moveTo>
                    <a:cubicBezTo>
                      <a:pt x="1029" y="0"/>
                      <a:pt x="1026" y="1"/>
                      <a:pt x="1023" y="1"/>
                    </a:cubicBezTo>
                    <a:cubicBezTo>
                      <a:pt x="1002" y="1"/>
                      <a:pt x="978" y="9"/>
                      <a:pt x="967" y="22"/>
                    </a:cubicBezTo>
                    <a:cubicBezTo>
                      <a:pt x="940" y="47"/>
                      <a:pt x="933" y="133"/>
                      <a:pt x="933" y="375"/>
                    </a:cubicBezTo>
                    <a:cubicBezTo>
                      <a:pt x="933" y="903"/>
                      <a:pt x="884" y="1682"/>
                      <a:pt x="850" y="1827"/>
                    </a:cubicBezTo>
                    <a:cubicBezTo>
                      <a:pt x="829" y="1910"/>
                      <a:pt x="773" y="1987"/>
                      <a:pt x="708" y="2025"/>
                    </a:cubicBezTo>
                    <a:cubicBezTo>
                      <a:pt x="669" y="2043"/>
                      <a:pt x="649" y="2046"/>
                      <a:pt x="545" y="2046"/>
                    </a:cubicBezTo>
                    <a:cubicBezTo>
                      <a:pt x="458" y="2046"/>
                      <a:pt x="420" y="2043"/>
                      <a:pt x="382" y="2032"/>
                    </a:cubicBezTo>
                    <a:cubicBezTo>
                      <a:pt x="323" y="2001"/>
                      <a:pt x="260" y="1928"/>
                      <a:pt x="233" y="1848"/>
                    </a:cubicBezTo>
                    <a:cubicBezTo>
                      <a:pt x="194" y="1720"/>
                      <a:pt x="160" y="1159"/>
                      <a:pt x="146" y="428"/>
                    </a:cubicBezTo>
                    <a:cubicBezTo>
                      <a:pt x="143" y="247"/>
                      <a:pt x="140" y="84"/>
                      <a:pt x="135" y="60"/>
                    </a:cubicBezTo>
                    <a:cubicBezTo>
                      <a:pt x="126" y="19"/>
                      <a:pt x="99" y="1"/>
                      <a:pt x="59" y="1"/>
                    </a:cubicBezTo>
                    <a:cubicBezTo>
                      <a:pt x="56" y="1"/>
                      <a:pt x="53" y="1"/>
                      <a:pt x="49" y="1"/>
                    </a:cubicBezTo>
                    <a:cubicBezTo>
                      <a:pt x="15" y="5"/>
                      <a:pt x="15" y="9"/>
                      <a:pt x="7" y="50"/>
                    </a:cubicBezTo>
                    <a:cubicBezTo>
                      <a:pt x="1" y="130"/>
                      <a:pt x="1" y="1069"/>
                      <a:pt x="7" y="1363"/>
                    </a:cubicBezTo>
                    <a:cubicBezTo>
                      <a:pt x="25" y="1797"/>
                      <a:pt x="49" y="1952"/>
                      <a:pt x="119" y="2046"/>
                    </a:cubicBezTo>
                    <a:cubicBezTo>
                      <a:pt x="181" y="2133"/>
                      <a:pt x="288" y="2202"/>
                      <a:pt x="426" y="2233"/>
                    </a:cubicBezTo>
                    <a:cubicBezTo>
                      <a:pt x="457" y="2238"/>
                      <a:pt x="496" y="2241"/>
                      <a:pt x="537" y="2241"/>
                    </a:cubicBezTo>
                    <a:cubicBezTo>
                      <a:pt x="604" y="2241"/>
                      <a:pt x="676" y="2234"/>
                      <a:pt x="725" y="2219"/>
                    </a:cubicBezTo>
                    <a:cubicBezTo>
                      <a:pt x="805" y="2195"/>
                      <a:pt x="877" y="2142"/>
                      <a:pt x="936" y="2084"/>
                    </a:cubicBezTo>
                    <a:cubicBezTo>
                      <a:pt x="1034" y="1963"/>
                      <a:pt x="1058" y="1797"/>
                      <a:pt x="1071" y="1072"/>
                    </a:cubicBezTo>
                    <a:cubicBezTo>
                      <a:pt x="1078" y="660"/>
                      <a:pt x="1075" y="50"/>
                      <a:pt x="1064" y="19"/>
                    </a:cubicBezTo>
                    <a:cubicBezTo>
                      <a:pt x="1061" y="8"/>
                      <a:pt x="1049" y="0"/>
                      <a:pt x="103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28"/>
              <p:cNvSpPr/>
              <p:nvPr/>
            </p:nvSpPr>
            <p:spPr>
              <a:xfrm>
                <a:off x="1489299" y="3534781"/>
                <a:ext cx="89058" cy="164692"/>
              </a:xfrm>
              <a:custGeom>
                <a:avLst/>
                <a:gdLst/>
                <a:ahLst/>
                <a:cxnLst/>
                <a:rect l="l" t="t" r="r" b="b"/>
                <a:pathLst>
                  <a:path w="1180" h="2182" extrusionOk="0">
                    <a:moveTo>
                      <a:pt x="171" y="261"/>
                    </a:moveTo>
                    <a:lnTo>
                      <a:pt x="202" y="279"/>
                    </a:lnTo>
                    <a:cubicBezTo>
                      <a:pt x="330" y="351"/>
                      <a:pt x="618" y="718"/>
                      <a:pt x="780" y="978"/>
                    </a:cubicBezTo>
                    <a:cubicBezTo>
                      <a:pt x="853" y="1093"/>
                      <a:pt x="933" y="1276"/>
                      <a:pt x="951" y="1360"/>
                    </a:cubicBezTo>
                    <a:cubicBezTo>
                      <a:pt x="957" y="1394"/>
                      <a:pt x="961" y="1453"/>
                      <a:pt x="954" y="1505"/>
                    </a:cubicBezTo>
                    <a:cubicBezTo>
                      <a:pt x="951" y="1612"/>
                      <a:pt x="922" y="1702"/>
                      <a:pt x="850" y="1785"/>
                    </a:cubicBezTo>
                    <a:cubicBezTo>
                      <a:pt x="753" y="1907"/>
                      <a:pt x="628" y="1969"/>
                      <a:pt x="410" y="2007"/>
                    </a:cubicBezTo>
                    <a:cubicBezTo>
                      <a:pt x="330" y="2021"/>
                      <a:pt x="254" y="2035"/>
                      <a:pt x="240" y="2038"/>
                    </a:cubicBezTo>
                    <a:cubicBezTo>
                      <a:pt x="236" y="2039"/>
                      <a:pt x="233" y="2039"/>
                      <a:pt x="229" y="2039"/>
                    </a:cubicBezTo>
                    <a:cubicBezTo>
                      <a:pt x="218" y="2039"/>
                      <a:pt x="208" y="2036"/>
                      <a:pt x="205" y="2028"/>
                    </a:cubicBezTo>
                    <a:cubicBezTo>
                      <a:pt x="195" y="2021"/>
                      <a:pt x="195" y="1928"/>
                      <a:pt x="195" y="1758"/>
                    </a:cubicBezTo>
                    <a:cubicBezTo>
                      <a:pt x="195" y="1609"/>
                      <a:pt x="188" y="1373"/>
                      <a:pt x="185" y="1227"/>
                    </a:cubicBezTo>
                    <a:cubicBezTo>
                      <a:pt x="181" y="1079"/>
                      <a:pt x="171" y="802"/>
                      <a:pt x="171" y="607"/>
                    </a:cubicBezTo>
                    <a:lnTo>
                      <a:pt x="171" y="261"/>
                    </a:lnTo>
                    <a:close/>
                    <a:moveTo>
                      <a:pt x="87" y="1"/>
                    </a:moveTo>
                    <a:cubicBezTo>
                      <a:pt x="49" y="4"/>
                      <a:pt x="18" y="25"/>
                      <a:pt x="4" y="60"/>
                    </a:cubicBezTo>
                    <a:cubicBezTo>
                      <a:pt x="1" y="98"/>
                      <a:pt x="8" y="1813"/>
                      <a:pt x="11" y="1993"/>
                    </a:cubicBezTo>
                    <a:cubicBezTo>
                      <a:pt x="15" y="2115"/>
                      <a:pt x="39" y="2142"/>
                      <a:pt x="132" y="2170"/>
                    </a:cubicBezTo>
                    <a:cubicBezTo>
                      <a:pt x="158" y="2178"/>
                      <a:pt x="204" y="2182"/>
                      <a:pt x="267" y="2182"/>
                    </a:cubicBezTo>
                    <a:cubicBezTo>
                      <a:pt x="289" y="2182"/>
                      <a:pt x="312" y="2181"/>
                      <a:pt x="337" y="2180"/>
                    </a:cubicBezTo>
                    <a:cubicBezTo>
                      <a:pt x="465" y="2177"/>
                      <a:pt x="503" y="2170"/>
                      <a:pt x="583" y="2145"/>
                    </a:cubicBezTo>
                    <a:cubicBezTo>
                      <a:pt x="940" y="2035"/>
                      <a:pt x="1179" y="1747"/>
                      <a:pt x="1148" y="1446"/>
                    </a:cubicBezTo>
                    <a:cubicBezTo>
                      <a:pt x="1127" y="1238"/>
                      <a:pt x="985" y="895"/>
                      <a:pt x="801" y="649"/>
                    </a:cubicBezTo>
                    <a:cubicBezTo>
                      <a:pt x="666" y="469"/>
                      <a:pt x="289" y="87"/>
                      <a:pt x="177" y="29"/>
                    </a:cubicBezTo>
                    <a:cubicBezTo>
                      <a:pt x="150" y="12"/>
                      <a:pt x="119" y="4"/>
                      <a:pt x="9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28"/>
              <p:cNvSpPr/>
              <p:nvPr/>
            </p:nvSpPr>
            <p:spPr>
              <a:xfrm>
                <a:off x="1594962" y="3528064"/>
                <a:ext cx="111246" cy="168843"/>
              </a:xfrm>
              <a:custGeom>
                <a:avLst/>
                <a:gdLst/>
                <a:ahLst/>
                <a:cxnLst/>
                <a:rect l="l" t="t" r="r" b="b"/>
                <a:pathLst>
                  <a:path w="1474" h="2237" extrusionOk="0">
                    <a:moveTo>
                      <a:pt x="98" y="0"/>
                    </a:moveTo>
                    <a:cubicBezTo>
                      <a:pt x="87" y="0"/>
                      <a:pt x="74" y="10"/>
                      <a:pt x="53" y="24"/>
                    </a:cubicBezTo>
                    <a:cubicBezTo>
                      <a:pt x="0" y="77"/>
                      <a:pt x="21" y="128"/>
                      <a:pt x="139" y="280"/>
                    </a:cubicBezTo>
                    <a:cubicBezTo>
                      <a:pt x="267" y="437"/>
                      <a:pt x="486" y="779"/>
                      <a:pt x="573" y="956"/>
                    </a:cubicBezTo>
                    <a:cubicBezTo>
                      <a:pt x="597" y="998"/>
                      <a:pt x="621" y="1067"/>
                      <a:pt x="627" y="1102"/>
                    </a:cubicBezTo>
                    <a:cubicBezTo>
                      <a:pt x="632" y="1143"/>
                      <a:pt x="635" y="1348"/>
                      <a:pt x="635" y="1577"/>
                    </a:cubicBezTo>
                    <a:cubicBezTo>
                      <a:pt x="635" y="1948"/>
                      <a:pt x="645" y="2200"/>
                      <a:pt x="662" y="2221"/>
                    </a:cubicBezTo>
                    <a:cubicBezTo>
                      <a:pt x="668" y="2232"/>
                      <a:pt x="679" y="2236"/>
                      <a:pt x="693" y="2236"/>
                    </a:cubicBezTo>
                    <a:cubicBezTo>
                      <a:pt x="732" y="2236"/>
                      <a:pt x="792" y="2196"/>
                      <a:pt x="808" y="2155"/>
                    </a:cubicBezTo>
                    <a:cubicBezTo>
                      <a:pt x="811" y="2138"/>
                      <a:pt x="822" y="1933"/>
                      <a:pt x="822" y="1698"/>
                    </a:cubicBezTo>
                    <a:cubicBezTo>
                      <a:pt x="825" y="1158"/>
                      <a:pt x="835" y="1060"/>
                      <a:pt x="884" y="970"/>
                    </a:cubicBezTo>
                    <a:cubicBezTo>
                      <a:pt x="968" y="800"/>
                      <a:pt x="1193" y="457"/>
                      <a:pt x="1331" y="291"/>
                    </a:cubicBezTo>
                    <a:cubicBezTo>
                      <a:pt x="1456" y="135"/>
                      <a:pt x="1473" y="87"/>
                      <a:pt x="1425" y="24"/>
                    </a:cubicBezTo>
                    <a:cubicBezTo>
                      <a:pt x="1411" y="8"/>
                      <a:pt x="1396" y="1"/>
                      <a:pt x="1379" y="1"/>
                    </a:cubicBezTo>
                    <a:cubicBezTo>
                      <a:pt x="1359" y="1"/>
                      <a:pt x="1337" y="12"/>
                      <a:pt x="1310" y="35"/>
                    </a:cubicBezTo>
                    <a:cubicBezTo>
                      <a:pt x="1262" y="80"/>
                      <a:pt x="1144" y="232"/>
                      <a:pt x="1043" y="381"/>
                    </a:cubicBezTo>
                    <a:cubicBezTo>
                      <a:pt x="867" y="644"/>
                      <a:pt x="770" y="787"/>
                      <a:pt x="752" y="807"/>
                    </a:cubicBezTo>
                    <a:cubicBezTo>
                      <a:pt x="741" y="817"/>
                      <a:pt x="736" y="821"/>
                      <a:pt x="731" y="821"/>
                    </a:cubicBezTo>
                    <a:cubicBezTo>
                      <a:pt x="726" y="821"/>
                      <a:pt x="720" y="817"/>
                      <a:pt x="711" y="811"/>
                    </a:cubicBezTo>
                    <a:cubicBezTo>
                      <a:pt x="697" y="797"/>
                      <a:pt x="676" y="763"/>
                      <a:pt x="659" y="738"/>
                    </a:cubicBezTo>
                    <a:cubicBezTo>
                      <a:pt x="635" y="693"/>
                      <a:pt x="448" y="409"/>
                      <a:pt x="354" y="267"/>
                    </a:cubicBezTo>
                    <a:cubicBezTo>
                      <a:pt x="288" y="166"/>
                      <a:pt x="181" y="38"/>
                      <a:pt x="149" y="24"/>
                    </a:cubicBezTo>
                    <a:cubicBezTo>
                      <a:pt x="128" y="10"/>
                      <a:pt x="112" y="3"/>
                      <a:pt x="9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28"/>
              <p:cNvSpPr/>
              <p:nvPr/>
            </p:nvSpPr>
            <p:spPr>
              <a:xfrm>
                <a:off x="1140535" y="3780680"/>
                <a:ext cx="123398" cy="232320"/>
              </a:xfrm>
              <a:custGeom>
                <a:avLst/>
                <a:gdLst/>
                <a:ahLst/>
                <a:cxnLst/>
                <a:rect l="l" t="t" r="r" b="b"/>
                <a:pathLst>
                  <a:path w="1635" h="3078" extrusionOk="0">
                    <a:moveTo>
                      <a:pt x="1372" y="0"/>
                    </a:moveTo>
                    <a:cubicBezTo>
                      <a:pt x="1365" y="0"/>
                      <a:pt x="1355" y="3"/>
                      <a:pt x="1337" y="10"/>
                    </a:cubicBezTo>
                    <a:cubicBezTo>
                      <a:pt x="1254" y="45"/>
                      <a:pt x="1264" y="38"/>
                      <a:pt x="1268" y="683"/>
                    </a:cubicBezTo>
                    <a:lnTo>
                      <a:pt x="1272" y="1268"/>
                    </a:lnTo>
                    <a:lnTo>
                      <a:pt x="1123" y="1278"/>
                    </a:lnTo>
                    <a:cubicBezTo>
                      <a:pt x="1040" y="1282"/>
                      <a:pt x="821" y="1286"/>
                      <a:pt x="630" y="1286"/>
                    </a:cubicBezTo>
                    <a:lnTo>
                      <a:pt x="284" y="1286"/>
                    </a:lnTo>
                    <a:lnTo>
                      <a:pt x="280" y="1199"/>
                    </a:lnTo>
                    <a:cubicBezTo>
                      <a:pt x="274" y="1143"/>
                      <a:pt x="270" y="1008"/>
                      <a:pt x="270" y="883"/>
                    </a:cubicBezTo>
                    <a:cubicBezTo>
                      <a:pt x="270" y="766"/>
                      <a:pt x="266" y="541"/>
                      <a:pt x="260" y="388"/>
                    </a:cubicBezTo>
                    <a:cubicBezTo>
                      <a:pt x="253" y="101"/>
                      <a:pt x="229" y="38"/>
                      <a:pt x="180" y="18"/>
                    </a:cubicBezTo>
                    <a:cubicBezTo>
                      <a:pt x="168" y="14"/>
                      <a:pt x="156" y="12"/>
                      <a:pt x="144" y="12"/>
                    </a:cubicBezTo>
                    <a:cubicBezTo>
                      <a:pt x="105" y="12"/>
                      <a:pt x="68" y="33"/>
                      <a:pt x="55" y="62"/>
                    </a:cubicBezTo>
                    <a:cubicBezTo>
                      <a:pt x="0" y="184"/>
                      <a:pt x="0" y="769"/>
                      <a:pt x="13" y="1257"/>
                    </a:cubicBezTo>
                    <a:cubicBezTo>
                      <a:pt x="17" y="1438"/>
                      <a:pt x="38" y="1829"/>
                      <a:pt x="45" y="2124"/>
                    </a:cubicBezTo>
                    <a:cubicBezTo>
                      <a:pt x="69" y="2827"/>
                      <a:pt x="72" y="2997"/>
                      <a:pt x="100" y="3039"/>
                    </a:cubicBezTo>
                    <a:cubicBezTo>
                      <a:pt x="120" y="3056"/>
                      <a:pt x="146" y="3064"/>
                      <a:pt x="175" y="3064"/>
                    </a:cubicBezTo>
                    <a:cubicBezTo>
                      <a:pt x="191" y="3064"/>
                      <a:pt x="208" y="3061"/>
                      <a:pt x="225" y="3056"/>
                    </a:cubicBezTo>
                    <a:cubicBezTo>
                      <a:pt x="229" y="3056"/>
                      <a:pt x="229" y="3056"/>
                      <a:pt x="232" y="3053"/>
                    </a:cubicBezTo>
                    <a:cubicBezTo>
                      <a:pt x="266" y="3042"/>
                      <a:pt x="294" y="3018"/>
                      <a:pt x="308" y="2990"/>
                    </a:cubicBezTo>
                    <a:cubicBezTo>
                      <a:pt x="312" y="2970"/>
                      <a:pt x="312" y="2855"/>
                      <a:pt x="308" y="2658"/>
                    </a:cubicBezTo>
                    <a:cubicBezTo>
                      <a:pt x="287" y="1913"/>
                      <a:pt x="274" y="1511"/>
                      <a:pt x="287" y="1507"/>
                    </a:cubicBezTo>
                    <a:cubicBezTo>
                      <a:pt x="296" y="1501"/>
                      <a:pt x="483" y="1498"/>
                      <a:pt x="694" y="1498"/>
                    </a:cubicBezTo>
                    <a:cubicBezTo>
                      <a:pt x="970" y="1498"/>
                      <a:pt x="1286" y="1503"/>
                      <a:pt x="1292" y="1511"/>
                    </a:cubicBezTo>
                    <a:cubicBezTo>
                      <a:pt x="1299" y="1514"/>
                      <a:pt x="1310" y="1839"/>
                      <a:pt x="1310" y="2224"/>
                    </a:cubicBezTo>
                    <a:cubicBezTo>
                      <a:pt x="1310" y="2955"/>
                      <a:pt x="1326" y="3018"/>
                      <a:pt x="1382" y="3056"/>
                    </a:cubicBezTo>
                    <a:cubicBezTo>
                      <a:pt x="1401" y="3072"/>
                      <a:pt x="1427" y="3078"/>
                      <a:pt x="1450" y="3078"/>
                    </a:cubicBezTo>
                    <a:cubicBezTo>
                      <a:pt x="1457" y="3078"/>
                      <a:pt x="1463" y="3078"/>
                      <a:pt x="1469" y="3077"/>
                    </a:cubicBezTo>
                    <a:cubicBezTo>
                      <a:pt x="1472" y="3077"/>
                      <a:pt x="1472" y="3077"/>
                      <a:pt x="1472" y="3070"/>
                    </a:cubicBezTo>
                    <a:cubicBezTo>
                      <a:pt x="1510" y="3063"/>
                      <a:pt x="1542" y="3039"/>
                      <a:pt x="1563" y="2997"/>
                    </a:cubicBezTo>
                    <a:cubicBezTo>
                      <a:pt x="1583" y="2938"/>
                      <a:pt x="1587" y="2738"/>
                      <a:pt x="1566" y="2349"/>
                    </a:cubicBezTo>
                    <a:cubicBezTo>
                      <a:pt x="1555" y="2186"/>
                      <a:pt x="1534" y="1930"/>
                      <a:pt x="1528" y="1781"/>
                    </a:cubicBezTo>
                    <a:lnTo>
                      <a:pt x="1524" y="1497"/>
                    </a:lnTo>
                    <a:lnTo>
                      <a:pt x="1566" y="1473"/>
                    </a:lnTo>
                    <a:cubicBezTo>
                      <a:pt x="1635" y="1438"/>
                      <a:pt x="1628" y="1351"/>
                      <a:pt x="1563" y="1289"/>
                    </a:cubicBezTo>
                    <a:lnTo>
                      <a:pt x="1524" y="1257"/>
                    </a:lnTo>
                    <a:lnTo>
                      <a:pt x="1510" y="984"/>
                    </a:lnTo>
                    <a:cubicBezTo>
                      <a:pt x="1483" y="440"/>
                      <a:pt x="1472" y="160"/>
                      <a:pt x="1459" y="101"/>
                    </a:cubicBezTo>
                    <a:cubicBezTo>
                      <a:pt x="1441" y="38"/>
                      <a:pt x="1410" y="0"/>
                      <a:pt x="137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28"/>
              <p:cNvSpPr/>
              <p:nvPr/>
            </p:nvSpPr>
            <p:spPr>
              <a:xfrm>
                <a:off x="1295558" y="3789209"/>
                <a:ext cx="142568" cy="229225"/>
              </a:xfrm>
              <a:custGeom>
                <a:avLst/>
                <a:gdLst/>
                <a:ahLst/>
                <a:cxnLst/>
                <a:rect l="l" t="t" r="r" b="b"/>
                <a:pathLst>
                  <a:path w="1889" h="3037" extrusionOk="0">
                    <a:moveTo>
                      <a:pt x="1023" y="625"/>
                    </a:moveTo>
                    <a:cubicBezTo>
                      <a:pt x="1026" y="625"/>
                      <a:pt x="1033" y="625"/>
                      <a:pt x="1036" y="632"/>
                    </a:cubicBezTo>
                    <a:cubicBezTo>
                      <a:pt x="1047" y="645"/>
                      <a:pt x="1054" y="670"/>
                      <a:pt x="1054" y="677"/>
                    </a:cubicBezTo>
                    <a:cubicBezTo>
                      <a:pt x="1054" y="691"/>
                      <a:pt x="1241" y="1370"/>
                      <a:pt x="1276" y="1456"/>
                    </a:cubicBezTo>
                    <a:cubicBezTo>
                      <a:pt x="1279" y="1474"/>
                      <a:pt x="1241" y="1474"/>
                      <a:pt x="1119" y="1474"/>
                    </a:cubicBezTo>
                    <a:cubicBezTo>
                      <a:pt x="832" y="1474"/>
                      <a:pt x="763" y="1446"/>
                      <a:pt x="763" y="1370"/>
                    </a:cubicBezTo>
                    <a:cubicBezTo>
                      <a:pt x="763" y="1304"/>
                      <a:pt x="881" y="912"/>
                      <a:pt x="956" y="743"/>
                    </a:cubicBezTo>
                    <a:cubicBezTo>
                      <a:pt x="998" y="653"/>
                      <a:pt x="1009" y="625"/>
                      <a:pt x="1023" y="625"/>
                    </a:cubicBezTo>
                    <a:close/>
                    <a:moveTo>
                      <a:pt x="1047" y="1"/>
                    </a:moveTo>
                    <a:cubicBezTo>
                      <a:pt x="1009" y="1"/>
                      <a:pt x="967" y="18"/>
                      <a:pt x="956" y="43"/>
                    </a:cubicBezTo>
                    <a:cubicBezTo>
                      <a:pt x="953" y="50"/>
                      <a:pt x="926" y="140"/>
                      <a:pt x="898" y="230"/>
                    </a:cubicBezTo>
                    <a:cubicBezTo>
                      <a:pt x="870" y="320"/>
                      <a:pt x="790" y="562"/>
                      <a:pt x="721" y="767"/>
                    </a:cubicBezTo>
                    <a:lnTo>
                      <a:pt x="478" y="1460"/>
                    </a:lnTo>
                    <a:cubicBezTo>
                      <a:pt x="413" y="1643"/>
                      <a:pt x="305" y="1945"/>
                      <a:pt x="225" y="2129"/>
                    </a:cubicBezTo>
                    <a:cubicBezTo>
                      <a:pt x="35" y="2583"/>
                      <a:pt x="8" y="2700"/>
                      <a:pt x="8" y="2863"/>
                    </a:cubicBezTo>
                    <a:cubicBezTo>
                      <a:pt x="0" y="2950"/>
                      <a:pt x="11" y="2995"/>
                      <a:pt x="25" y="3009"/>
                    </a:cubicBezTo>
                    <a:cubicBezTo>
                      <a:pt x="38" y="3028"/>
                      <a:pt x="51" y="3037"/>
                      <a:pt x="66" y="3037"/>
                    </a:cubicBezTo>
                    <a:cubicBezTo>
                      <a:pt x="107" y="3037"/>
                      <a:pt x="156" y="2964"/>
                      <a:pt x="215" y="2836"/>
                    </a:cubicBezTo>
                    <a:cubicBezTo>
                      <a:pt x="243" y="2777"/>
                      <a:pt x="312" y="2579"/>
                      <a:pt x="385" y="2406"/>
                    </a:cubicBezTo>
                    <a:cubicBezTo>
                      <a:pt x="457" y="2230"/>
                      <a:pt x="541" y="2008"/>
                      <a:pt x="579" y="1907"/>
                    </a:cubicBezTo>
                    <a:cubicBezTo>
                      <a:pt x="646" y="1715"/>
                      <a:pt x="672" y="1674"/>
                      <a:pt x="725" y="1674"/>
                    </a:cubicBezTo>
                    <a:cubicBezTo>
                      <a:pt x="729" y="1674"/>
                      <a:pt x="734" y="1674"/>
                      <a:pt x="738" y="1675"/>
                    </a:cubicBezTo>
                    <a:cubicBezTo>
                      <a:pt x="763" y="1682"/>
                      <a:pt x="905" y="1702"/>
                      <a:pt x="1050" y="1723"/>
                    </a:cubicBezTo>
                    <a:cubicBezTo>
                      <a:pt x="1199" y="1741"/>
                      <a:pt x="1327" y="1758"/>
                      <a:pt x="1335" y="1765"/>
                    </a:cubicBezTo>
                    <a:cubicBezTo>
                      <a:pt x="1341" y="1772"/>
                      <a:pt x="1484" y="2288"/>
                      <a:pt x="1577" y="2635"/>
                    </a:cubicBezTo>
                    <a:cubicBezTo>
                      <a:pt x="1650" y="2908"/>
                      <a:pt x="1681" y="2981"/>
                      <a:pt x="1726" y="3012"/>
                    </a:cubicBezTo>
                    <a:cubicBezTo>
                      <a:pt x="1743" y="3024"/>
                      <a:pt x="1753" y="3030"/>
                      <a:pt x="1761" y="3030"/>
                    </a:cubicBezTo>
                    <a:cubicBezTo>
                      <a:pt x="1770" y="3030"/>
                      <a:pt x="1778" y="3024"/>
                      <a:pt x="1792" y="3012"/>
                    </a:cubicBezTo>
                    <a:cubicBezTo>
                      <a:pt x="1809" y="2999"/>
                      <a:pt x="1837" y="2967"/>
                      <a:pt x="1850" y="2936"/>
                    </a:cubicBezTo>
                    <a:cubicBezTo>
                      <a:pt x="1889" y="2853"/>
                      <a:pt x="1854" y="2687"/>
                      <a:pt x="1712" y="2184"/>
                    </a:cubicBezTo>
                    <a:cubicBezTo>
                      <a:pt x="1612" y="1827"/>
                      <a:pt x="1594" y="1699"/>
                      <a:pt x="1608" y="1627"/>
                    </a:cubicBezTo>
                    <a:cubicBezTo>
                      <a:pt x="1622" y="1553"/>
                      <a:pt x="1612" y="1523"/>
                      <a:pt x="1563" y="1484"/>
                    </a:cubicBezTo>
                    <a:cubicBezTo>
                      <a:pt x="1511" y="1456"/>
                      <a:pt x="1480" y="1394"/>
                      <a:pt x="1425" y="1173"/>
                    </a:cubicBezTo>
                    <a:cubicBezTo>
                      <a:pt x="1404" y="1082"/>
                      <a:pt x="1335" y="843"/>
                      <a:pt x="1276" y="656"/>
                    </a:cubicBezTo>
                    <a:cubicBezTo>
                      <a:pt x="1213" y="469"/>
                      <a:pt x="1168" y="268"/>
                      <a:pt x="1161" y="202"/>
                    </a:cubicBezTo>
                    <a:cubicBezTo>
                      <a:pt x="1140" y="74"/>
                      <a:pt x="1123" y="29"/>
                      <a:pt x="1074" y="5"/>
                    </a:cubicBezTo>
                    <a:cubicBezTo>
                      <a:pt x="1064" y="5"/>
                      <a:pt x="1054" y="1"/>
                      <a:pt x="10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28"/>
              <p:cNvSpPr/>
              <p:nvPr/>
            </p:nvSpPr>
            <p:spPr>
              <a:xfrm>
                <a:off x="1474128" y="3780907"/>
                <a:ext cx="124605" cy="232848"/>
              </a:xfrm>
              <a:custGeom>
                <a:avLst/>
                <a:gdLst/>
                <a:ahLst/>
                <a:cxnLst/>
                <a:rect l="l" t="t" r="r" b="b"/>
                <a:pathLst>
                  <a:path w="1651" h="3085" extrusionOk="0">
                    <a:moveTo>
                      <a:pt x="642" y="236"/>
                    </a:moveTo>
                    <a:cubicBezTo>
                      <a:pt x="867" y="240"/>
                      <a:pt x="1092" y="344"/>
                      <a:pt x="1168" y="496"/>
                    </a:cubicBezTo>
                    <a:cubicBezTo>
                      <a:pt x="1203" y="555"/>
                      <a:pt x="1203" y="572"/>
                      <a:pt x="1196" y="666"/>
                    </a:cubicBezTo>
                    <a:cubicBezTo>
                      <a:pt x="1176" y="981"/>
                      <a:pt x="923" y="1224"/>
                      <a:pt x="520" y="1313"/>
                    </a:cubicBezTo>
                    <a:cubicBezTo>
                      <a:pt x="455" y="1328"/>
                      <a:pt x="398" y="1335"/>
                      <a:pt x="356" y="1335"/>
                    </a:cubicBezTo>
                    <a:cubicBezTo>
                      <a:pt x="327" y="1335"/>
                      <a:pt x="305" y="1331"/>
                      <a:pt x="292" y="1324"/>
                    </a:cubicBezTo>
                    <a:cubicBezTo>
                      <a:pt x="240" y="1293"/>
                      <a:pt x="237" y="1199"/>
                      <a:pt x="237" y="752"/>
                    </a:cubicBezTo>
                    <a:cubicBezTo>
                      <a:pt x="237" y="510"/>
                      <a:pt x="240" y="316"/>
                      <a:pt x="240" y="312"/>
                    </a:cubicBezTo>
                    <a:cubicBezTo>
                      <a:pt x="258" y="298"/>
                      <a:pt x="479" y="250"/>
                      <a:pt x="569" y="240"/>
                    </a:cubicBezTo>
                    <a:cubicBezTo>
                      <a:pt x="594" y="240"/>
                      <a:pt x="621" y="236"/>
                      <a:pt x="642" y="236"/>
                    </a:cubicBezTo>
                    <a:close/>
                    <a:moveTo>
                      <a:pt x="628" y="0"/>
                    </a:moveTo>
                    <a:cubicBezTo>
                      <a:pt x="569" y="0"/>
                      <a:pt x="122" y="98"/>
                      <a:pt x="95" y="122"/>
                    </a:cubicBezTo>
                    <a:cubicBezTo>
                      <a:pt x="11" y="167"/>
                      <a:pt x="1" y="323"/>
                      <a:pt x="29" y="1452"/>
                    </a:cubicBezTo>
                    <a:cubicBezTo>
                      <a:pt x="67" y="3009"/>
                      <a:pt x="67" y="3068"/>
                      <a:pt x="157" y="3068"/>
                    </a:cubicBezTo>
                    <a:cubicBezTo>
                      <a:pt x="164" y="3068"/>
                      <a:pt x="172" y="3067"/>
                      <a:pt x="181" y="3067"/>
                    </a:cubicBezTo>
                    <a:cubicBezTo>
                      <a:pt x="237" y="3067"/>
                      <a:pt x="278" y="3036"/>
                      <a:pt x="292" y="2973"/>
                    </a:cubicBezTo>
                    <a:cubicBezTo>
                      <a:pt x="306" y="2908"/>
                      <a:pt x="312" y="1792"/>
                      <a:pt x="295" y="1691"/>
                    </a:cubicBezTo>
                    <a:lnTo>
                      <a:pt x="292" y="1619"/>
                    </a:lnTo>
                    <a:lnTo>
                      <a:pt x="496" y="1577"/>
                    </a:lnTo>
                    <a:lnTo>
                      <a:pt x="698" y="1529"/>
                    </a:lnTo>
                    <a:lnTo>
                      <a:pt x="722" y="1563"/>
                    </a:lnTo>
                    <a:cubicBezTo>
                      <a:pt x="736" y="1580"/>
                      <a:pt x="777" y="1681"/>
                      <a:pt x="811" y="1785"/>
                    </a:cubicBezTo>
                    <a:cubicBezTo>
                      <a:pt x="985" y="2260"/>
                      <a:pt x="1283" y="2859"/>
                      <a:pt x="1438" y="3032"/>
                    </a:cubicBezTo>
                    <a:cubicBezTo>
                      <a:pt x="1471" y="3067"/>
                      <a:pt x="1501" y="3085"/>
                      <a:pt x="1529" y="3085"/>
                    </a:cubicBezTo>
                    <a:cubicBezTo>
                      <a:pt x="1549" y="3085"/>
                      <a:pt x="1568" y="3077"/>
                      <a:pt x="1588" y="3060"/>
                    </a:cubicBezTo>
                    <a:cubicBezTo>
                      <a:pt x="1650" y="3005"/>
                      <a:pt x="1650" y="2952"/>
                      <a:pt x="1588" y="2818"/>
                    </a:cubicBezTo>
                    <a:cubicBezTo>
                      <a:pt x="1563" y="2751"/>
                      <a:pt x="1491" y="2610"/>
                      <a:pt x="1435" y="2506"/>
                    </a:cubicBezTo>
                    <a:cubicBezTo>
                      <a:pt x="1196" y="2069"/>
                      <a:pt x="999" y="1608"/>
                      <a:pt x="999" y="1483"/>
                    </a:cubicBezTo>
                    <a:cubicBezTo>
                      <a:pt x="999" y="1411"/>
                      <a:pt x="999" y="1411"/>
                      <a:pt x="1137" y="1254"/>
                    </a:cubicBezTo>
                    <a:cubicBezTo>
                      <a:pt x="1369" y="1005"/>
                      <a:pt x="1467" y="808"/>
                      <a:pt x="1449" y="642"/>
                    </a:cubicBezTo>
                    <a:cubicBezTo>
                      <a:pt x="1432" y="482"/>
                      <a:pt x="1345" y="330"/>
                      <a:pt x="1206" y="229"/>
                    </a:cubicBezTo>
                    <a:cubicBezTo>
                      <a:pt x="1068" y="122"/>
                      <a:pt x="767" y="0"/>
                      <a:pt x="62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28"/>
              <p:cNvSpPr/>
              <p:nvPr/>
            </p:nvSpPr>
            <p:spPr>
              <a:xfrm>
                <a:off x="1632623" y="3789587"/>
                <a:ext cx="121964" cy="226206"/>
              </a:xfrm>
              <a:custGeom>
                <a:avLst/>
                <a:gdLst/>
                <a:ahLst/>
                <a:cxnLst/>
                <a:rect l="l" t="t" r="r" b="b"/>
                <a:pathLst>
                  <a:path w="1616" h="2997" extrusionOk="0">
                    <a:moveTo>
                      <a:pt x="232" y="357"/>
                    </a:moveTo>
                    <a:lnTo>
                      <a:pt x="274" y="381"/>
                    </a:lnTo>
                    <a:cubicBezTo>
                      <a:pt x="451" y="482"/>
                      <a:pt x="846" y="984"/>
                      <a:pt x="1071" y="1341"/>
                    </a:cubicBezTo>
                    <a:cubicBezTo>
                      <a:pt x="1172" y="1504"/>
                      <a:pt x="1283" y="1753"/>
                      <a:pt x="1303" y="1867"/>
                    </a:cubicBezTo>
                    <a:cubicBezTo>
                      <a:pt x="1313" y="1913"/>
                      <a:pt x="1318" y="1996"/>
                      <a:pt x="1307" y="2068"/>
                    </a:cubicBezTo>
                    <a:cubicBezTo>
                      <a:pt x="1303" y="2217"/>
                      <a:pt x="1262" y="2338"/>
                      <a:pt x="1168" y="2453"/>
                    </a:cubicBezTo>
                    <a:cubicBezTo>
                      <a:pt x="1030" y="2620"/>
                      <a:pt x="860" y="2706"/>
                      <a:pt x="558" y="2758"/>
                    </a:cubicBezTo>
                    <a:cubicBezTo>
                      <a:pt x="451" y="2775"/>
                      <a:pt x="347" y="2796"/>
                      <a:pt x="323" y="2802"/>
                    </a:cubicBezTo>
                    <a:cubicBezTo>
                      <a:pt x="319" y="2804"/>
                      <a:pt x="314" y="2804"/>
                      <a:pt x="310" y="2804"/>
                    </a:cubicBezTo>
                    <a:cubicBezTo>
                      <a:pt x="296" y="2804"/>
                      <a:pt x="283" y="2799"/>
                      <a:pt x="278" y="2789"/>
                    </a:cubicBezTo>
                    <a:cubicBezTo>
                      <a:pt x="264" y="2778"/>
                      <a:pt x="264" y="2647"/>
                      <a:pt x="264" y="2415"/>
                    </a:cubicBezTo>
                    <a:cubicBezTo>
                      <a:pt x="264" y="2210"/>
                      <a:pt x="257" y="1888"/>
                      <a:pt x="250" y="1684"/>
                    </a:cubicBezTo>
                    <a:cubicBezTo>
                      <a:pt x="246" y="1483"/>
                      <a:pt x="232" y="1098"/>
                      <a:pt x="232" y="835"/>
                    </a:cubicBezTo>
                    <a:lnTo>
                      <a:pt x="232" y="357"/>
                    </a:lnTo>
                    <a:close/>
                    <a:moveTo>
                      <a:pt x="118" y="0"/>
                    </a:moveTo>
                    <a:cubicBezTo>
                      <a:pt x="63" y="7"/>
                      <a:pt x="21" y="34"/>
                      <a:pt x="4" y="83"/>
                    </a:cubicBezTo>
                    <a:cubicBezTo>
                      <a:pt x="0" y="135"/>
                      <a:pt x="8" y="2491"/>
                      <a:pt x="14" y="2737"/>
                    </a:cubicBezTo>
                    <a:cubicBezTo>
                      <a:pt x="18" y="2906"/>
                      <a:pt x="49" y="2945"/>
                      <a:pt x="177" y="2980"/>
                    </a:cubicBezTo>
                    <a:cubicBezTo>
                      <a:pt x="215" y="2990"/>
                      <a:pt x="274" y="2996"/>
                      <a:pt x="359" y="2996"/>
                    </a:cubicBezTo>
                    <a:cubicBezTo>
                      <a:pt x="390" y="2996"/>
                      <a:pt x="424" y="2996"/>
                      <a:pt x="461" y="2994"/>
                    </a:cubicBezTo>
                    <a:cubicBezTo>
                      <a:pt x="635" y="2990"/>
                      <a:pt x="690" y="2980"/>
                      <a:pt x="798" y="2948"/>
                    </a:cubicBezTo>
                    <a:cubicBezTo>
                      <a:pt x="1289" y="2796"/>
                      <a:pt x="1615" y="2401"/>
                      <a:pt x="1574" y="1988"/>
                    </a:cubicBezTo>
                    <a:cubicBezTo>
                      <a:pt x="1546" y="1697"/>
                      <a:pt x="1348" y="1227"/>
                      <a:pt x="1099" y="894"/>
                    </a:cubicBezTo>
                    <a:cubicBezTo>
                      <a:pt x="912" y="648"/>
                      <a:pt x="392" y="121"/>
                      <a:pt x="243" y="38"/>
                    </a:cubicBezTo>
                    <a:cubicBezTo>
                      <a:pt x="202" y="13"/>
                      <a:pt x="160" y="7"/>
                      <a:pt x="1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28"/>
              <p:cNvSpPr/>
              <p:nvPr/>
            </p:nvSpPr>
            <p:spPr>
              <a:xfrm>
                <a:off x="1833458" y="3482175"/>
                <a:ext cx="146568" cy="513021"/>
              </a:xfrm>
              <a:custGeom>
                <a:avLst/>
                <a:gdLst/>
                <a:ahLst/>
                <a:cxnLst/>
                <a:rect l="l" t="t" r="r" b="b"/>
                <a:pathLst>
                  <a:path w="1942" h="6797" extrusionOk="0">
                    <a:moveTo>
                      <a:pt x="1490" y="228"/>
                    </a:moveTo>
                    <a:cubicBezTo>
                      <a:pt x="1766" y="228"/>
                      <a:pt x="1720" y="1059"/>
                      <a:pt x="1684" y="1318"/>
                    </a:cubicBezTo>
                    <a:cubicBezTo>
                      <a:pt x="1612" y="1855"/>
                      <a:pt x="1383" y="2343"/>
                      <a:pt x="1238" y="2860"/>
                    </a:cubicBezTo>
                    <a:cubicBezTo>
                      <a:pt x="1095" y="3355"/>
                      <a:pt x="1019" y="3865"/>
                      <a:pt x="943" y="4374"/>
                    </a:cubicBezTo>
                    <a:cubicBezTo>
                      <a:pt x="867" y="4880"/>
                      <a:pt x="790" y="5393"/>
                      <a:pt x="627" y="5882"/>
                    </a:cubicBezTo>
                    <a:cubicBezTo>
                      <a:pt x="586" y="6010"/>
                      <a:pt x="528" y="6298"/>
                      <a:pt x="419" y="6401"/>
                    </a:cubicBezTo>
                    <a:cubicBezTo>
                      <a:pt x="364" y="6458"/>
                      <a:pt x="319" y="6482"/>
                      <a:pt x="283" y="6482"/>
                    </a:cubicBezTo>
                    <a:cubicBezTo>
                      <a:pt x="201" y="6482"/>
                      <a:pt x="169" y="6353"/>
                      <a:pt x="187" y="6180"/>
                    </a:cubicBezTo>
                    <a:lnTo>
                      <a:pt x="187" y="6180"/>
                    </a:lnTo>
                    <a:cubicBezTo>
                      <a:pt x="187" y="6178"/>
                      <a:pt x="187" y="6175"/>
                      <a:pt x="187" y="6173"/>
                    </a:cubicBezTo>
                    <a:lnTo>
                      <a:pt x="187" y="6173"/>
                    </a:lnTo>
                    <a:cubicBezTo>
                      <a:pt x="187" y="6173"/>
                      <a:pt x="187" y="6173"/>
                      <a:pt x="187" y="6173"/>
                    </a:cubicBezTo>
                    <a:cubicBezTo>
                      <a:pt x="188" y="6169"/>
                      <a:pt x="188" y="6166"/>
                      <a:pt x="188" y="6163"/>
                    </a:cubicBezTo>
                    <a:lnTo>
                      <a:pt x="188" y="6163"/>
                    </a:lnTo>
                    <a:cubicBezTo>
                      <a:pt x="279" y="5060"/>
                      <a:pt x="393" y="3958"/>
                      <a:pt x="582" y="2871"/>
                    </a:cubicBezTo>
                    <a:cubicBezTo>
                      <a:pt x="676" y="2323"/>
                      <a:pt x="787" y="1776"/>
                      <a:pt x="929" y="1238"/>
                    </a:cubicBezTo>
                    <a:cubicBezTo>
                      <a:pt x="981" y="1038"/>
                      <a:pt x="1061" y="584"/>
                      <a:pt x="1185" y="442"/>
                    </a:cubicBezTo>
                    <a:cubicBezTo>
                      <a:pt x="1315" y="290"/>
                      <a:pt x="1414" y="228"/>
                      <a:pt x="1490" y="228"/>
                    </a:cubicBezTo>
                    <a:close/>
                    <a:moveTo>
                      <a:pt x="1435" y="0"/>
                    </a:moveTo>
                    <a:cubicBezTo>
                      <a:pt x="925" y="0"/>
                      <a:pt x="691" y="1507"/>
                      <a:pt x="635" y="1766"/>
                    </a:cubicBezTo>
                    <a:cubicBezTo>
                      <a:pt x="309" y="3213"/>
                      <a:pt x="143" y="4693"/>
                      <a:pt x="24" y="6173"/>
                    </a:cubicBezTo>
                    <a:cubicBezTo>
                      <a:pt x="0" y="6377"/>
                      <a:pt x="63" y="6713"/>
                      <a:pt x="285" y="6792"/>
                    </a:cubicBezTo>
                    <a:cubicBezTo>
                      <a:pt x="291" y="6795"/>
                      <a:pt x="298" y="6796"/>
                      <a:pt x="305" y="6796"/>
                    </a:cubicBezTo>
                    <a:cubicBezTo>
                      <a:pt x="327" y="6796"/>
                      <a:pt x="349" y="6785"/>
                      <a:pt x="365" y="6772"/>
                    </a:cubicBezTo>
                    <a:cubicBezTo>
                      <a:pt x="611" y="6554"/>
                      <a:pt x="728" y="6117"/>
                      <a:pt x="822" y="5812"/>
                    </a:cubicBezTo>
                    <a:cubicBezTo>
                      <a:pt x="1040" y="5092"/>
                      <a:pt x="1092" y="4336"/>
                      <a:pt x="1234" y="3598"/>
                    </a:cubicBezTo>
                    <a:cubicBezTo>
                      <a:pt x="1380" y="2832"/>
                      <a:pt x="1743" y="2122"/>
                      <a:pt x="1854" y="1353"/>
                    </a:cubicBezTo>
                    <a:cubicBezTo>
                      <a:pt x="1895" y="1069"/>
                      <a:pt x="1941" y="272"/>
                      <a:pt x="1622" y="64"/>
                    </a:cubicBezTo>
                    <a:cubicBezTo>
                      <a:pt x="1556" y="20"/>
                      <a:pt x="1494" y="0"/>
                      <a:pt x="14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8"/>
              <p:cNvSpPr/>
              <p:nvPr/>
            </p:nvSpPr>
            <p:spPr>
              <a:xfrm>
                <a:off x="1789004" y="4016919"/>
                <a:ext cx="97888" cy="83931"/>
              </a:xfrm>
              <a:custGeom>
                <a:avLst/>
                <a:gdLst/>
                <a:ahLst/>
                <a:cxnLst/>
                <a:rect l="l" t="t" r="r" b="b"/>
                <a:pathLst>
                  <a:path w="1297" h="1112" extrusionOk="0">
                    <a:moveTo>
                      <a:pt x="572" y="163"/>
                    </a:moveTo>
                    <a:cubicBezTo>
                      <a:pt x="704" y="163"/>
                      <a:pt x="831" y="210"/>
                      <a:pt x="939" y="310"/>
                    </a:cubicBezTo>
                    <a:cubicBezTo>
                      <a:pt x="1067" y="428"/>
                      <a:pt x="1127" y="598"/>
                      <a:pt x="1043" y="764"/>
                    </a:cubicBezTo>
                    <a:cubicBezTo>
                      <a:pt x="980" y="888"/>
                      <a:pt x="835" y="945"/>
                      <a:pt x="691" y="945"/>
                    </a:cubicBezTo>
                    <a:cubicBezTo>
                      <a:pt x="593" y="945"/>
                      <a:pt x="495" y="919"/>
                      <a:pt x="423" y="868"/>
                    </a:cubicBezTo>
                    <a:cubicBezTo>
                      <a:pt x="189" y="709"/>
                      <a:pt x="197" y="397"/>
                      <a:pt x="370" y="198"/>
                    </a:cubicBezTo>
                    <a:lnTo>
                      <a:pt x="370" y="198"/>
                    </a:lnTo>
                    <a:cubicBezTo>
                      <a:pt x="438" y="175"/>
                      <a:pt x="506" y="163"/>
                      <a:pt x="572" y="163"/>
                    </a:cubicBezTo>
                    <a:close/>
                    <a:moveTo>
                      <a:pt x="567" y="0"/>
                    </a:moveTo>
                    <a:cubicBezTo>
                      <a:pt x="484" y="0"/>
                      <a:pt x="399" y="15"/>
                      <a:pt x="317" y="45"/>
                    </a:cubicBezTo>
                    <a:lnTo>
                      <a:pt x="317" y="45"/>
                    </a:lnTo>
                    <a:cubicBezTo>
                      <a:pt x="300" y="46"/>
                      <a:pt x="282" y="54"/>
                      <a:pt x="268" y="72"/>
                    </a:cubicBezTo>
                    <a:cubicBezTo>
                      <a:pt x="42" y="310"/>
                      <a:pt x="1" y="684"/>
                      <a:pt x="243" y="931"/>
                    </a:cubicBezTo>
                    <a:cubicBezTo>
                      <a:pt x="357" y="1047"/>
                      <a:pt x="534" y="1111"/>
                      <a:pt x="707" y="1111"/>
                    </a:cubicBezTo>
                    <a:cubicBezTo>
                      <a:pt x="842" y="1111"/>
                      <a:pt x="976" y="1072"/>
                      <a:pt x="1075" y="986"/>
                    </a:cubicBezTo>
                    <a:cubicBezTo>
                      <a:pt x="1283" y="809"/>
                      <a:pt x="1296" y="497"/>
                      <a:pt x="1137" y="289"/>
                    </a:cubicBezTo>
                    <a:cubicBezTo>
                      <a:pt x="996" y="102"/>
                      <a:pt x="787" y="0"/>
                      <a:pt x="56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8" name="Google Shape;308;p28"/>
            <p:cNvGrpSpPr/>
            <p:nvPr/>
          </p:nvGrpSpPr>
          <p:grpSpPr>
            <a:xfrm>
              <a:off x="561845" y="496497"/>
              <a:ext cx="8330700" cy="4015650"/>
              <a:chOff x="561845" y="496497"/>
              <a:chExt cx="8330700" cy="4015650"/>
            </a:xfrm>
          </p:grpSpPr>
          <p:sp>
            <p:nvSpPr>
              <p:cNvPr id="309" name="Google Shape;309;p28"/>
              <p:cNvSpPr/>
              <p:nvPr/>
            </p:nvSpPr>
            <p:spPr>
              <a:xfrm>
                <a:off x="8331075" y="3066297"/>
                <a:ext cx="97897" cy="93470"/>
              </a:xfrm>
              <a:custGeom>
                <a:avLst/>
                <a:gdLst/>
                <a:ahLst/>
                <a:cxnLst/>
                <a:rect l="l" t="t" r="r" b="b"/>
                <a:pathLst>
                  <a:path w="3289" h="3140" extrusionOk="0">
                    <a:moveTo>
                      <a:pt x="1637" y="309"/>
                    </a:moveTo>
                    <a:lnTo>
                      <a:pt x="2062" y="1152"/>
                    </a:lnTo>
                    <a:lnTo>
                      <a:pt x="2998" y="1280"/>
                    </a:lnTo>
                    <a:lnTo>
                      <a:pt x="2329" y="1942"/>
                    </a:lnTo>
                    <a:lnTo>
                      <a:pt x="2496" y="2870"/>
                    </a:lnTo>
                    <a:lnTo>
                      <a:pt x="1657" y="2440"/>
                    </a:lnTo>
                    <a:lnTo>
                      <a:pt x="829" y="2887"/>
                    </a:lnTo>
                    <a:lnTo>
                      <a:pt x="829" y="2887"/>
                    </a:lnTo>
                    <a:lnTo>
                      <a:pt x="978" y="1955"/>
                    </a:lnTo>
                    <a:lnTo>
                      <a:pt x="295" y="1304"/>
                    </a:lnTo>
                    <a:lnTo>
                      <a:pt x="1227" y="1162"/>
                    </a:lnTo>
                    <a:lnTo>
                      <a:pt x="1637" y="309"/>
                    </a:lnTo>
                    <a:close/>
                    <a:moveTo>
                      <a:pt x="1633" y="1"/>
                    </a:moveTo>
                    <a:lnTo>
                      <a:pt x="1138" y="1037"/>
                    </a:lnTo>
                    <a:lnTo>
                      <a:pt x="1" y="1214"/>
                    </a:lnTo>
                    <a:lnTo>
                      <a:pt x="832" y="2007"/>
                    </a:lnTo>
                    <a:lnTo>
                      <a:pt x="649" y="3140"/>
                    </a:lnTo>
                    <a:lnTo>
                      <a:pt x="1661" y="2593"/>
                    </a:lnTo>
                    <a:lnTo>
                      <a:pt x="2679" y="3119"/>
                    </a:lnTo>
                    <a:lnTo>
                      <a:pt x="2679" y="3119"/>
                    </a:lnTo>
                    <a:lnTo>
                      <a:pt x="2475" y="1990"/>
                    </a:lnTo>
                    <a:lnTo>
                      <a:pt x="3289" y="1179"/>
                    </a:lnTo>
                    <a:lnTo>
                      <a:pt x="2153" y="1027"/>
                    </a:lnTo>
                    <a:lnTo>
                      <a:pt x="163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8"/>
              <p:cNvSpPr/>
              <p:nvPr/>
            </p:nvSpPr>
            <p:spPr>
              <a:xfrm>
                <a:off x="2037446" y="4413496"/>
                <a:ext cx="103324" cy="98651"/>
              </a:xfrm>
              <a:custGeom>
                <a:avLst/>
                <a:gdLst/>
                <a:ahLst/>
                <a:cxnLst/>
                <a:rect l="l" t="t" r="r" b="b"/>
                <a:pathLst>
                  <a:path w="3289" h="3140" extrusionOk="0">
                    <a:moveTo>
                      <a:pt x="1637" y="309"/>
                    </a:moveTo>
                    <a:lnTo>
                      <a:pt x="2062" y="1152"/>
                    </a:lnTo>
                    <a:lnTo>
                      <a:pt x="2998" y="1280"/>
                    </a:lnTo>
                    <a:lnTo>
                      <a:pt x="2329" y="1942"/>
                    </a:lnTo>
                    <a:lnTo>
                      <a:pt x="2496" y="2870"/>
                    </a:lnTo>
                    <a:lnTo>
                      <a:pt x="1657" y="2440"/>
                    </a:lnTo>
                    <a:lnTo>
                      <a:pt x="829" y="2887"/>
                    </a:lnTo>
                    <a:lnTo>
                      <a:pt x="829" y="2887"/>
                    </a:lnTo>
                    <a:lnTo>
                      <a:pt x="978" y="1955"/>
                    </a:lnTo>
                    <a:lnTo>
                      <a:pt x="295" y="1304"/>
                    </a:lnTo>
                    <a:lnTo>
                      <a:pt x="1227" y="1162"/>
                    </a:lnTo>
                    <a:lnTo>
                      <a:pt x="1637" y="309"/>
                    </a:lnTo>
                    <a:close/>
                    <a:moveTo>
                      <a:pt x="1633" y="1"/>
                    </a:moveTo>
                    <a:lnTo>
                      <a:pt x="1138" y="1037"/>
                    </a:lnTo>
                    <a:lnTo>
                      <a:pt x="1" y="1214"/>
                    </a:lnTo>
                    <a:lnTo>
                      <a:pt x="832" y="2007"/>
                    </a:lnTo>
                    <a:lnTo>
                      <a:pt x="649" y="3140"/>
                    </a:lnTo>
                    <a:lnTo>
                      <a:pt x="1661" y="2593"/>
                    </a:lnTo>
                    <a:lnTo>
                      <a:pt x="2679" y="3119"/>
                    </a:lnTo>
                    <a:lnTo>
                      <a:pt x="2679" y="3119"/>
                    </a:lnTo>
                    <a:lnTo>
                      <a:pt x="2475" y="1990"/>
                    </a:lnTo>
                    <a:lnTo>
                      <a:pt x="3289" y="1179"/>
                    </a:lnTo>
                    <a:lnTo>
                      <a:pt x="2153" y="1027"/>
                    </a:lnTo>
                    <a:lnTo>
                      <a:pt x="163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28"/>
              <p:cNvSpPr/>
              <p:nvPr/>
            </p:nvSpPr>
            <p:spPr>
              <a:xfrm>
                <a:off x="4636440" y="671345"/>
                <a:ext cx="168660" cy="161019"/>
              </a:xfrm>
              <a:custGeom>
                <a:avLst/>
                <a:gdLst/>
                <a:ahLst/>
                <a:cxnLst/>
                <a:rect l="l" t="t" r="r" b="b"/>
                <a:pathLst>
                  <a:path w="3289" h="3140" extrusionOk="0">
                    <a:moveTo>
                      <a:pt x="1637" y="309"/>
                    </a:moveTo>
                    <a:lnTo>
                      <a:pt x="2062" y="1152"/>
                    </a:lnTo>
                    <a:lnTo>
                      <a:pt x="2998" y="1280"/>
                    </a:lnTo>
                    <a:lnTo>
                      <a:pt x="2329" y="1942"/>
                    </a:lnTo>
                    <a:lnTo>
                      <a:pt x="2496" y="2870"/>
                    </a:lnTo>
                    <a:lnTo>
                      <a:pt x="1657" y="2440"/>
                    </a:lnTo>
                    <a:lnTo>
                      <a:pt x="829" y="2887"/>
                    </a:lnTo>
                    <a:lnTo>
                      <a:pt x="829" y="2887"/>
                    </a:lnTo>
                    <a:lnTo>
                      <a:pt x="978" y="1955"/>
                    </a:lnTo>
                    <a:lnTo>
                      <a:pt x="295" y="1304"/>
                    </a:lnTo>
                    <a:lnTo>
                      <a:pt x="1227" y="1162"/>
                    </a:lnTo>
                    <a:lnTo>
                      <a:pt x="1637" y="309"/>
                    </a:lnTo>
                    <a:close/>
                    <a:moveTo>
                      <a:pt x="1633" y="1"/>
                    </a:moveTo>
                    <a:lnTo>
                      <a:pt x="1138" y="1037"/>
                    </a:lnTo>
                    <a:lnTo>
                      <a:pt x="1" y="1214"/>
                    </a:lnTo>
                    <a:lnTo>
                      <a:pt x="832" y="2007"/>
                    </a:lnTo>
                    <a:lnTo>
                      <a:pt x="649" y="3140"/>
                    </a:lnTo>
                    <a:lnTo>
                      <a:pt x="1661" y="2593"/>
                    </a:lnTo>
                    <a:lnTo>
                      <a:pt x="2679" y="3119"/>
                    </a:lnTo>
                    <a:lnTo>
                      <a:pt x="2679" y="3119"/>
                    </a:lnTo>
                    <a:lnTo>
                      <a:pt x="2475" y="1990"/>
                    </a:lnTo>
                    <a:lnTo>
                      <a:pt x="3289" y="1179"/>
                    </a:lnTo>
                    <a:lnTo>
                      <a:pt x="2153" y="1027"/>
                    </a:lnTo>
                    <a:lnTo>
                      <a:pt x="163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28"/>
              <p:cNvSpPr/>
              <p:nvPr/>
            </p:nvSpPr>
            <p:spPr>
              <a:xfrm>
                <a:off x="561845" y="2546745"/>
                <a:ext cx="168660" cy="161019"/>
              </a:xfrm>
              <a:custGeom>
                <a:avLst/>
                <a:gdLst/>
                <a:ahLst/>
                <a:cxnLst/>
                <a:rect l="l" t="t" r="r" b="b"/>
                <a:pathLst>
                  <a:path w="3289" h="3140" extrusionOk="0">
                    <a:moveTo>
                      <a:pt x="1637" y="309"/>
                    </a:moveTo>
                    <a:lnTo>
                      <a:pt x="2062" y="1152"/>
                    </a:lnTo>
                    <a:lnTo>
                      <a:pt x="2998" y="1280"/>
                    </a:lnTo>
                    <a:lnTo>
                      <a:pt x="2329" y="1942"/>
                    </a:lnTo>
                    <a:lnTo>
                      <a:pt x="2496" y="2870"/>
                    </a:lnTo>
                    <a:lnTo>
                      <a:pt x="1657" y="2440"/>
                    </a:lnTo>
                    <a:lnTo>
                      <a:pt x="829" y="2887"/>
                    </a:lnTo>
                    <a:lnTo>
                      <a:pt x="829" y="2887"/>
                    </a:lnTo>
                    <a:lnTo>
                      <a:pt x="978" y="1955"/>
                    </a:lnTo>
                    <a:lnTo>
                      <a:pt x="295" y="1304"/>
                    </a:lnTo>
                    <a:lnTo>
                      <a:pt x="1227" y="1162"/>
                    </a:lnTo>
                    <a:lnTo>
                      <a:pt x="1637" y="309"/>
                    </a:lnTo>
                    <a:close/>
                    <a:moveTo>
                      <a:pt x="1633" y="1"/>
                    </a:moveTo>
                    <a:lnTo>
                      <a:pt x="1138" y="1037"/>
                    </a:lnTo>
                    <a:lnTo>
                      <a:pt x="1" y="1214"/>
                    </a:lnTo>
                    <a:lnTo>
                      <a:pt x="832" y="2007"/>
                    </a:lnTo>
                    <a:lnTo>
                      <a:pt x="649" y="3140"/>
                    </a:lnTo>
                    <a:lnTo>
                      <a:pt x="1661" y="2593"/>
                    </a:lnTo>
                    <a:lnTo>
                      <a:pt x="2679" y="3119"/>
                    </a:lnTo>
                    <a:lnTo>
                      <a:pt x="2679" y="3119"/>
                    </a:lnTo>
                    <a:lnTo>
                      <a:pt x="2475" y="1990"/>
                    </a:lnTo>
                    <a:lnTo>
                      <a:pt x="3289" y="1179"/>
                    </a:lnTo>
                    <a:lnTo>
                      <a:pt x="2153" y="1027"/>
                    </a:lnTo>
                    <a:lnTo>
                      <a:pt x="163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28"/>
              <p:cNvSpPr/>
              <p:nvPr/>
            </p:nvSpPr>
            <p:spPr>
              <a:xfrm>
                <a:off x="6266498" y="851700"/>
                <a:ext cx="168660" cy="161019"/>
              </a:xfrm>
              <a:custGeom>
                <a:avLst/>
                <a:gdLst/>
                <a:ahLst/>
                <a:cxnLst/>
                <a:rect l="l" t="t" r="r" b="b"/>
                <a:pathLst>
                  <a:path w="3289" h="3140" extrusionOk="0">
                    <a:moveTo>
                      <a:pt x="1637" y="309"/>
                    </a:moveTo>
                    <a:lnTo>
                      <a:pt x="2062" y="1152"/>
                    </a:lnTo>
                    <a:lnTo>
                      <a:pt x="2998" y="1280"/>
                    </a:lnTo>
                    <a:lnTo>
                      <a:pt x="2329" y="1942"/>
                    </a:lnTo>
                    <a:lnTo>
                      <a:pt x="2496" y="2870"/>
                    </a:lnTo>
                    <a:lnTo>
                      <a:pt x="1657" y="2440"/>
                    </a:lnTo>
                    <a:lnTo>
                      <a:pt x="829" y="2887"/>
                    </a:lnTo>
                    <a:lnTo>
                      <a:pt x="829" y="2887"/>
                    </a:lnTo>
                    <a:lnTo>
                      <a:pt x="978" y="1955"/>
                    </a:lnTo>
                    <a:lnTo>
                      <a:pt x="295" y="1304"/>
                    </a:lnTo>
                    <a:lnTo>
                      <a:pt x="1227" y="1162"/>
                    </a:lnTo>
                    <a:lnTo>
                      <a:pt x="1637" y="309"/>
                    </a:lnTo>
                    <a:close/>
                    <a:moveTo>
                      <a:pt x="1633" y="1"/>
                    </a:moveTo>
                    <a:lnTo>
                      <a:pt x="1138" y="1037"/>
                    </a:lnTo>
                    <a:lnTo>
                      <a:pt x="1" y="1214"/>
                    </a:lnTo>
                    <a:lnTo>
                      <a:pt x="832" y="2007"/>
                    </a:lnTo>
                    <a:lnTo>
                      <a:pt x="649" y="3140"/>
                    </a:lnTo>
                    <a:lnTo>
                      <a:pt x="1661" y="2593"/>
                    </a:lnTo>
                    <a:lnTo>
                      <a:pt x="2679" y="3119"/>
                    </a:lnTo>
                    <a:lnTo>
                      <a:pt x="2679" y="3119"/>
                    </a:lnTo>
                    <a:lnTo>
                      <a:pt x="2475" y="1990"/>
                    </a:lnTo>
                    <a:lnTo>
                      <a:pt x="3289" y="1179"/>
                    </a:lnTo>
                    <a:lnTo>
                      <a:pt x="2153" y="1027"/>
                    </a:lnTo>
                    <a:lnTo>
                      <a:pt x="163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28"/>
              <p:cNvSpPr/>
              <p:nvPr/>
            </p:nvSpPr>
            <p:spPr>
              <a:xfrm>
                <a:off x="5272191" y="3857397"/>
                <a:ext cx="168660" cy="161019"/>
              </a:xfrm>
              <a:custGeom>
                <a:avLst/>
                <a:gdLst/>
                <a:ahLst/>
                <a:cxnLst/>
                <a:rect l="l" t="t" r="r" b="b"/>
                <a:pathLst>
                  <a:path w="3289" h="3140" extrusionOk="0">
                    <a:moveTo>
                      <a:pt x="1637" y="309"/>
                    </a:moveTo>
                    <a:lnTo>
                      <a:pt x="2062" y="1152"/>
                    </a:lnTo>
                    <a:lnTo>
                      <a:pt x="2998" y="1280"/>
                    </a:lnTo>
                    <a:lnTo>
                      <a:pt x="2329" y="1942"/>
                    </a:lnTo>
                    <a:lnTo>
                      <a:pt x="2496" y="2870"/>
                    </a:lnTo>
                    <a:lnTo>
                      <a:pt x="1657" y="2440"/>
                    </a:lnTo>
                    <a:lnTo>
                      <a:pt x="829" y="2887"/>
                    </a:lnTo>
                    <a:lnTo>
                      <a:pt x="829" y="2887"/>
                    </a:lnTo>
                    <a:lnTo>
                      <a:pt x="978" y="1955"/>
                    </a:lnTo>
                    <a:lnTo>
                      <a:pt x="295" y="1304"/>
                    </a:lnTo>
                    <a:lnTo>
                      <a:pt x="1227" y="1162"/>
                    </a:lnTo>
                    <a:lnTo>
                      <a:pt x="1637" y="309"/>
                    </a:lnTo>
                    <a:close/>
                    <a:moveTo>
                      <a:pt x="1633" y="1"/>
                    </a:moveTo>
                    <a:lnTo>
                      <a:pt x="1138" y="1037"/>
                    </a:lnTo>
                    <a:lnTo>
                      <a:pt x="1" y="1214"/>
                    </a:lnTo>
                    <a:lnTo>
                      <a:pt x="832" y="2007"/>
                    </a:lnTo>
                    <a:lnTo>
                      <a:pt x="649" y="3140"/>
                    </a:lnTo>
                    <a:lnTo>
                      <a:pt x="1661" y="2593"/>
                    </a:lnTo>
                    <a:lnTo>
                      <a:pt x="2679" y="3119"/>
                    </a:lnTo>
                    <a:lnTo>
                      <a:pt x="2679" y="3119"/>
                    </a:lnTo>
                    <a:lnTo>
                      <a:pt x="2475" y="1990"/>
                    </a:lnTo>
                    <a:lnTo>
                      <a:pt x="3289" y="1179"/>
                    </a:lnTo>
                    <a:lnTo>
                      <a:pt x="2153" y="1027"/>
                    </a:lnTo>
                    <a:lnTo>
                      <a:pt x="163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28"/>
              <p:cNvSpPr/>
              <p:nvPr/>
            </p:nvSpPr>
            <p:spPr>
              <a:xfrm>
                <a:off x="646175" y="496497"/>
                <a:ext cx="97897" cy="93470"/>
              </a:xfrm>
              <a:custGeom>
                <a:avLst/>
                <a:gdLst/>
                <a:ahLst/>
                <a:cxnLst/>
                <a:rect l="l" t="t" r="r" b="b"/>
                <a:pathLst>
                  <a:path w="3289" h="3140" extrusionOk="0">
                    <a:moveTo>
                      <a:pt x="1637" y="309"/>
                    </a:moveTo>
                    <a:lnTo>
                      <a:pt x="2062" y="1152"/>
                    </a:lnTo>
                    <a:lnTo>
                      <a:pt x="2998" y="1280"/>
                    </a:lnTo>
                    <a:lnTo>
                      <a:pt x="2329" y="1942"/>
                    </a:lnTo>
                    <a:lnTo>
                      <a:pt x="2496" y="2870"/>
                    </a:lnTo>
                    <a:lnTo>
                      <a:pt x="1657" y="2440"/>
                    </a:lnTo>
                    <a:lnTo>
                      <a:pt x="829" y="2887"/>
                    </a:lnTo>
                    <a:lnTo>
                      <a:pt x="829" y="2887"/>
                    </a:lnTo>
                    <a:lnTo>
                      <a:pt x="978" y="1955"/>
                    </a:lnTo>
                    <a:lnTo>
                      <a:pt x="295" y="1304"/>
                    </a:lnTo>
                    <a:lnTo>
                      <a:pt x="1227" y="1162"/>
                    </a:lnTo>
                    <a:lnTo>
                      <a:pt x="1637" y="309"/>
                    </a:lnTo>
                    <a:close/>
                    <a:moveTo>
                      <a:pt x="1633" y="1"/>
                    </a:moveTo>
                    <a:lnTo>
                      <a:pt x="1138" y="1037"/>
                    </a:lnTo>
                    <a:lnTo>
                      <a:pt x="1" y="1214"/>
                    </a:lnTo>
                    <a:lnTo>
                      <a:pt x="832" y="2007"/>
                    </a:lnTo>
                    <a:lnTo>
                      <a:pt x="649" y="3140"/>
                    </a:lnTo>
                    <a:lnTo>
                      <a:pt x="1661" y="2593"/>
                    </a:lnTo>
                    <a:lnTo>
                      <a:pt x="2679" y="3119"/>
                    </a:lnTo>
                    <a:lnTo>
                      <a:pt x="2679" y="3119"/>
                    </a:lnTo>
                    <a:lnTo>
                      <a:pt x="2475" y="1990"/>
                    </a:lnTo>
                    <a:lnTo>
                      <a:pt x="3289" y="1179"/>
                    </a:lnTo>
                    <a:lnTo>
                      <a:pt x="2153" y="1027"/>
                    </a:lnTo>
                    <a:lnTo>
                      <a:pt x="163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28"/>
              <p:cNvSpPr/>
              <p:nvPr/>
            </p:nvSpPr>
            <p:spPr>
              <a:xfrm>
                <a:off x="8789221" y="702534"/>
                <a:ext cx="103324" cy="98651"/>
              </a:xfrm>
              <a:custGeom>
                <a:avLst/>
                <a:gdLst/>
                <a:ahLst/>
                <a:cxnLst/>
                <a:rect l="l" t="t" r="r" b="b"/>
                <a:pathLst>
                  <a:path w="3289" h="3140" extrusionOk="0">
                    <a:moveTo>
                      <a:pt x="1637" y="309"/>
                    </a:moveTo>
                    <a:lnTo>
                      <a:pt x="2062" y="1152"/>
                    </a:lnTo>
                    <a:lnTo>
                      <a:pt x="2998" y="1280"/>
                    </a:lnTo>
                    <a:lnTo>
                      <a:pt x="2329" y="1942"/>
                    </a:lnTo>
                    <a:lnTo>
                      <a:pt x="2496" y="2870"/>
                    </a:lnTo>
                    <a:lnTo>
                      <a:pt x="1657" y="2440"/>
                    </a:lnTo>
                    <a:lnTo>
                      <a:pt x="829" y="2887"/>
                    </a:lnTo>
                    <a:lnTo>
                      <a:pt x="829" y="2887"/>
                    </a:lnTo>
                    <a:lnTo>
                      <a:pt x="978" y="1955"/>
                    </a:lnTo>
                    <a:lnTo>
                      <a:pt x="295" y="1304"/>
                    </a:lnTo>
                    <a:lnTo>
                      <a:pt x="1227" y="1162"/>
                    </a:lnTo>
                    <a:lnTo>
                      <a:pt x="1637" y="309"/>
                    </a:lnTo>
                    <a:close/>
                    <a:moveTo>
                      <a:pt x="1633" y="1"/>
                    </a:moveTo>
                    <a:lnTo>
                      <a:pt x="1138" y="1037"/>
                    </a:lnTo>
                    <a:lnTo>
                      <a:pt x="1" y="1214"/>
                    </a:lnTo>
                    <a:lnTo>
                      <a:pt x="832" y="2007"/>
                    </a:lnTo>
                    <a:lnTo>
                      <a:pt x="649" y="3140"/>
                    </a:lnTo>
                    <a:lnTo>
                      <a:pt x="1661" y="2593"/>
                    </a:lnTo>
                    <a:lnTo>
                      <a:pt x="2679" y="3119"/>
                    </a:lnTo>
                    <a:lnTo>
                      <a:pt x="2679" y="3119"/>
                    </a:lnTo>
                    <a:lnTo>
                      <a:pt x="2475" y="1990"/>
                    </a:lnTo>
                    <a:lnTo>
                      <a:pt x="3289" y="1179"/>
                    </a:lnTo>
                    <a:lnTo>
                      <a:pt x="2153" y="1027"/>
                    </a:lnTo>
                    <a:lnTo>
                      <a:pt x="163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图片 1">
            <a:extLst>
              <a:ext uri="{FF2B5EF4-FFF2-40B4-BE49-F238E27FC236}">
                <a16:creationId xmlns:a16="http://schemas.microsoft.com/office/drawing/2014/main" id="{061846D6-23DD-C88D-05F8-827FFF17B079}"/>
              </a:ext>
            </a:extLst>
          </p:cNvPr>
          <p:cNvPicPr>
            <a:picLocks noChangeAspect="1"/>
          </p:cNvPicPr>
          <p:nvPr/>
        </p:nvPicPr>
        <p:blipFill>
          <a:blip r:embed="rId3">
            <a:biLevel thresh="50000"/>
            <a:extLst>
              <a:ext uri="{BEBA8EAE-BF5A-486C-A8C5-ECC9F3942E4B}">
                <a14:imgProps xmlns:a14="http://schemas.microsoft.com/office/drawing/2010/main">
                  <a14:imgLayer r:embed="rId4">
                    <a14:imgEffect>
                      <a14:backgroundRemoval t="9785" b="93738" l="8023" r="91389">
                        <a14:foregroundMark x1="20548" y1="74364" x2="15656" y2="79452"/>
                        <a14:foregroundMark x1="20352" y1="74755" x2="20548" y2="75538"/>
                        <a14:foregroundMark x1="27513" y1="81800" x2="24658" y2="87084"/>
                        <a14:foregroundMark x1="27936" y1="81018" x2="27513" y2="81800"/>
                        <a14:foregroundMark x1="28571" y1="79843" x2="27936" y2="81018"/>
                        <a14:foregroundMark x1="32877" y1="82387" x2="34247" y2="90215"/>
                        <a14:foregroundMark x1="38748" y1="83562" x2="34247" y2="89237"/>
                        <a14:foregroundMark x1="43648" y1="84678" x2="48141" y2="85127"/>
                        <a14:foregroundMark x1="42270" y1="88650" x2="46184" y2="88650"/>
                        <a14:foregroundMark x1="52371" y1="90709" x2="52446" y2="93933"/>
                        <a14:foregroundMark x1="52330" y1="88936" x2="52362" y2="90318"/>
                        <a14:foregroundMark x1="52250" y1="85519" x2="52322" y2="88593"/>
                        <a14:foregroundMark x1="67211" y1="84874" x2="69863" y2="89041"/>
                        <a14:foregroundMark x1="62818" y1="90607" x2="68297" y2="90607"/>
                        <a14:foregroundMark x1="62231" y1="91194" x2="59100" y2="92955"/>
                        <a14:foregroundMark x1="69472" y1="79843" x2="74560" y2="87280"/>
                        <a14:foregroundMark x1="70450" y1="80235" x2="76321" y2="87476"/>
                        <a14:foregroundMark x1="72407" y1="79648" x2="78359" y2="75622"/>
                        <a14:foregroundMark x1="86579" y1="73839" x2="91585" y2="74951"/>
                        <a14:foregroundMark x1="81018" y1="72603" x2="81314" y2="72669"/>
                        <a14:foregroundMark x1="87496" y1="72337" x2="87867" y2="73386"/>
                        <a14:foregroundMark x1="84540" y1="63992" x2="86624" y2="69877"/>
                        <a14:foregroundMark x1="87867" y1="73386" x2="87867" y2="73581"/>
                        <a14:foregroundMark x1="90998" y1="73973" x2="88650" y2="77104"/>
                        <a14:foregroundMark x1="80243" y1="74352" x2="79843" y2="74364"/>
                        <a14:foregroundMark x1="84736" y1="68102" x2="83953" y2="63796"/>
                        <a14:foregroundMark x1="10372" y1="68689" x2="8023" y2="71233"/>
                        <a14:foregroundMark x1="11742" y1="75147" x2="16047" y2="73581"/>
                        <a14:foregroundMark x1="11546" y1="76125" x2="13112" y2="75538"/>
                        <a14:foregroundMark x1="15125" y1="79648" x2="16634" y2="80235"/>
                        <a14:foregroundMark x1="13112" y1="78865" x2="15125" y2="79648"/>
                        <a14:foregroundMark x1="14411" y1="79648" x2="15656" y2="80626"/>
                        <a14:foregroundMark x1="12916" y1="78474" x2="14411" y2="79648"/>
                        <a14:foregroundMark x1="14873" y1="79648" x2="16634" y2="81409"/>
                        <a14:foregroundMark x1="13307" y1="78082" x2="14873" y2="79648"/>
                        <a14:foregroundMark x1="19374" y1="83562" x2="20352" y2="83757"/>
                        <a14:foregroundMark x1="21918" y1="75147" x2="20939" y2="81409"/>
                        <a14:foregroundMark x1="22309" y1="75342" x2="23092" y2="75538"/>
                        <a14:foregroundMark x1="23092" y1="86106" x2="26810" y2="87867"/>
                        <a14:foregroundMark x1="27355" y1="84084" x2="25636" y2="86888"/>
                        <a14:foregroundMark x1="28755" y1="81800" x2="27769" y2="83409"/>
                        <a14:foregroundMark x1="29234" y1="81018" x2="28755" y2="81800"/>
                        <a14:foregroundMark x1="29354" y1="80822" x2="29234" y2="81018"/>
                        <a14:foregroundMark x1="33659" y1="81800" x2="33464" y2="85127"/>
                        <a14:foregroundMark x1="31352" y1="80944" x2="32485" y2="81605"/>
                        <a14:foregroundMark x1="30137" y1="80235" x2="31096" y2="80795"/>
                        <a14:foregroundMark x1="30920" y1="89824" x2="34051" y2="90802"/>
                        <a14:foregroundMark x1="39922" y1="92759" x2="50294" y2="93542"/>
                        <a14:foregroundMark x1="50294" y1="93542" x2="48532" y2="91977"/>
                        <a14:foregroundMark x1="58904" y1="85910" x2="55382" y2="88845"/>
                        <a14:foregroundMark x1="57926" y1="85714" x2="58317" y2="86693"/>
                        <a14:foregroundMark x1="55530" y1="85343" x2="53229" y2="84932"/>
                        <a14:foregroundMark x1="56288" y1="85478" x2="56057" y2="85437"/>
                        <a14:foregroundMark x1="58708" y1="85910" x2="56650" y2="85543"/>
                        <a14:foregroundMark x1="60593" y1="91121" x2="61057" y2="91389"/>
                        <a14:foregroundMark x1="57339" y1="89237" x2="59193" y2="90310"/>
                        <a14:foregroundMark x1="65166" y1="82387" x2="65689" y2="82313"/>
                        <a14:foregroundMark x1="81605" y1="71820" x2="81854" y2="71820"/>
                        <a14:foregroundMark x1="84344" y1="63014" x2="84344" y2="65362"/>
                        <a14:foregroundMark x1="35025" y1="50685" x2="35616" y2="54403"/>
                        <a14:foregroundMark x1="34932" y1="50098" x2="35025" y2="50685"/>
                        <a14:foregroundMark x1="34745" y1="48924" x2="34932" y2="50098"/>
                        <a14:foregroundMark x1="34714" y1="48728" x2="34745" y2="48924"/>
                        <a14:foregroundMark x1="34247" y1="45793" x2="34714" y2="48728"/>
                        <a14:foregroundMark x1="64088" y1="40161" x2="73581" y2="40313"/>
                        <a14:foregroundMark x1="60512" y1="40104" x2="63701" y2="40155"/>
                        <a14:foregroundMark x1="57887" y1="40062" x2="58861" y2="40078"/>
                        <a14:foregroundMark x1="31996" y1="62427" x2="31311" y2="66732"/>
                        <a14:foregroundMark x1="32183" y1="61252" x2="31996" y2="62427"/>
                        <a14:foregroundMark x1="32681" y1="58121" x2="32183" y2="61252"/>
                        <a14:foregroundMark x1="27006" y1="52838" x2="27006" y2="52838"/>
                        <a14:foregroundMark x1="27397" y1="54990" x2="27397" y2="54990"/>
                        <a14:foregroundMark x1="29159" y1="52838" x2="29159" y2="52838"/>
                        <a14:backgroundMark x1="35812" y1="16438" x2="28180" y2="23875"/>
                        <a14:backgroundMark x1="28180" y1="23875" x2="27984" y2="24266"/>
                        <a14:backgroundMark x1="18004" y1="67319" x2="14286" y2="70254"/>
                        <a14:backgroundMark x1="12524" y1="79648" x2="12524" y2="79648"/>
                        <a14:backgroundMark x1="31311" y1="80626" x2="31507" y2="80822"/>
                        <a14:backgroundMark x1="30528" y1="81800" x2="30528" y2="81800"/>
                        <a14:backgroundMark x1="31115" y1="81018" x2="31115" y2="81018"/>
                        <a14:backgroundMark x1="31311" y1="81018" x2="31311" y2="81018"/>
                        <a14:backgroundMark x1="41096" y1="80822" x2="45597" y2="82192"/>
                        <a14:backgroundMark x1="54990" y1="86497" x2="55186" y2="86693"/>
                        <a14:backgroundMark x1="64188" y1="84932" x2="67515" y2="84344"/>
                        <a14:backgroundMark x1="54795" y1="86497" x2="55382" y2="86497"/>
                        <a14:backgroundMark x1="59687" y1="90020" x2="60470" y2="91194"/>
                        <a14:backgroundMark x1="81605" y1="74168" x2="84932" y2="74364"/>
                        <a14:backgroundMark x1="80626" y1="74364" x2="86497" y2="73973"/>
                        <a14:backgroundMark x1="77886" y1="76517" x2="78474" y2="76321"/>
                        <a14:backgroundMark x1="80235" y1="74364" x2="80822" y2="74364"/>
                        <a14:backgroundMark x1="83366" y1="47554" x2="84540" y2="50881"/>
                        <a14:backgroundMark x1="80626" y1="33464" x2="84932" y2="39922"/>
                        <a14:backgroundMark x1="74755" y1="28571" x2="80626" y2="37573"/>
                        <a14:backgroundMark x1="80626" y1="37573" x2="80626" y2="37573"/>
                        <a14:backgroundMark x1="56556" y1="35029" x2="56311" y2="35795"/>
                        <a14:backgroundMark x1="19374" y1="37182" x2="15264" y2="48141"/>
                        <a14:backgroundMark x1="21135" y1="35421" x2="28180" y2="25832"/>
                        <a14:backgroundMark x1="28180" y1="25832" x2="39530" y2="19178"/>
                        <a14:backgroundMark x1="39530" y1="19178" x2="52055" y2="17613"/>
                        <a14:backgroundMark x1="52055" y1="17613" x2="60665" y2="18787"/>
                        <a14:backgroundMark x1="54207" y1="31898" x2="54046" y2="35759"/>
                        <a14:backgroundMark x1="53229" y1="29746" x2="59100" y2="32681"/>
                        <a14:backgroundMark x1="51468" y1="25832" x2="51859" y2="33659"/>
                        <a14:backgroundMark x1="50098" y1="25440" x2="47945" y2="27006"/>
                        <a14:backgroundMark x1="50489" y1="27397" x2="49511" y2="26614"/>
                        <a14:backgroundMark x1="45793" y1="34247" x2="42270" y2="37182"/>
                        <a14:backgroundMark x1="40705" y1="34247" x2="45988" y2="37573"/>
                        <a14:backgroundMark x1="44031" y1="33268" x2="36791" y2="37965"/>
                        <a14:backgroundMark x1="33464" y1="38160" x2="37182" y2="37965"/>
                        <a14:backgroundMark x1="34247" y1="42857" x2="47559" y2="42348"/>
                        <a14:backgroundMark x1="55773" y1="48728" x2="56556" y2="52642"/>
                        <a14:backgroundMark x1="63992" y1="48532" x2="64384" y2="52055"/>
                        <a14:backgroundMark x1="57339" y1="66341" x2="57534" y2="69276"/>
                        <a14:backgroundMark x1="49706" y1="64579" x2="67710" y2="62818"/>
                        <a14:backgroundMark x1="62818" y1="65558" x2="73190" y2="64579"/>
                        <a14:backgroundMark x1="72994" y1="56360" x2="67710" y2="65166"/>
                        <a14:backgroundMark x1="67710" y1="65166" x2="67710" y2="65166"/>
                        <a14:backgroundMark x1="74951" y1="54795" x2="70841" y2="57926"/>
                        <a14:backgroundMark x1="77104" y1="60470" x2="74755" y2="63209"/>
                        <a14:backgroundMark x1="74951" y1="51859" x2="74755" y2="56360"/>
                        <a14:backgroundMark x1="27789" y1="54990" x2="27789" y2="56360"/>
                        <a14:backgroundMark x1="27789" y1="53033" x2="27789" y2="54990"/>
                        <a14:backgroundMark x1="37573" y1="61644" x2="38552" y2="64384"/>
                        <a14:backgroundMark x1="45010" y1="62231" x2="45010" y2="66928"/>
                        <a14:backgroundMark x1="24266" y1="60274" x2="27202" y2="59491"/>
                        <a14:backgroundMark x1="26419" y1="56556" x2="26419" y2="56556"/>
                        <a14:backgroundMark x1="29159" y1="52838" x2="29159" y2="52838"/>
                        <a14:backgroundMark x1="26223" y1="55577" x2="26223" y2="55577"/>
                        <a14:backgroundMark x1="24658" y1="53816" x2="24658" y2="53816"/>
                        <a14:backgroundMark x1="22114" y1="56751" x2="22114" y2="56751"/>
                        <a14:backgroundMark x1="21331" y1="61252" x2="21331" y2="61252"/>
                        <a14:backgroundMark x1="31115" y1="61252" x2="31115" y2="61252"/>
                        <a14:backgroundMark x1="31703" y1="62427" x2="31703" y2="62427"/>
                        <a14:backgroundMark x1="53229" y1="40705" x2="53229" y2="40705"/>
                        <a14:backgroundMark x1="54012" y1="40313" x2="54012" y2="40313"/>
                        <a14:backgroundMark x1="53816" y1="39139" x2="53229" y2="41683"/>
                        <a14:backgroundMark x1="61252" y1="36986" x2="62622" y2="37378"/>
                        <a14:backgroundMark x1="64971" y1="38160" x2="65362" y2="38160"/>
                        <a14:backgroundMark x1="68689" y1="38943" x2="68689" y2="38943"/>
                        <a14:backgroundMark x1="71624" y1="40117" x2="71624" y2="40117"/>
                        <a14:backgroundMark x1="71037" y1="40117" x2="71037" y2="40117"/>
                        <a14:backgroundMark x1="45401" y1="49511" x2="45401" y2="49511"/>
                        <a14:backgroundMark x1="44814" y1="51468" x2="44814" y2="51468"/>
                        <a14:backgroundMark x1="38943" y1="48924" x2="38943" y2="48924"/>
                        <a14:backgroundMark x1="38160" y1="50685" x2="38160" y2="50685"/>
                        <a14:backgroundMark x1="33268" y1="50098" x2="33268" y2="50098"/>
                        <a14:backgroundMark x1="32681" y1="48728" x2="32681" y2="48728"/>
                      </a14:backgroundRemoval>
                    </a14:imgEffect>
                  </a14:imgLayer>
                </a14:imgProps>
              </a:ext>
            </a:extLst>
          </a:blip>
          <a:stretch>
            <a:fillRect/>
          </a:stretch>
        </p:blipFill>
        <p:spPr>
          <a:xfrm>
            <a:off x="8305388" y="70956"/>
            <a:ext cx="588363" cy="588363"/>
          </a:xfrm>
          <a:prstGeom prst="rect">
            <a:avLst/>
          </a:prstGeom>
        </p:spPr>
      </p:pic>
    </p:spTree>
    <p:extLst>
      <p:ext uri="{BB962C8B-B14F-4D97-AF65-F5344CB8AC3E}">
        <p14:creationId xmlns:p14="http://schemas.microsoft.com/office/powerpoint/2010/main" val="212868790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300">
        <p159:morph option="byObject"/>
      </p:transition>
    </mc:Choice>
    <mc:Fallback>
      <p:transition>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21"/>
        <p:cNvGrpSpPr/>
        <p:nvPr/>
      </p:nvGrpSpPr>
      <p:grpSpPr>
        <a:xfrm>
          <a:off x="0" y="0"/>
          <a:ext cx="0" cy="0"/>
          <a:chOff x="0" y="0"/>
          <a:chExt cx="0" cy="0"/>
        </a:xfrm>
      </p:grpSpPr>
      <p:sp>
        <p:nvSpPr>
          <p:cNvPr id="622" name="Google Shape;622;p35"/>
          <p:cNvSpPr txBox="1">
            <a:spLocks noGrp="1"/>
          </p:cNvSpPr>
          <p:nvPr>
            <p:ph type="title"/>
          </p:nvPr>
        </p:nvSpPr>
        <p:spPr>
          <a:xfrm flipH="1">
            <a:off x="6485867" y="2067583"/>
            <a:ext cx="1328154" cy="448231"/>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zh-CN" altLang="en-US" sz="3200" b="1" dirty="0">
                <a:solidFill>
                  <a:srgbClr val="FFFFFF"/>
                </a:solidFill>
                <a:latin typeface="仿宋" panose="02010609060101010101" pitchFamily="49" charset="-122"/>
                <a:ea typeface="仿宋" panose="02010609060101010101" pitchFamily="49" charset="-122"/>
              </a:rPr>
              <a:t>张一辰</a:t>
            </a:r>
            <a:endParaRPr sz="3200" b="1" dirty="0">
              <a:solidFill>
                <a:srgbClr val="FFFFFF"/>
              </a:solidFill>
              <a:latin typeface="仿宋" panose="02010609060101010101" pitchFamily="49" charset="-122"/>
              <a:ea typeface="仿宋" panose="02010609060101010101" pitchFamily="49" charset="-122"/>
            </a:endParaRPr>
          </a:p>
        </p:txBody>
      </p:sp>
      <p:sp>
        <p:nvSpPr>
          <p:cNvPr id="623" name="Google Shape;623;p35"/>
          <p:cNvSpPr txBox="1">
            <a:spLocks noGrp="1"/>
          </p:cNvSpPr>
          <p:nvPr>
            <p:ph type="subTitle" idx="1"/>
          </p:nvPr>
        </p:nvSpPr>
        <p:spPr>
          <a:xfrm flipH="1">
            <a:off x="4620445" y="2681551"/>
            <a:ext cx="3193576" cy="1652023"/>
          </a:xfrm>
          <a:prstGeom prst="rect">
            <a:avLst/>
          </a:prstGeom>
        </p:spPr>
        <p:txBody>
          <a:bodyPr spcFirstLastPara="1" wrap="square" lIns="0" tIns="0" rIns="0" bIns="0" anchor="t" anchorCtr="0">
            <a:noAutofit/>
          </a:bodyPr>
          <a:lstStyle/>
          <a:p>
            <a:r>
              <a:rPr lang="zh-CN" altLang="en-US" b="0" dirty="0">
                <a:solidFill>
                  <a:srgbClr val="D4D4D4"/>
                </a:solidFill>
                <a:effectLst/>
                <a:latin typeface="Consolas" panose="020B0609020204030204" pitchFamily="49" charset="0"/>
              </a:rPr>
              <a:t>作为项目经理，深感这次项目是一次良好的团队协作和技术实践。通过统筹协调，成功解决了多方面的挑战，确保了项目按时交付。团队成员的专业素养和积极性让我印象深刻，大家共同努力确保了项目质量和进度。这次经历让我更加理解团队管理的重要性，也锻炼了我的协调和领导能力。期待在未来的项目中继续挑战自己，取得更加卓越的成绩。</a:t>
            </a:r>
          </a:p>
        </p:txBody>
      </p:sp>
      <p:pic>
        <p:nvPicPr>
          <p:cNvPr id="624" name="Google Shape;624;p35"/>
          <p:cNvPicPr preferRelativeResize="0"/>
          <p:nvPr/>
        </p:nvPicPr>
        <p:blipFill rotWithShape="1">
          <a:blip r:embed="rId3">
            <a:alphaModFix/>
          </a:blip>
          <a:srcRect l="4113" r="30488"/>
          <a:stretch/>
        </p:blipFill>
        <p:spPr>
          <a:xfrm>
            <a:off x="1064094" y="1835285"/>
            <a:ext cx="2528655" cy="2413828"/>
          </a:xfrm>
          <a:prstGeom prst="ellipse">
            <a:avLst/>
          </a:prstGeom>
          <a:noFill/>
          <a:ln>
            <a:noFill/>
          </a:ln>
        </p:spPr>
      </p:pic>
      <p:pic>
        <p:nvPicPr>
          <p:cNvPr id="2" name="图片 1">
            <a:extLst>
              <a:ext uri="{FF2B5EF4-FFF2-40B4-BE49-F238E27FC236}">
                <a16:creationId xmlns:a16="http://schemas.microsoft.com/office/drawing/2014/main" id="{52DC89F4-A9FB-902B-D9A4-8CEB7A69CF68}"/>
              </a:ext>
            </a:extLst>
          </p:cNvPr>
          <p:cNvPicPr>
            <a:picLocks noChangeAspect="1"/>
          </p:cNvPicPr>
          <p:nvPr/>
        </p:nvPicPr>
        <p:blipFill>
          <a:blip r:embed="rId4">
            <a:biLevel thresh="50000"/>
            <a:extLst>
              <a:ext uri="{BEBA8EAE-BF5A-486C-A8C5-ECC9F3942E4B}">
                <a14:imgProps xmlns:a14="http://schemas.microsoft.com/office/drawing/2010/main">
                  <a14:imgLayer r:embed="rId5">
                    <a14:imgEffect>
                      <a14:backgroundRemoval t="9785" b="93738" l="8023" r="91389">
                        <a14:foregroundMark x1="20548" y1="74364" x2="15656" y2="79452"/>
                        <a14:foregroundMark x1="20352" y1="74755" x2="20548" y2="75538"/>
                        <a14:foregroundMark x1="27513" y1="81800" x2="24658" y2="87084"/>
                        <a14:foregroundMark x1="27936" y1="81018" x2="27513" y2="81800"/>
                        <a14:foregroundMark x1="28571" y1="79843" x2="27936" y2="81018"/>
                        <a14:foregroundMark x1="32877" y1="82387" x2="34247" y2="90215"/>
                        <a14:foregroundMark x1="38748" y1="83562" x2="34247" y2="89237"/>
                        <a14:foregroundMark x1="43648" y1="84678" x2="48141" y2="85127"/>
                        <a14:foregroundMark x1="42270" y1="88650" x2="46184" y2="88650"/>
                        <a14:foregroundMark x1="52371" y1="90709" x2="52446" y2="93933"/>
                        <a14:foregroundMark x1="52330" y1="88936" x2="52362" y2="90318"/>
                        <a14:foregroundMark x1="52250" y1="85519" x2="52322" y2="88593"/>
                        <a14:foregroundMark x1="67211" y1="84874" x2="69863" y2="89041"/>
                        <a14:foregroundMark x1="62818" y1="90607" x2="68297" y2="90607"/>
                        <a14:foregroundMark x1="62231" y1="91194" x2="59100" y2="92955"/>
                        <a14:foregroundMark x1="69472" y1="79843" x2="74560" y2="87280"/>
                        <a14:foregroundMark x1="70450" y1="80235" x2="76321" y2="87476"/>
                        <a14:foregroundMark x1="72407" y1="79648" x2="78359" y2="75622"/>
                        <a14:foregroundMark x1="86579" y1="73839" x2="91585" y2="74951"/>
                        <a14:foregroundMark x1="81018" y1="72603" x2="81314" y2="72669"/>
                        <a14:foregroundMark x1="87496" y1="72337" x2="87867" y2="73386"/>
                        <a14:foregroundMark x1="84540" y1="63992" x2="86624" y2="69877"/>
                        <a14:foregroundMark x1="87867" y1="73386" x2="87867" y2="73581"/>
                        <a14:foregroundMark x1="90998" y1="73973" x2="88650" y2="77104"/>
                        <a14:foregroundMark x1="80243" y1="74352" x2="79843" y2="74364"/>
                        <a14:foregroundMark x1="84736" y1="68102" x2="83953" y2="63796"/>
                        <a14:foregroundMark x1="10372" y1="68689" x2="8023" y2="71233"/>
                        <a14:foregroundMark x1="11742" y1="75147" x2="16047" y2="73581"/>
                        <a14:foregroundMark x1="11546" y1="76125" x2="13112" y2="75538"/>
                        <a14:foregroundMark x1="15125" y1="79648" x2="16634" y2="80235"/>
                        <a14:foregroundMark x1="13112" y1="78865" x2="15125" y2="79648"/>
                        <a14:foregroundMark x1="14411" y1="79648" x2="15656" y2="80626"/>
                        <a14:foregroundMark x1="12916" y1="78474" x2="14411" y2="79648"/>
                        <a14:foregroundMark x1="14873" y1="79648" x2="16634" y2="81409"/>
                        <a14:foregroundMark x1="13307" y1="78082" x2="14873" y2="79648"/>
                        <a14:foregroundMark x1="19374" y1="83562" x2="20352" y2="83757"/>
                        <a14:foregroundMark x1="21918" y1="75147" x2="20939" y2="81409"/>
                        <a14:foregroundMark x1="22309" y1="75342" x2="23092" y2="75538"/>
                        <a14:foregroundMark x1="23092" y1="86106" x2="26810" y2="87867"/>
                        <a14:foregroundMark x1="27355" y1="84084" x2="25636" y2="86888"/>
                        <a14:foregroundMark x1="28755" y1="81800" x2="27769" y2="83409"/>
                        <a14:foregroundMark x1="29234" y1="81018" x2="28755" y2="81800"/>
                        <a14:foregroundMark x1="29354" y1="80822" x2="29234" y2="81018"/>
                        <a14:foregroundMark x1="33659" y1="81800" x2="33464" y2="85127"/>
                        <a14:foregroundMark x1="31352" y1="80944" x2="32485" y2="81605"/>
                        <a14:foregroundMark x1="30137" y1="80235" x2="31096" y2="80795"/>
                        <a14:foregroundMark x1="30920" y1="89824" x2="34051" y2="90802"/>
                        <a14:foregroundMark x1="39922" y1="92759" x2="50294" y2="93542"/>
                        <a14:foregroundMark x1="50294" y1="93542" x2="48532" y2="91977"/>
                        <a14:foregroundMark x1="58904" y1="85910" x2="55382" y2="88845"/>
                        <a14:foregroundMark x1="57926" y1="85714" x2="58317" y2="86693"/>
                        <a14:foregroundMark x1="55530" y1="85343" x2="53229" y2="84932"/>
                        <a14:foregroundMark x1="56288" y1="85478" x2="56057" y2="85437"/>
                        <a14:foregroundMark x1="58708" y1="85910" x2="56650" y2="85543"/>
                        <a14:foregroundMark x1="60593" y1="91121" x2="61057" y2="91389"/>
                        <a14:foregroundMark x1="57339" y1="89237" x2="59193" y2="90310"/>
                        <a14:foregroundMark x1="65166" y1="82387" x2="65689" y2="82313"/>
                        <a14:foregroundMark x1="81605" y1="71820" x2="81854" y2="71820"/>
                        <a14:foregroundMark x1="84344" y1="63014" x2="84344" y2="65362"/>
                        <a14:foregroundMark x1="35025" y1="50685" x2="35616" y2="54403"/>
                        <a14:foregroundMark x1="34932" y1="50098" x2="35025" y2="50685"/>
                        <a14:foregroundMark x1="34745" y1="48924" x2="34932" y2="50098"/>
                        <a14:foregroundMark x1="34714" y1="48728" x2="34745" y2="48924"/>
                        <a14:foregroundMark x1="34247" y1="45793" x2="34714" y2="48728"/>
                        <a14:foregroundMark x1="64088" y1="40161" x2="73581" y2="40313"/>
                        <a14:foregroundMark x1="60512" y1="40104" x2="63701" y2="40155"/>
                        <a14:foregroundMark x1="57887" y1="40062" x2="58861" y2="40078"/>
                        <a14:foregroundMark x1="31996" y1="62427" x2="31311" y2="66732"/>
                        <a14:foregroundMark x1="32183" y1="61252" x2="31996" y2="62427"/>
                        <a14:foregroundMark x1="32681" y1="58121" x2="32183" y2="61252"/>
                        <a14:foregroundMark x1="27006" y1="52838" x2="27006" y2="52838"/>
                        <a14:foregroundMark x1="27397" y1="54990" x2="27397" y2="54990"/>
                        <a14:foregroundMark x1="29159" y1="52838" x2="29159" y2="52838"/>
                        <a14:backgroundMark x1="35812" y1="16438" x2="28180" y2="23875"/>
                        <a14:backgroundMark x1="28180" y1="23875" x2="27984" y2="24266"/>
                        <a14:backgroundMark x1="18004" y1="67319" x2="14286" y2="70254"/>
                        <a14:backgroundMark x1="12524" y1="79648" x2="12524" y2="79648"/>
                        <a14:backgroundMark x1="31311" y1="80626" x2="31507" y2="80822"/>
                        <a14:backgroundMark x1="30528" y1="81800" x2="30528" y2="81800"/>
                        <a14:backgroundMark x1="31115" y1="81018" x2="31115" y2="81018"/>
                        <a14:backgroundMark x1="31311" y1="81018" x2="31311" y2="81018"/>
                        <a14:backgroundMark x1="41096" y1="80822" x2="45597" y2="82192"/>
                        <a14:backgroundMark x1="54990" y1="86497" x2="55186" y2="86693"/>
                        <a14:backgroundMark x1="64188" y1="84932" x2="67515" y2="84344"/>
                        <a14:backgroundMark x1="54795" y1="86497" x2="55382" y2="86497"/>
                        <a14:backgroundMark x1="59687" y1="90020" x2="60470" y2="91194"/>
                        <a14:backgroundMark x1="81605" y1="74168" x2="84932" y2="74364"/>
                        <a14:backgroundMark x1="80626" y1="74364" x2="86497" y2="73973"/>
                        <a14:backgroundMark x1="77886" y1="76517" x2="78474" y2="76321"/>
                        <a14:backgroundMark x1="80235" y1="74364" x2="80822" y2="74364"/>
                        <a14:backgroundMark x1="83366" y1="47554" x2="84540" y2="50881"/>
                        <a14:backgroundMark x1="80626" y1="33464" x2="84932" y2="39922"/>
                        <a14:backgroundMark x1="74755" y1="28571" x2="80626" y2="37573"/>
                        <a14:backgroundMark x1="80626" y1="37573" x2="80626" y2="37573"/>
                        <a14:backgroundMark x1="56556" y1="35029" x2="56311" y2="35795"/>
                        <a14:backgroundMark x1="19374" y1="37182" x2="15264" y2="48141"/>
                        <a14:backgroundMark x1="21135" y1="35421" x2="28180" y2="25832"/>
                        <a14:backgroundMark x1="28180" y1="25832" x2="39530" y2="19178"/>
                        <a14:backgroundMark x1="39530" y1="19178" x2="52055" y2="17613"/>
                        <a14:backgroundMark x1="52055" y1="17613" x2="60665" y2="18787"/>
                        <a14:backgroundMark x1="54207" y1="31898" x2="54046" y2="35759"/>
                        <a14:backgroundMark x1="53229" y1="29746" x2="59100" y2="32681"/>
                        <a14:backgroundMark x1="51468" y1="25832" x2="51859" y2="33659"/>
                        <a14:backgroundMark x1="50098" y1="25440" x2="47945" y2="27006"/>
                        <a14:backgroundMark x1="50489" y1="27397" x2="49511" y2="26614"/>
                        <a14:backgroundMark x1="45793" y1="34247" x2="42270" y2="37182"/>
                        <a14:backgroundMark x1="40705" y1="34247" x2="45988" y2="37573"/>
                        <a14:backgroundMark x1="44031" y1="33268" x2="36791" y2="37965"/>
                        <a14:backgroundMark x1="33464" y1="38160" x2="37182" y2="37965"/>
                        <a14:backgroundMark x1="34247" y1="42857" x2="47559" y2="42348"/>
                        <a14:backgroundMark x1="55773" y1="48728" x2="56556" y2="52642"/>
                        <a14:backgroundMark x1="63992" y1="48532" x2="64384" y2="52055"/>
                        <a14:backgroundMark x1="57339" y1="66341" x2="57534" y2="69276"/>
                        <a14:backgroundMark x1="49706" y1="64579" x2="67710" y2="62818"/>
                        <a14:backgroundMark x1="62818" y1="65558" x2="73190" y2="64579"/>
                        <a14:backgroundMark x1="72994" y1="56360" x2="67710" y2="65166"/>
                        <a14:backgroundMark x1="67710" y1="65166" x2="67710" y2="65166"/>
                        <a14:backgroundMark x1="74951" y1="54795" x2="70841" y2="57926"/>
                        <a14:backgroundMark x1="77104" y1="60470" x2="74755" y2="63209"/>
                        <a14:backgroundMark x1="74951" y1="51859" x2="74755" y2="56360"/>
                        <a14:backgroundMark x1="27789" y1="54990" x2="27789" y2="56360"/>
                        <a14:backgroundMark x1="27789" y1="53033" x2="27789" y2="54990"/>
                        <a14:backgroundMark x1="37573" y1="61644" x2="38552" y2="64384"/>
                        <a14:backgroundMark x1="45010" y1="62231" x2="45010" y2="66928"/>
                        <a14:backgroundMark x1="24266" y1="60274" x2="27202" y2="59491"/>
                        <a14:backgroundMark x1="26419" y1="56556" x2="26419" y2="56556"/>
                        <a14:backgroundMark x1="29159" y1="52838" x2="29159" y2="52838"/>
                        <a14:backgroundMark x1="26223" y1="55577" x2="26223" y2="55577"/>
                        <a14:backgroundMark x1="24658" y1="53816" x2="24658" y2="53816"/>
                        <a14:backgroundMark x1="22114" y1="56751" x2="22114" y2="56751"/>
                        <a14:backgroundMark x1="21331" y1="61252" x2="21331" y2="61252"/>
                        <a14:backgroundMark x1="31115" y1="61252" x2="31115" y2="61252"/>
                        <a14:backgroundMark x1="31703" y1="62427" x2="31703" y2="62427"/>
                        <a14:backgroundMark x1="53229" y1="40705" x2="53229" y2="40705"/>
                        <a14:backgroundMark x1="54012" y1="40313" x2="54012" y2="40313"/>
                        <a14:backgroundMark x1="53816" y1="39139" x2="53229" y2="41683"/>
                        <a14:backgroundMark x1="61252" y1="36986" x2="62622" y2="37378"/>
                        <a14:backgroundMark x1="64971" y1="38160" x2="65362" y2="38160"/>
                        <a14:backgroundMark x1="68689" y1="38943" x2="68689" y2="38943"/>
                        <a14:backgroundMark x1="71624" y1="40117" x2="71624" y2="40117"/>
                        <a14:backgroundMark x1="71037" y1="40117" x2="71037" y2="40117"/>
                        <a14:backgroundMark x1="45401" y1="49511" x2="45401" y2="49511"/>
                        <a14:backgroundMark x1="44814" y1="51468" x2="44814" y2="51468"/>
                        <a14:backgroundMark x1="38943" y1="48924" x2="38943" y2="48924"/>
                        <a14:backgroundMark x1="38160" y1="50685" x2="38160" y2="50685"/>
                        <a14:backgroundMark x1="33268" y1="50098" x2="33268" y2="50098"/>
                        <a14:backgroundMark x1="32681" y1="48728" x2="32681" y2="48728"/>
                      </a14:backgroundRemoval>
                    </a14:imgEffect>
                  </a14:imgLayer>
                </a14:imgProps>
              </a:ext>
            </a:extLst>
          </a:blip>
          <a:stretch>
            <a:fillRect/>
          </a:stretch>
        </p:blipFill>
        <p:spPr>
          <a:xfrm>
            <a:off x="8305388" y="70956"/>
            <a:ext cx="588363" cy="588363"/>
          </a:xfrm>
          <a:prstGeom prst="rect">
            <a:avLst/>
          </a:prstGeom>
        </p:spPr>
      </p:pic>
      <p:sp>
        <p:nvSpPr>
          <p:cNvPr id="4" name="Google Shape;580;p34">
            <a:extLst>
              <a:ext uri="{FF2B5EF4-FFF2-40B4-BE49-F238E27FC236}">
                <a16:creationId xmlns:a16="http://schemas.microsoft.com/office/drawing/2014/main" id="{D889368C-3EA1-40A5-B4D9-FEB20ADD8ED1}"/>
              </a:ext>
            </a:extLst>
          </p:cNvPr>
          <p:cNvSpPr txBox="1">
            <a:spLocks/>
          </p:cNvSpPr>
          <p:nvPr/>
        </p:nvSpPr>
        <p:spPr>
          <a:xfrm>
            <a:off x="1800000" y="809925"/>
            <a:ext cx="5664300" cy="531000"/>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3200" dirty="0">
                <a:solidFill>
                  <a:schemeClr val="bg1"/>
                </a:solidFill>
                <a:latin typeface="Sue Ellen Francisco" panose="02010600030101010101" charset="0"/>
              </a:rPr>
              <a:t>Experiences of </a:t>
            </a:r>
            <a:r>
              <a:rPr lang="en-US" altLang="zh-CN" sz="3200" dirty="0">
                <a:solidFill>
                  <a:srgbClr val="DD7E6B"/>
                </a:solidFill>
                <a:latin typeface="Sue Ellen Francisco" panose="02010600030101010101" charset="0"/>
              </a:rPr>
              <a:t>Project Manager</a:t>
            </a:r>
            <a:endParaRPr lang="en-US" dirty="0">
              <a:latin typeface="Sue Ellen Francisco" panose="02010600030101010101" charset="0"/>
            </a:endParaRPr>
          </a:p>
        </p:txBody>
      </p:sp>
    </p:spTree>
    <p:extLst>
      <p:ext uri="{BB962C8B-B14F-4D97-AF65-F5344CB8AC3E}">
        <p14:creationId xmlns:p14="http://schemas.microsoft.com/office/powerpoint/2010/main" val="366905864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300">
        <p159:morph option="byObject"/>
      </p:transition>
    </mc:Choice>
    <mc:Fallback>
      <p:transition>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79"/>
        <p:cNvGrpSpPr/>
        <p:nvPr/>
      </p:nvGrpSpPr>
      <p:grpSpPr>
        <a:xfrm>
          <a:off x="0" y="0"/>
          <a:ext cx="0" cy="0"/>
          <a:chOff x="0" y="0"/>
          <a:chExt cx="0" cy="0"/>
        </a:xfrm>
      </p:grpSpPr>
      <p:sp>
        <p:nvSpPr>
          <p:cNvPr id="580" name="Google Shape;580;p34"/>
          <p:cNvSpPr txBox="1">
            <a:spLocks noGrp="1"/>
          </p:cNvSpPr>
          <p:nvPr>
            <p:ph type="title" idx="6"/>
          </p:nvPr>
        </p:nvSpPr>
        <p:spPr>
          <a:xfrm>
            <a:off x="1800000" y="809925"/>
            <a:ext cx="5664300" cy="5310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US" sz="3200" dirty="0"/>
              <a:t>Experiences of </a:t>
            </a:r>
            <a:r>
              <a:rPr lang="en-US" sz="3200" dirty="0">
                <a:solidFill>
                  <a:srgbClr val="DD7E6B"/>
                </a:solidFill>
              </a:rPr>
              <a:t>Story Group</a:t>
            </a:r>
            <a:endParaRPr lang="en-US" dirty="0"/>
          </a:p>
        </p:txBody>
      </p:sp>
      <p:sp>
        <p:nvSpPr>
          <p:cNvPr id="581" name="Google Shape;581;p34"/>
          <p:cNvSpPr txBox="1">
            <a:spLocks noGrp="1"/>
          </p:cNvSpPr>
          <p:nvPr>
            <p:ph type="title"/>
          </p:nvPr>
        </p:nvSpPr>
        <p:spPr>
          <a:xfrm>
            <a:off x="1800000" y="1895572"/>
            <a:ext cx="1841400" cy="4017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zh-CN" altLang="en-US" b="1" dirty="0">
                <a:latin typeface="仿宋" panose="02010609060101010101" pitchFamily="49" charset="-122"/>
                <a:ea typeface="仿宋" panose="02010609060101010101" pitchFamily="49" charset="-122"/>
              </a:rPr>
              <a:t>林文莹</a:t>
            </a:r>
            <a:endParaRPr b="1" dirty="0">
              <a:latin typeface="仿宋" panose="02010609060101010101" pitchFamily="49" charset="-122"/>
              <a:ea typeface="仿宋" panose="02010609060101010101" pitchFamily="49" charset="-122"/>
            </a:endParaRPr>
          </a:p>
        </p:txBody>
      </p:sp>
      <p:sp>
        <p:nvSpPr>
          <p:cNvPr id="583" name="Google Shape;583;p34"/>
          <p:cNvSpPr txBox="1">
            <a:spLocks noGrp="1"/>
          </p:cNvSpPr>
          <p:nvPr>
            <p:ph type="title" idx="2"/>
          </p:nvPr>
        </p:nvSpPr>
        <p:spPr>
          <a:xfrm>
            <a:off x="1859879" y="3274068"/>
            <a:ext cx="1841400" cy="4017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zh-CN" altLang="en-US" b="1" dirty="0">
                <a:latin typeface="仿宋" panose="02010609060101010101" pitchFamily="49" charset="-122"/>
                <a:ea typeface="仿宋" panose="02010609060101010101" pitchFamily="49" charset="-122"/>
              </a:rPr>
              <a:t>李婧雯</a:t>
            </a:r>
            <a:endParaRPr b="1" dirty="0">
              <a:latin typeface="仿宋" panose="02010609060101010101" pitchFamily="49" charset="-122"/>
              <a:ea typeface="仿宋" panose="02010609060101010101" pitchFamily="49" charset="-122"/>
            </a:endParaRPr>
          </a:p>
        </p:txBody>
      </p:sp>
      <p:sp>
        <p:nvSpPr>
          <p:cNvPr id="585" name="Google Shape;585;p34"/>
          <p:cNvSpPr txBox="1">
            <a:spLocks noGrp="1"/>
          </p:cNvSpPr>
          <p:nvPr>
            <p:ph type="title" idx="4"/>
          </p:nvPr>
        </p:nvSpPr>
        <p:spPr>
          <a:xfrm>
            <a:off x="1846755" y="4504641"/>
            <a:ext cx="1841400" cy="4017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zh-CN" altLang="en-US" b="1" dirty="0">
                <a:latin typeface="仿宋" panose="02010609060101010101" pitchFamily="49" charset="-122"/>
                <a:ea typeface="仿宋" panose="02010609060101010101" pitchFamily="49" charset="-122"/>
              </a:rPr>
              <a:t>商苡恒</a:t>
            </a:r>
            <a:endParaRPr b="1" dirty="0">
              <a:latin typeface="仿宋" panose="02010609060101010101" pitchFamily="49" charset="-122"/>
              <a:ea typeface="仿宋" panose="02010609060101010101" pitchFamily="49" charset="-122"/>
            </a:endParaRPr>
          </a:p>
        </p:txBody>
      </p:sp>
      <p:sp>
        <p:nvSpPr>
          <p:cNvPr id="587" name="Google Shape;587;p34"/>
          <p:cNvSpPr/>
          <p:nvPr/>
        </p:nvSpPr>
        <p:spPr>
          <a:xfrm flipH="1">
            <a:off x="2324519" y="1182448"/>
            <a:ext cx="794109" cy="658930"/>
          </a:xfrm>
          <a:custGeom>
            <a:avLst/>
            <a:gdLst/>
            <a:ahLst/>
            <a:cxnLst/>
            <a:rect l="l" t="t" r="r" b="b"/>
            <a:pathLst>
              <a:path w="110793" h="91933" extrusionOk="0">
                <a:moveTo>
                  <a:pt x="50743" y="6275"/>
                </a:moveTo>
                <a:cubicBezTo>
                  <a:pt x="53200" y="6275"/>
                  <a:pt x="56857" y="7419"/>
                  <a:pt x="59430" y="8276"/>
                </a:cubicBezTo>
                <a:cubicBezTo>
                  <a:pt x="59393" y="8455"/>
                  <a:pt x="59374" y="8636"/>
                  <a:pt x="59374" y="8815"/>
                </a:cubicBezTo>
                <a:cubicBezTo>
                  <a:pt x="57073" y="8172"/>
                  <a:pt x="54732" y="7731"/>
                  <a:pt x="52420" y="7679"/>
                </a:cubicBezTo>
                <a:cubicBezTo>
                  <a:pt x="52191" y="7535"/>
                  <a:pt x="51975" y="7387"/>
                  <a:pt x="51744" y="7243"/>
                </a:cubicBezTo>
                <a:cubicBezTo>
                  <a:pt x="51131" y="6867"/>
                  <a:pt x="50503" y="6708"/>
                  <a:pt x="49899" y="6708"/>
                </a:cubicBezTo>
                <a:cubicBezTo>
                  <a:pt x="49727" y="6708"/>
                  <a:pt x="49555" y="6719"/>
                  <a:pt x="49387" y="6743"/>
                </a:cubicBezTo>
                <a:cubicBezTo>
                  <a:pt x="49259" y="6667"/>
                  <a:pt x="49139" y="6623"/>
                  <a:pt x="49022" y="6623"/>
                </a:cubicBezTo>
                <a:cubicBezTo>
                  <a:pt x="48943" y="6623"/>
                  <a:pt x="48867" y="6647"/>
                  <a:pt x="48795" y="6691"/>
                </a:cubicBezTo>
                <a:cubicBezTo>
                  <a:pt x="49263" y="6395"/>
                  <a:pt x="49940" y="6275"/>
                  <a:pt x="50743" y="6275"/>
                </a:cubicBezTo>
                <a:close/>
                <a:moveTo>
                  <a:pt x="80740" y="16318"/>
                </a:moveTo>
                <a:lnTo>
                  <a:pt x="80740" y="16318"/>
                </a:lnTo>
                <a:cubicBezTo>
                  <a:pt x="84017" y="17727"/>
                  <a:pt x="87121" y="19182"/>
                  <a:pt x="90214" y="20887"/>
                </a:cubicBezTo>
                <a:cubicBezTo>
                  <a:pt x="92648" y="22231"/>
                  <a:pt x="95072" y="23584"/>
                  <a:pt x="97381" y="25064"/>
                </a:cubicBezTo>
                <a:cubicBezTo>
                  <a:pt x="95116" y="23708"/>
                  <a:pt x="92687" y="22528"/>
                  <a:pt x="90386" y="21443"/>
                </a:cubicBezTo>
                <a:cubicBezTo>
                  <a:pt x="87382" y="20027"/>
                  <a:pt x="84293" y="18730"/>
                  <a:pt x="81188" y="17466"/>
                </a:cubicBezTo>
                <a:cubicBezTo>
                  <a:pt x="81068" y="17066"/>
                  <a:pt x="80916" y="16686"/>
                  <a:pt x="80740" y="16318"/>
                </a:cubicBezTo>
                <a:close/>
                <a:moveTo>
                  <a:pt x="83589" y="25417"/>
                </a:moveTo>
                <a:lnTo>
                  <a:pt x="83589" y="25417"/>
                </a:lnTo>
                <a:cubicBezTo>
                  <a:pt x="86362" y="26565"/>
                  <a:pt x="89878" y="27965"/>
                  <a:pt x="92883" y="29734"/>
                </a:cubicBezTo>
                <a:cubicBezTo>
                  <a:pt x="91459" y="29509"/>
                  <a:pt x="90022" y="29221"/>
                  <a:pt x="88591" y="28874"/>
                </a:cubicBezTo>
                <a:cubicBezTo>
                  <a:pt x="88399" y="28802"/>
                  <a:pt x="88202" y="28726"/>
                  <a:pt x="88006" y="28650"/>
                </a:cubicBezTo>
                <a:cubicBezTo>
                  <a:pt x="86554" y="27553"/>
                  <a:pt x="85081" y="26477"/>
                  <a:pt x="83589" y="25417"/>
                </a:cubicBezTo>
                <a:close/>
                <a:moveTo>
                  <a:pt x="20022" y="28573"/>
                </a:moveTo>
                <a:cubicBezTo>
                  <a:pt x="21687" y="28573"/>
                  <a:pt x="23488" y="29394"/>
                  <a:pt x="25108" y="30374"/>
                </a:cubicBezTo>
                <a:cubicBezTo>
                  <a:pt x="25688" y="31262"/>
                  <a:pt x="26332" y="32135"/>
                  <a:pt x="27017" y="32979"/>
                </a:cubicBezTo>
                <a:cubicBezTo>
                  <a:pt x="26949" y="32942"/>
                  <a:pt x="26873" y="32899"/>
                  <a:pt x="26801" y="32859"/>
                </a:cubicBezTo>
                <a:cubicBezTo>
                  <a:pt x="24384" y="31514"/>
                  <a:pt x="21199" y="30130"/>
                  <a:pt x="17918" y="29322"/>
                </a:cubicBezTo>
                <a:cubicBezTo>
                  <a:pt x="18086" y="29073"/>
                  <a:pt x="18338" y="28885"/>
                  <a:pt x="18683" y="28774"/>
                </a:cubicBezTo>
                <a:cubicBezTo>
                  <a:pt x="19115" y="28634"/>
                  <a:pt x="19562" y="28573"/>
                  <a:pt x="20022" y="28573"/>
                </a:cubicBezTo>
                <a:close/>
                <a:moveTo>
                  <a:pt x="20775" y="36552"/>
                </a:moveTo>
                <a:cubicBezTo>
                  <a:pt x="21299" y="36800"/>
                  <a:pt x="21799" y="37048"/>
                  <a:pt x="22263" y="37288"/>
                </a:cubicBezTo>
                <a:cubicBezTo>
                  <a:pt x="22183" y="37572"/>
                  <a:pt x="22119" y="37856"/>
                  <a:pt x="22063" y="38140"/>
                </a:cubicBezTo>
                <a:cubicBezTo>
                  <a:pt x="21603" y="37604"/>
                  <a:pt x="21175" y="37076"/>
                  <a:pt x="20775" y="36552"/>
                </a:cubicBezTo>
                <a:close/>
                <a:moveTo>
                  <a:pt x="29277" y="41930"/>
                </a:moveTo>
                <a:lnTo>
                  <a:pt x="29277" y="41930"/>
                </a:lnTo>
                <a:cubicBezTo>
                  <a:pt x="30378" y="42705"/>
                  <a:pt x="31414" y="43542"/>
                  <a:pt x="32386" y="44430"/>
                </a:cubicBezTo>
                <a:cubicBezTo>
                  <a:pt x="31710" y="44526"/>
                  <a:pt x="31070" y="44766"/>
                  <a:pt x="30526" y="45106"/>
                </a:cubicBezTo>
                <a:cubicBezTo>
                  <a:pt x="29946" y="44066"/>
                  <a:pt x="29505" y="43001"/>
                  <a:pt x="29277" y="41930"/>
                </a:cubicBezTo>
                <a:close/>
                <a:moveTo>
                  <a:pt x="11292" y="34587"/>
                </a:moveTo>
                <a:cubicBezTo>
                  <a:pt x="12905" y="38401"/>
                  <a:pt x="16042" y="42149"/>
                  <a:pt x="18174" y="44350"/>
                </a:cubicBezTo>
                <a:cubicBezTo>
                  <a:pt x="18270" y="44450"/>
                  <a:pt x="18374" y="44554"/>
                  <a:pt x="18474" y="44658"/>
                </a:cubicBezTo>
                <a:cubicBezTo>
                  <a:pt x="17710" y="44942"/>
                  <a:pt x="17078" y="45466"/>
                  <a:pt x="16733" y="46166"/>
                </a:cubicBezTo>
                <a:cubicBezTo>
                  <a:pt x="16077" y="45618"/>
                  <a:pt x="15337" y="45387"/>
                  <a:pt x="14621" y="45387"/>
                </a:cubicBezTo>
                <a:cubicBezTo>
                  <a:pt x="12788" y="45387"/>
                  <a:pt x="11112" y="46911"/>
                  <a:pt x="11361" y="48635"/>
                </a:cubicBezTo>
                <a:cubicBezTo>
                  <a:pt x="9872" y="45282"/>
                  <a:pt x="9040" y="41753"/>
                  <a:pt x="9195" y="38072"/>
                </a:cubicBezTo>
                <a:cubicBezTo>
                  <a:pt x="9280" y="36111"/>
                  <a:pt x="10088" y="35051"/>
                  <a:pt x="11292" y="34587"/>
                </a:cubicBezTo>
                <a:close/>
                <a:moveTo>
                  <a:pt x="71694" y="42469"/>
                </a:moveTo>
                <a:lnTo>
                  <a:pt x="71694" y="42469"/>
                </a:lnTo>
                <a:cubicBezTo>
                  <a:pt x="72497" y="42633"/>
                  <a:pt x="73310" y="42781"/>
                  <a:pt x="74122" y="42918"/>
                </a:cubicBezTo>
                <a:cubicBezTo>
                  <a:pt x="77167" y="44783"/>
                  <a:pt x="80104" y="46766"/>
                  <a:pt x="82957" y="48859"/>
                </a:cubicBezTo>
                <a:cubicBezTo>
                  <a:pt x="82728" y="48831"/>
                  <a:pt x="82497" y="48807"/>
                  <a:pt x="82272" y="48775"/>
                </a:cubicBezTo>
                <a:cubicBezTo>
                  <a:pt x="81516" y="48679"/>
                  <a:pt x="80760" y="48555"/>
                  <a:pt x="80008" y="48427"/>
                </a:cubicBezTo>
                <a:cubicBezTo>
                  <a:pt x="78911" y="47831"/>
                  <a:pt x="77823" y="47223"/>
                  <a:pt x="76739" y="46611"/>
                </a:cubicBezTo>
                <a:cubicBezTo>
                  <a:pt x="75075" y="45219"/>
                  <a:pt x="73394" y="43834"/>
                  <a:pt x="71694" y="42469"/>
                </a:cubicBezTo>
                <a:close/>
                <a:moveTo>
                  <a:pt x="98873" y="50120"/>
                </a:moveTo>
                <a:cubicBezTo>
                  <a:pt x="99269" y="51124"/>
                  <a:pt x="99529" y="52140"/>
                  <a:pt x="99617" y="53156"/>
                </a:cubicBezTo>
                <a:cubicBezTo>
                  <a:pt x="99053" y="52153"/>
                  <a:pt x="98397" y="51164"/>
                  <a:pt x="97673" y="50192"/>
                </a:cubicBezTo>
                <a:lnTo>
                  <a:pt x="97673" y="50192"/>
                </a:lnTo>
                <a:cubicBezTo>
                  <a:pt x="97780" y="50199"/>
                  <a:pt x="97889" y="50203"/>
                  <a:pt x="97996" y="50203"/>
                </a:cubicBezTo>
                <a:cubicBezTo>
                  <a:pt x="98297" y="50203"/>
                  <a:pt x="98589" y="50175"/>
                  <a:pt x="98873" y="50120"/>
                </a:cubicBezTo>
                <a:close/>
                <a:moveTo>
                  <a:pt x="40269" y="55789"/>
                </a:moveTo>
                <a:cubicBezTo>
                  <a:pt x="41144" y="56349"/>
                  <a:pt x="42025" y="56906"/>
                  <a:pt x="42906" y="57466"/>
                </a:cubicBezTo>
                <a:cubicBezTo>
                  <a:pt x="43946" y="58962"/>
                  <a:pt x="44994" y="60439"/>
                  <a:pt x="46074" y="61859"/>
                </a:cubicBezTo>
                <a:cubicBezTo>
                  <a:pt x="44001" y="59867"/>
                  <a:pt x="41981" y="57830"/>
                  <a:pt x="39957" y="55797"/>
                </a:cubicBezTo>
                <a:cubicBezTo>
                  <a:pt x="40060" y="55797"/>
                  <a:pt x="40164" y="55793"/>
                  <a:pt x="40269" y="55789"/>
                </a:cubicBezTo>
                <a:close/>
                <a:moveTo>
                  <a:pt x="57753" y="48007"/>
                </a:moveTo>
                <a:lnTo>
                  <a:pt x="57753" y="48007"/>
                </a:lnTo>
                <a:cubicBezTo>
                  <a:pt x="59162" y="48567"/>
                  <a:pt x="60602" y="49111"/>
                  <a:pt x="62054" y="49640"/>
                </a:cubicBezTo>
                <a:cubicBezTo>
                  <a:pt x="66556" y="52604"/>
                  <a:pt x="71165" y="55429"/>
                  <a:pt x="75699" y="58046"/>
                </a:cubicBezTo>
                <a:cubicBezTo>
                  <a:pt x="76783" y="58670"/>
                  <a:pt x="78611" y="59623"/>
                  <a:pt x="80784" y="60587"/>
                </a:cubicBezTo>
                <a:cubicBezTo>
                  <a:pt x="82449" y="62083"/>
                  <a:pt x="84265" y="63804"/>
                  <a:pt x="85125" y="65744"/>
                </a:cubicBezTo>
                <a:cubicBezTo>
                  <a:pt x="83757" y="65556"/>
                  <a:pt x="82416" y="65168"/>
                  <a:pt x="81100" y="64672"/>
                </a:cubicBezTo>
                <a:cubicBezTo>
                  <a:pt x="74370" y="60947"/>
                  <a:pt x="68156" y="56474"/>
                  <a:pt x="61879" y="52076"/>
                </a:cubicBezTo>
                <a:cubicBezTo>
                  <a:pt x="60594" y="50676"/>
                  <a:pt x="59206" y="49324"/>
                  <a:pt x="57753" y="48007"/>
                </a:cubicBezTo>
                <a:close/>
                <a:moveTo>
                  <a:pt x="58690" y="67497"/>
                </a:moveTo>
                <a:cubicBezTo>
                  <a:pt x="62311" y="69802"/>
                  <a:pt x="65919" y="72114"/>
                  <a:pt x="69505" y="74455"/>
                </a:cubicBezTo>
                <a:cubicBezTo>
                  <a:pt x="69521" y="74479"/>
                  <a:pt x="69533" y="74503"/>
                  <a:pt x="69548" y="74527"/>
                </a:cubicBezTo>
                <a:cubicBezTo>
                  <a:pt x="68076" y="73630"/>
                  <a:pt x="66648" y="72775"/>
                  <a:pt x="65284" y="72010"/>
                </a:cubicBezTo>
                <a:cubicBezTo>
                  <a:pt x="63587" y="71062"/>
                  <a:pt x="61827" y="70193"/>
                  <a:pt x="60038" y="69353"/>
                </a:cubicBezTo>
                <a:cubicBezTo>
                  <a:pt x="59594" y="68721"/>
                  <a:pt x="59142" y="68101"/>
                  <a:pt x="58690" y="67497"/>
                </a:cubicBezTo>
                <a:close/>
                <a:moveTo>
                  <a:pt x="30729" y="77800"/>
                </a:moveTo>
                <a:cubicBezTo>
                  <a:pt x="34134" y="80208"/>
                  <a:pt x="37656" y="82513"/>
                  <a:pt x="41240" y="84742"/>
                </a:cubicBezTo>
                <a:cubicBezTo>
                  <a:pt x="37235" y="83349"/>
                  <a:pt x="33743" y="80681"/>
                  <a:pt x="30729" y="77800"/>
                </a:cubicBezTo>
                <a:close/>
                <a:moveTo>
                  <a:pt x="50300" y="1"/>
                </a:moveTo>
                <a:cubicBezTo>
                  <a:pt x="47687" y="1"/>
                  <a:pt x="45246" y="557"/>
                  <a:pt x="43441" y="2138"/>
                </a:cubicBezTo>
                <a:cubicBezTo>
                  <a:pt x="40832" y="4418"/>
                  <a:pt x="41004" y="6967"/>
                  <a:pt x="42425" y="9319"/>
                </a:cubicBezTo>
                <a:cubicBezTo>
                  <a:pt x="39384" y="7820"/>
                  <a:pt x="36391" y="6263"/>
                  <a:pt x="33506" y="4590"/>
                </a:cubicBezTo>
                <a:cubicBezTo>
                  <a:pt x="32866" y="4218"/>
                  <a:pt x="32222" y="4058"/>
                  <a:pt x="31614" y="4058"/>
                </a:cubicBezTo>
                <a:cubicBezTo>
                  <a:pt x="28862" y="4058"/>
                  <a:pt x="26849" y="7367"/>
                  <a:pt x="29065" y="9364"/>
                </a:cubicBezTo>
                <a:cubicBezTo>
                  <a:pt x="30686" y="10824"/>
                  <a:pt x="32394" y="12172"/>
                  <a:pt x="34162" y="13445"/>
                </a:cubicBezTo>
                <a:cubicBezTo>
                  <a:pt x="32682" y="14130"/>
                  <a:pt x="32122" y="15482"/>
                  <a:pt x="32394" y="16918"/>
                </a:cubicBezTo>
                <a:cubicBezTo>
                  <a:pt x="32410" y="17002"/>
                  <a:pt x="32439" y="17082"/>
                  <a:pt x="32454" y="17166"/>
                </a:cubicBezTo>
                <a:cubicBezTo>
                  <a:pt x="31482" y="16970"/>
                  <a:pt x="30498" y="16854"/>
                  <a:pt x="29510" y="16854"/>
                </a:cubicBezTo>
                <a:cubicBezTo>
                  <a:pt x="29438" y="16854"/>
                  <a:pt x="29366" y="16854"/>
                  <a:pt x="29294" y="16858"/>
                </a:cubicBezTo>
                <a:cubicBezTo>
                  <a:pt x="25996" y="16914"/>
                  <a:pt x="23900" y="18715"/>
                  <a:pt x="23032" y="20975"/>
                </a:cubicBezTo>
                <a:cubicBezTo>
                  <a:pt x="22347" y="21391"/>
                  <a:pt x="21855" y="21995"/>
                  <a:pt x="21747" y="22736"/>
                </a:cubicBezTo>
                <a:cubicBezTo>
                  <a:pt x="21095" y="22643"/>
                  <a:pt x="20443" y="22595"/>
                  <a:pt x="19795" y="22591"/>
                </a:cubicBezTo>
                <a:cubicBezTo>
                  <a:pt x="17458" y="22591"/>
                  <a:pt x="15154" y="23244"/>
                  <a:pt x="12988" y="24833"/>
                </a:cubicBezTo>
                <a:cubicBezTo>
                  <a:pt x="11472" y="25945"/>
                  <a:pt x="10668" y="27297"/>
                  <a:pt x="10380" y="28781"/>
                </a:cubicBezTo>
                <a:cubicBezTo>
                  <a:pt x="7627" y="29210"/>
                  <a:pt x="5226" y="30518"/>
                  <a:pt x="3690" y="33182"/>
                </a:cubicBezTo>
                <a:cubicBezTo>
                  <a:pt x="0" y="39588"/>
                  <a:pt x="2541" y="47491"/>
                  <a:pt x="6759" y="54305"/>
                </a:cubicBezTo>
                <a:cubicBezTo>
                  <a:pt x="5222" y="54873"/>
                  <a:pt x="4118" y="56369"/>
                  <a:pt x="4711" y="57758"/>
                </a:cubicBezTo>
                <a:cubicBezTo>
                  <a:pt x="7111" y="63375"/>
                  <a:pt x="13573" y="67237"/>
                  <a:pt x="19562" y="70585"/>
                </a:cubicBezTo>
                <a:cubicBezTo>
                  <a:pt x="20967" y="72446"/>
                  <a:pt x="22456" y="74247"/>
                  <a:pt x="23952" y="75963"/>
                </a:cubicBezTo>
                <a:cubicBezTo>
                  <a:pt x="28561" y="81249"/>
                  <a:pt x="34843" y="87395"/>
                  <a:pt x="42877" y="88943"/>
                </a:cubicBezTo>
                <a:cubicBezTo>
                  <a:pt x="43045" y="88975"/>
                  <a:pt x="43221" y="88991"/>
                  <a:pt x="43397" y="88991"/>
                </a:cubicBezTo>
                <a:cubicBezTo>
                  <a:pt x="44354" y="88991"/>
                  <a:pt x="45322" y="88518"/>
                  <a:pt x="45538" y="87687"/>
                </a:cubicBezTo>
                <a:cubicBezTo>
                  <a:pt x="45562" y="87595"/>
                  <a:pt x="45570" y="87499"/>
                  <a:pt x="45589" y="87406"/>
                </a:cubicBezTo>
                <a:cubicBezTo>
                  <a:pt x="47862" y="88775"/>
                  <a:pt x="50143" y="90127"/>
                  <a:pt x="52428" y="91464"/>
                </a:cubicBezTo>
                <a:cubicBezTo>
                  <a:pt x="52980" y="91792"/>
                  <a:pt x="53556" y="91932"/>
                  <a:pt x="54117" y="91932"/>
                </a:cubicBezTo>
                <a:cubicBezTo>
                  <a:pt x="55657" y="91932"/>
                  <a:pt x="57065" y="90856"/>
                  <a:pt x="57513" y="89611"/>
                </a:cubicBezTo>
                <a:cubicBezTo>
                  <a:pt x="58854" y="89940"/>
                  <a:pt x="60242" y="90147"/>
                  <a:pt x="61679" y="90204"/>
                </a:cubicBezTo>
                <a:cubicBezTo>
                  <a:pt x="61718" y="90204"/>
                  <a:pt x="61759" y="90208"/>
                  <a:pt x="61799" y="90208"/>
                </a:cubicBezTo>
                <a:cubicBezTo>
                  <a:pt x="62939" y="90208"/>
                  <a:pt x="64307" y="89587"/>
                  <a:pt x="64795" y="88723"/>
                </a:cubicBezTo>
                <a:cubicBezTo>
                  <a:pt x="64959" y="88435"/>
                  <a:pt x="65099" y="88143"/>
                  <a:pt x="65232" y="87846"/>
                </a:cubicBezTo>
                <a:cubicBezTo>
                  <a:pt x="69225" y="89599"/>
                  <a:pt x="73402" y="91015"/>
                  <a:pt x="77895" y="91800"/>
                </a:cubicBezTo>
                <a:cubicBezTo>
                  <a:pt x="78135" y="91844"/>
                  <a:pt x="78375" y="91864"/>
                  <a:pt x="78615" y="91864"/>
                </a:cubicBezTo>
                <a:cubicBezTo>
                  <a:pt x="80928" y="91864"/>
                  <a:pt x="83093" y="90007"/>
                  <a:pt x="82233" y="88115"/>
                </a:cubicBezTo>
                <a:lnTo>
                  <a:pt x="82233" y="88115"/>
                </a:lnTo>
                <a:cubicBezTo>
                  <a:pt x="86297" y="89748"/>
                  <a:pt x="90527" y="90887"/>
                  <a:pt x="94912" y="91048"/>
                </a:cubicBezTo>
                <a:cubicBezTo>
                  <a:pt x="94960" y="91048"/>
                  <a:pt x="95008" y="91052"/>
                  <a:pt x="95056" y="91052"/>
                </a:cubicBezTo>
                <a:cubicBezTo>
                  <a:pt x="97985" y="91052"/>
                  <a:pt x="99697" y="87678"/>
                  <a:pt x="97425" y="86014"/>
                </a:cubicBezTo>
                <a:cubicBezTo>
                  <a:pt x="95289" y="84450"/>
                  <a:pt x="93123" y="82909"/>
                  <a:pt x="90947" y="81381"/>
                </a:cubicBezTo>
                <a:cubicBezTo>
                  <a:pt x="93392" y="81273"/>
                  <a:pt x="95080" y="78456"/>
                  <a:pt x="93684" y="76716"/>
                </a:cubicBezTo>
                <a:lnTo>
                  <a:pt x="93684" y="76716"/>
                </a:lnTo>
                <a:cubicBezTo>
                  <a:pt x="94824" y="77059"/>
                  <a:pt x="95980" y="77379"/>
                  <a:pt x="97165" y="77667"/>
                </a:cubicBezTo>
                <a:cubicBezTo>
                  <a:pt x="97444" y="77732"/>
                  <a:pt x="97732" y="77763"/>
                  <a:pt x="98020" y="77763"/>
                </a:cubicBezTo>
                <a:cubicBezTo>
                  <a:pt x="100249" y="77763"/>
                  <a:pt x="102582" y="75896"/>
                  <a:pt x="101626" y="73966"/>
                </a:cubicBezTo>
                <a:cubicBezTo>
                  <a:pt x="99845" y="70374"/>
                  <a:pt x="97464" y="67148"/>
                  <a:pt x="94720" y="64151"/>
                </a:cubicBezTo>
                <a:lnTo>
                  <a:pt x="94720" y="64151"/>
                </a:lnTo>
                <a:cubicBezTo>
                  <a:pt x="95841" y="64312"/>
                  <a:pt x="96973" y="64432"/>
                  <a:pt x="98129" y="64476"/>
                </a:cubicBezTo>
                <a:lnTo>
                  <a:pt x="98277" y="64476"/>
                </a:lnTo>
                <a:cubicBezTo>
                  <a:pt x="100277" y="64476"/>
                  <a:pt x="101694" y="62995"/>
                  <a:pt x="101794" y="61435"/>
                </a:cubicBezTo>
                <a:cubicBezTo>
                  <a:pt x="101798" y="61407"/>
                  <a:pt x="101794" y="61383"/>
                  <a:pt x="101798" y="61359"/>
                </a:cubicBezTo>
                <a:cubicBezTo>
                  <a:pt x="103911" y="60707"/>
                  <a:pt x="105659" y="59434"/>
                  <a:pt x="106548" y="57285"/>
                </a:cubicBezTo>
                <a:cubicBezTo>
                  <a:pt x="109000" y="51364"/>
                  <a:pt x="104955" y="45071"/>
                  <a:pt x="100469" y="40009"/>
                </a:cubicBezTo>
                <a:cubicBezTo>
                  <a:pt x="99994" y="39173"/>
                  <a:pt x="99422" y="38373"/>
                  <a:pt x="98761" y="37612"/>
                </a:cubicBezTo>
                <a:lnTo>
                  <a:pt x="98761" y="37612"/>
                </a:lnTo>
                <a:cubicBezTo>
                  <a:pt x="99954" y="37744"/>
                  <a:pt x="101174" y="37828"/>
                  <a:pt x="102419" y="37856"/>
                </a:cubicBezTo>
                <a:cubicBezTo>
                  <a:pt x="102450" y="37856"/>
                  <a:pt x="102478" y="37860"/>
                  <a:pt x="102510" y="37860"/>
                </a:cubicBezTo>
                <a:cubicBezTo>
                  <a:pt x="104327" y="37860"/>
                  <a:pt x="105863" y="36608"/>
                  <a:pt x="106119" y="35175"/>
                </a:cubicBezTo>
                <a:cubicBezTo>
                  <a:pt x="108752" y="33999"/>
                  <a:pt x="110792" y="31699"/>
                  <a:pt x="110400" y="29210"/>
                </a:cubicBezTo>
                <a:cubicBezTo>
                  <a:pt x="109824" y="25540"/>
                  <a:pt x="106020" y="22864"/>
                  <a:pt x="102755" y="20667"/>
                </a:cubicBezTo>
                <a:cubicBezTo>
                  <a:pt x="97269" y="16970"/>
                  <a:pt x="91327" y="13781"/>
                  <a:pt x="85081" y="11068"/>
                </a:cubicBezTo>
                <a:cubicBezTo>
                  <a:pt x="77523" y="7783"/>
                  <a:pt x="69817" y="4678"/>
                  <a:pt x="61794" y="2246"/>
                </a:cubicBezTo>
                <a:cubicBezTo>
                  <a:pt x="58666" y="1293"/>
                  <a:pt x="54280" y="1"/>
                  <a:pt x="50300" y="1"/>
                </a:cubicBezTo>
                <a:close/>
              </a:path>
            </a:pathLst>
          </a:custGeom>
          <a:solidFill>
            <a:srgbClr val="FFFFFF">
              <a:alpha val="165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34"/>
          <p:cNvSpPr/>
          <p:nvPr/>
        </p:nvSpPr>
        <p:spPr>
          <a:xfrm rot="-8100000" flipH="1">
            <a:off x="2370459" y="3791555"/>
            <a:ext cx="794001" cy="658840"/>
          </a:xfrm>
          <a:custGeom>
            <a:avLst/>
            <a:gdLst/>
            <a:ahLst/>
            <a:cxnLst/>
            <a:rect l="l" t="t" r="r" b="b"/>
            <a:pathLst>
              <a:path w="110793" h="91933" extrusionOk="0">
                <a:moveTo>
                  <a:pt x="50743" y="6275"/>
                </a:moveTo>
                <a:cubicBezTo>
                  <a:pt x="53200" y="6275"/>
                  <a:pt x="56857" y="7419"/>
                  <a:pt x="59430" y="8276"/>
                </a:cubicBezTo>
                <a:cubicBezTo>
                  <a:pt x="59393" y="8455"/>
                  <a:pt x="59374" y="8636"/>
                  <a:pt x="59374" y="8815"/>
                </a:cubicBezTo>
                <a:cubicBezTo>
                  <a:pt x="57073" y="8172"/>
                  <a:pt x="54732" y="7731"/>
                  <a:pt x="52420" y="7679"/>
                </a:cubicBezTo>
                <a:cubicBezTo>
                  <a:pt x="52191" y="7535"/>
                  <a:pt x="51975" y="7387"/>
                  <a:pt x="51744" y="7243"/>
                </a:cubicBezTo>
                <a:cubicBezTo>
                  <a:pt x="51131" y="6867"/>
                  <a:pt x="50503" y="6708"/>
                  <a:pt x="49899" y="6708"/>
                </a:cubicBezTo>
                <a:cubicBezTo>
                  <a:pt x="49727" y="6708"/>
                  <a:pt x="49555" y="6719"/>
                  <a:pt x="49387" y="6743"/>
                </a:cubicBezTo>
                <a:cubicBezTo>
                  <a:pt x="49259" y="6667"/>
                  <a:pt x="49139" y="6623"/>
                  <a:pt x="49022" y="6623"/>
                </a:cubicBezTo>
                <a:cubicBezTo>
                  <a:pt x="48943" y="6623"/>
                  <a:pt x="48867" y="6647"/>
                  <a:pt x="48795" y="6691"/>
                </a:cubicBezTo>
                <a:cubicBezTo>
                  <a:pt x="49263" y="6395"/>
                  <a:pt x="49940" y="6275"/>
                  <a:pt x="50743" y="6275"/>
                </a:cubicBezTo>
                <a:close/>
                <a:moveTo>
                  <a:pt x="80740" y="16318"/>
                </a:moveTo>
                <a:lnTo>
                  <a:pt x="80740" y="16318"/>
                </a:lnTo>
                <a:cubicBezTo>
                  <a:pt x="84017" y="17727"/>
                  <a:pt x="87121" y="19182"/>
                  <a:pt x="90214" y="20887"/>
                </a:cubicBezTo>
                <a:cubicBezTo>
                  <a:pt x="92648" y="22231"/>
                  <a:pt x="95072" y="23584"/>
                  <a:pt x="97381" y="25064"/>
                </a:cubicBezTo>
                <a:cubicBezTo>
                  <a:pt x="95116" y="23708"/>
                  <a:pt x="92687" y="22528"/>
                  <a:pt x="90386" y="21443"/>
                </a:cubicBezTo>
                <a:cubicBezTo>
                  <a:pt x="87382" y="20027"/>
                  <a:pt x="84293" y="18730"/>
                  <a:pt x="81188" y="17466"/>
                </a:cubicBezTo>
                <a:cubicBezTo>
                  <a:pt x="81068" y="17066"/>
                  <a:pt x="80916" y="16686"/>
                  <a:pt x="80740" y="16318"/>
                </a:cubicBezTo>
                <a:close/>
                <a:moveTo>
                  <a:pt x="83589" y="25417"/>
                </a:moveTo>
                <a:lnTo>
                  <a:pt x="83589" y="25417"/>
                </a:lnTo>
                <a:cubicBezTo>
                  <a:pt x="86362" y="26565"/>
                  <a:pt x="89878" y="27965"/>
                  <a:pt x="92883" y="29734"/>
                </a:cubicBezTo>
                <a:cubicBezTo>
                  <a:pt x="91459" y="29509"/>
                  <a:pt x="90022" y="29221"/>
                  <a:pt x="88591" y="28874"/>
                </a:cubicBezTo>
                <a:cubicBezTo>
                  <a:pt x="88399" y="28802"/>
                  <a:pt x="88202" y="28726"/>
                  <a:pt x="88006" y="28650"/>
                </a:cubicBezTo>
                <a:cubicBezTo>
                  <a:pt x="86554" y="27553"/>
                  <a:pt x="85081" y="26477"/>
                  <a:pt x="83589" y="25417"/>
                </a:cubicBezTo>
                <a:close/>
                <a:moveTo>
                  <a:pt x="20022" y="28573"/>
                </a:moveTo>
                <a:cubicBezTo>
                  <a:pt x="21687" y="28573"/>
                  <a:pt x="23488" y="29394"/>
                  <a:pt x="25108" y="30374"/>
                </a:cubicBezTo>
                <a:cubicBezTo>
                  <a:pt x="25688" y="31262"/>
                  <a:pt x="26332" y="32135"/>
                  <a:pt x="27017" y="32979"/>
                </a:cubicBezTo>
                <a:cubicBezTo>
                  <a:pt x="26949" y="32942"/>
                  <a:pt x="26873" y="32899"/>
                  <a:pt x="26801" y="32859"/>
                </a:cubicBezTo>
                <a:cubicBezTo>
                  <a:pt x="24384" y="31514"/>
                  <a:pt x="21199" y="30130"/>
                  <a:pt x="17918" y="29322"/>
                </a:cubicBezTo>
                <a:cubicBezTo>
                  <a:pt x="18086" y="29073"/>
                  <a:pt x="18338" y="28885"/>
                  <a:pt x="18683" y="28774"/>
                </a:cubicBezTo>
                <a:cubicBezTo>
                  <a:pt x="19115" y="28634"/>
                  <a:pt x="19562" y="28573"/>
                  <a:pt x="20022" y="28573"/>
                </a:cubicBezTo>
                <a:close/>
                <a:moveTo>
                  <a:pt x="20775" y="36552"/>
                </a:moveTo>
                <a:cubicBezTo>
                  <a:pt x="21299" y="36800"/>
                  <a:pt x="21799" y="37048"/>
                  <a:pt x="22263" y="37288"/>
                </a:cubicBezTo>
                <a:cubicBezTo>
                  <a:pt x="22183" y="37572"/>
                  <a:pt x="22119" y="37856"/>
                  <a:pt x="22063" y="38140"/>
                </a:cubicBezTo>
                <a:cubicBezTo>
                  <a:pt x="21603" y="37604"/>
                  <a:pt x="21175" y="37076"/>
                  <a:pt x="20775" y="36552"/>
                </a:cubicBezTo>
                <a:close/>
                <a:moveTo>
                  <a:pt x="29277" y="41930"/>
                </a:moveTo>
                <a:lnTo>
                  <a:pt x="29277" y="41930"/>
                </a:lnTo>
                <a:cubicBezTo>
                  <a:pt x="30378" y="42705"/>
                  <a:pt x="31414" y="43542"/>
                  <a:pt x="32386" y="44430"/>
                </a:cubicBezTo>
                <a:cubicBezTo>
                  <a:pt x="31710" y="44526"/>
                  <a:pt x="31070" y="44766"/>
                  <a:pt x="30526" y="45106"/>
                </a:cubicBezTo>
                <a:cubicBezTo>
                  <a:pt x="29946" y="44066"/>
                  <a:pt x="29505" y="43001"/>
                  <a:pt x="29277" y="41930"/>
                </a:cubicBezTo>
                <a:close/>
                <a:moveTo>
                  <a:pt x="11292" y="34587"/>
                </a:moveTo>
                <a:cubicBezTo>
                  <a:pt x="12905" y="38401"/>
                  <a:pt x="16042" y="42149"/>
                  <a:pt x="18174" y="44350"/>
                </a:cubicBezTo>
                <a:cubicBezTo>
                  <a:pt x="18270" y="44450"/>
                  <a:pt x="18374" y="44554"/>
                  <a:pt x="18474" y="44658"/>
                </a:cubicBezTo>
                <a:cubicBezTo>
                  <a:pt x="17710" y="44942"/>
                  <a:pt x="17078" y="45466"/>
                  <a:pt x="16733" y="46166"/>
                </a:cubicBezTo>
                <a:cubicBezTo>
                  <a:pt x="16077" y="45618"/>
                  <a:pt x="15337" y="45387"/>
                  <a:pt x="14621" y="45387"/>
                </a:cubicBezTo>
                <a:cubicBezTo>
                  <a:pt x="12788" y="45387"/>
                  <a:pt x="11112" y="46911"/>
                  <a:pt x="11361" y="48635"/>
                </a:cubicBezTo>
                <a:cubicBezTo>
                  <a:pt x="9872" y="45282"/>
                  <a:pt x="9040" y="41753"/>
                  <a:pt x="9195" y="38072"/>
                </a:cubicBezTo>
                <a:cubicBezTo>
                  <a:pt x="9280" y="36111"/>
                  <a:pt x="10088" y="35051"/>
                  <a:pt x="11292" y="34587"/>
                </a:cubicBezTo>
                <a:close/>
                <a:moveTo>
                  <a:pt x="71694" y="42469"/>
                </a:moveTo>
                <a:lnTo>
                  <a:pt x="71694" y="42469"/>
                </a:lnTo>
                <a:cubicBezTo>
                  <a:pt x="72497" y="42633"/>
                  <a:pt x="73310" y="42781"/>
                  <a:pt x="74122" y="42918"/>
                </a:cubicBezTo>
                <a:cubicBezTo>
                  <a:pt x="77167" y="44783"/>
                  <a:pt x="80104" y="46766"/>
                  <a:pt x="82957" y="48859"/>
                </a:cubicBezTo>
                <a:cubicBezTo>
                  <a:pt x="82728" y="48831"/>
                  <a:pt x="82497" y="48807"/>
                  <a:pt x="82272" y="48775"/>
                </a:cubicBezTo>
                <a:cubicBezTo>
                  <a:pt x="81516" y="48679"/>
                  <a:pt x="80760" y="48555"/>
                  <a:pt x="80008" y="48427"/>
                </a:cubicBezTo>
                <a:cubicBezTo>
                  <a:pt x="78911" y="47831"/>
                  <a:pt x="77823" y="47223"/>
                  <a:pt x="76739" y="46611"/>
                </a:cubicBezTo>
                <a:cubicBezTo>
                  <a:pt x="75075" y="45219"/>
                  <a:pt x="73394" y="43834"/>
                  <a:pt x="71694" y="42469"/>
                </a:cubicBezTo>
                <a:close/>
                <a:moveTo>
                  <a:pt x="98873" y="50120"/>
                </a:moveTo>
                <a:cubicBezTo>
                  <a:pt x="99269" y="51124"/>
                  <a:pt x="99529" y="52140"/>
                  <a:pt x="99617" y="53156"/>
                </a:cubicBezTo>
                <a:cubicBezTo>
                  <a:pt x="99053" y="52153"/>
                  <a:pt x="98397" y="51164"/>
                  <a:pt x="97673" y="50192"/>
                </a:cubicBezTo>
                <a:lnTo>
                  <a:pt x="97673" y="50192"/>
                </a:lnTo>
                <a:cubicBezTo>
                  <a:pt x="97780" y="50199"/>
                  <a:pt x="97889" y="50203"/>
                  <a:pt x="97996" y="50203"/>
                </a:cubicBezTo>
                <a:cubicBezTo>
                  <a:pt x="98297" y="50203"/>
                  <a:pt x="98589" y="50175"/>
                  <a:pt x="98873" y="50120"/>
                </a:cubicBezTo>
                <a:close/>
                <a:moveTo>
                  <a:pt x="40269" y="55789"/>
                </a:moveTo>
                <a:cubicBezTo>
                  <a:pt x="41144" y="56349"/>
                  <a:pt x="42025" y="56906"/>
                  <a:pt x="42906" y="57466"/>
                </a:cubicBezTo>
                <a:cubicBezTo>
                  <a:pt x="43946" y="58962"/>
                  <a:pt x="44994" y="60439"/>
                  <a:pt x="46074" y="61859"/>
                </a:cubicBezTo>
                <a:cubicBezTo>
                  <a:pt x="44001" y="59867"/>
                  <a:pt x="41981" y="57830"/>
                  <a:pt x="39957" y="55797"/>
                </a:cubicBezTo>
                <a:cubicBezTo>
                  <a:pt x="40060" y="55797"/>
                  <a:pt x="40164" y="55793"/>
                  <a:pt x="40269" y="55789"/>
                </a:cubicBezTo>
                <a:close/>
                <a:moveTo>
                  <a:pt x="57753" y="48007"/>
                </a:moveTo>
                <a:lnTo>
                  <a:pt x="57753" y="48007"/>
                </a:lnTo>
                <a:cubicBezTo>
                  <a:pt x="59162" y="48567"/>
                  <a:pt x="60602" y="49111"/>
                  <a:pt x="62054" y="49640"/>
                </a:cubicBezTo>
                <a:cubicBezTo>
                  <a:pt x="66556" y="52604"/>
                  <a:pt x="71165" y="55429"/>
                  <a:pt x="75699" y="58046"/>
                </a:cubicBezTo>
                <a:cubicBezTo>
                  <a:pt x="76783" y="58670"/>
                  <a:pt x="78611" y="59623"/>
                  <a:pt x="80784" y="60587"/>
                </a:cubicBezTo>
                <a:cubicBezTo>
                  <a:pt x="82449" y="62083"/>
                  <a:pt x="84265" y="63804"/>
                  <a:pt x="85125" y="65744"/>
                </a:cubicBezTo>
                <a:cubicBezTo>
                  <a:pt x="83757" y="65556"/>
                  <a:pt x="82416" y="65168"/>
                  <a:pt x="81100" y="64672"/>
                </a:cubicBezTo>
                <a:cubicBezTo>
                  <a:pt x="74370" y="60947"/>
                  <a:pt x="68156" y="56474"/>
                  <a:pt x="61879" y="52076"/>
                </a:cubicBezTo>
                <a:cubicBezTo>
                  <a:pt x="60594" y="50676"/>
                  <a:pt x="59206" y="49324"/>
                  <a:pt x="57753" y="48007"/>
                </a:cubicBezTo>
                <a:close/>
                <a:moveTo>
                  <a:pt x="58690" y="67497"/>
                </a:moveTo>
                <a:cubicBezTo>
                  <a:pt x="62311" y="69802"/>
                  <a:pt x="65919" y="72114"/>
                  <a:pt x="69505" y="74455"/>
                </a:cubicBezTo>
                <a:cubicBezTo>
                  <a:pt x="69521" y="74479"/>
                  <a:pt x="69533" y="74503"/>
                  <a:pt x="69548" y="74527"/>
                </a:cubicBezTo>
                <a:cubicBezTo>
                  <a:pt x="68076" y="73630"/>
                  <a:pt x="66648" y="72775"/>
                  <a:pt x="65284" y="72010"/>
                </a:cubicBezTo>
                <a:cubicBezTo>
                  <a:pt x="63587" y="71062"/>
                  <a:pt x="61827" y="70193"/>
                  <a:pt x="60038" y="69353"/>
                </a:cubicBezTo>
                <a:cubicBezTo>
                  <a:pt x="59594" y="68721"/>
                  <a:pt x="59142" y="68101"/>
                  <a:pt x="58690" y="67497"/>
                </a:cubicBezTo>
                <a:close/>
                <a:moveTo>
                  <a:pt x="30729" y="77800"/>
                </a:moveTo>
                <a:cubicBezTo>
                  <a:pt x="34134" y="80208"/>
                  <a:pt x="37656" y="82513"/>
                  <a:pt x="41240" y="84742"/>
                </a:cubicBezTo>
                <a:cubicBezTo>
                  <a:pt x="37235" y="83349"/>
                  <a:pt x="33743" y="80681"/>
                  <a:pt x="30729" y="77800"/>
                </a:cubicBezTo>
                <a:close/>
                <a:moveTo>
                  <a:pt x="50300" y="1"/>
                </a:moveTo>
                <a:cubicBezTo>
                  <a:pt x="47687" y="1"/>
                  <a:pt x="45246" y="557"/>
                  <a:pt x="43441" y="2138"/>
                </a:cubicBezTo>
                <a:cubicBezTo>
                  <a:pt x="40832" y="4418"/>
                  <a:pt x="41004" y="6967"/>
                  <a:pt x="42425" y="9319"/>
                </a:cubicBezTo>
                <a:cubicBezTo>
                  <a:pt x="39384" y="7820"/>
                  <a:pt x="36391" y="6263"/>
                  <a:pt x="33506" y="4590"/>
                </a:cubicBezTo>
                <a:cubicBezTo>
                  <a:pt x="32866" y="4218"/>
                  <a:pt x="32222" y="4058"/>
                  <a:pt x="31614" y="4058"/>
                </a:cubicBezTo>
                <a:cubicBezTo>
                  <a:pt x="28862" y="4058"/>
                  <a:pt x="26849" y="7367"/>
                  <a:pt x="29065" y="9364"/>
                </a:cubicBezTo>
                <a:cubicBezTo>
                  <a:pt x="30686" y="10824"/>
                  <a:pt x="32394" y="12172"/>
                  <a:pt x="34162" y="13445"/>
                </a:cubicBezTo>
                <a:cubicBezTo>
                  <a:pt x="32682" y="14130"/>
                  <a:pt x="32122" y="15482"/>
                  <a:pt x="32394" y="16918"/>
                </a:cubicBezTo>
                <a:cubicBezTo>
                  <a:pt x="32410" y="17002"/>
                  <a:pt x="32439" y="17082"/>
                  <a:pt x="32454" y="17166"/>
                </a:cubicBezTo>
                <a:cubicBezTo>
                  <a:pt x="31482" y="16970"/>
                  <a:pt x="30498" y="16854"/>
                  <a:pt x="29510" y="16854"/>
                </a:cubicBezTo>
                <a:cubicBezTo>
                  <a:pt x="29438" y="16854"/>
                  <a:pt x="29366" y="16854"/>
                  <a:pt x="29294" y="16858"/>
                </a:cubicBezTo>
                <a:cubicBezTo>
                  <a:pt x="25996" y="16914"/>
                  <a:pt x="23900" y="18715"/>
                  <a:pt x="23032" y="20975"/>
                </a:cubicBezTo>
                <a:cubicBezTo>
                  <a:pt x="22347" y="21391"/>
                  <a:pt x="21855" y="21995"/>
                  <a:pt x="21747" y="22736"/>
                </a:cubicBezTo>
                <a:cubicBezTo>
                  <a:pt x="21095" y="22643"/>
                  <a:pt x="20443" y="22595"/>
                  <a:pt x="19795" y="22591"/>
                </a:cubicBezTo>
                <a:cubicBezTo>
                  <a:pt x="17458" y="22591"/>
                  <a:pt x="15154" y="23244"/>
                  <a:pt x="12988" y="24833"/>
                </a:cubicBezTo>
                <a:cubicBezTo>
                  <a:pt x="11472" y="25945"/>
                  <a:pt x="10668" y="27297"/>
                  <a:pt x="10380" y="28781"/>
                </a:cubicBezTo>
                <a:cubicBezTo>
                  <a:pt x="7627" y="29210"/>
                  <a:pt x="5226" y="30518"/>
                  <a:pt x="3690" y="33182"/>
                </a:cubicBezTo>
                <a:cubicBezTo>
                  <a:pt x="0" y="39588"/>
                  <a:pt x="2541" y="47491"/>
                  <a:pt x="6759" y="54305"/>
                </a:cubicBezTo>
                <a:cubicBezTo>
                  <a:pt x="5222" y="54873"/>
                  <a:pt x="4118" y="56369"/>
                  <a:pt x="4711" y="57758"/>
                </a:cubicBezTo>
                <a:cubicBezTo>
                  <a:pt x="7111" y="63375"/>
                  <a:pt x="13573" y="67237"/>
                  <a:pt x="19562" y="70585"/>
                </a:cubicBezTo>
                <a:cubicBezTo>
                  <a:pt x="20967" y="72446"/>
                  <a:pt x="22456" y="74247"/>
                  <a:pt x="23952" y="75963"/>
                </a:cubicBezTo>
                <a:cubicBezTo>
                  <a:pt x="28561" y="81249"/>
                  <a:pt x="34843" y="87395"/>
                  <a:pt x="42877" y="88943"/>
                </a:cubicBezTo>
                <a:cubicBezTo>
                  <a:pt x="43045" y="88975"/>
                  <a:pt x="43221" y="88991"/>
                  <a:pt x="43397" y="88991"/>
                </a:cubicBezTo>
                <a:cubicBezTo>
                  <a:pt x="44354" y="88991"/>
                  <a:pt x="45322" y="88518"/>
                  <a:pt x="45538" y="87687"/>
                </a:cubicBezTo>
                <a:cubicBezTo>
                  <a:pt x="45562" y="87595"/>
                  <a:pt x="45570" y="87499"/>
                  <a:pt x="45589" y="87406"/>
                </a:cubicBezTo>
                <a:cubicBezTo>
                  <a:pt x="47862" y="88775"/>
                  <a:pt x="50143" y="90127"/>
                  <a:pt x="52428" y="91464"/>
                </a:cubicBezTo>
                <a:cubicBezTo>
                  <a:pt x="52980" y="91792"/>
                  <a:pt x="53556" y="91932"/>
                  <a:pt x="54117" y="91932"/>
                </a:cubicBezTo>
                <a:cubicBezTo>
                  <a:pt x="55657" y="91932"/>
                  <a:pt x="57065" y="90856"/>
                  <a:pt x="57513" y="89611"/>
                </a:cubicBezTo>
                <a:cubicBezTo>
                  <a:pt x="58854" y="89940"/>
                  <a:pt x="60242" y="90147"/>
                  <a:pt x="61679" y="90204"/>
                </a:cubicBezTo>
                <a:cubicBezTo>
                  <a:pt x="61718" y="90204"/>
                  <a:pt x="61759" y="90208"/>
                  <a:pt x="61799" y="90208"/>
                </a:cubicBezTo>
                <a:cubicBezTo>
                  <a:pt x="62939" y="90208"/>
                  <a:pt x="64307" y="89587"/>
                  <a:pt x="64795" y="88723"/>
                </a:cubicBezTo>
                <a:cubicBezTo>
                  <a:pt x="64959" y="88435"/>
                  <a:pt x="65099" y="88143"/>
                  <a:pt x="65232" y="87846"/>
                </a:cubicBezTo>
                <a:cubicBezTo>
                  <a:pt x="69225" y="89599"/>
                  <a:pt x="73402" y="91015"/>
                  <a:pt x="77895" y="91800"/>
                </a:cubicBezTo>
                <a:cubicBezTo>
                  <a:pt x="78135" y="91844"/>
                  <a:pt x="78375" y="91864"/>
                  <a:pt x="78615" y="91864"/>
                </a:cubicBezTo>
                <a:cubicBezTo>
                  <a:pt x="80928" y="91864"/>
                  <a:pt x="83093" y="90007"/>
                  <a:pt x="82233" y="88115"/>
                </a:cubicBezTo>
                <a:lnTo>
                  <a:pt x="82233" y="88115"/>
                </a:lnTo>
                <a:cubicBezTo>
                  <a:pt x="86297" y="89748"/>
                  <a:pt x="90527" y="90887"/>
                  <a:pt x="94912" y="91048"/>
                </a:cubicBezTo>
                <a:cubicBezTo>
                  <a:pt x="94960" y="91048"/>
                  <a:pt x="95008" y="91052"/>
                  <a:pt x="95056" y="91052"/>
                </a:cubicBezTo>
                <a:cubicBezTo>
                  <a:pt x="97985" y="91052"/>
                  <a:pt x="99697" y="87678"/>
                  <a:pt x="97425" y="86014"/>
                </a:cubicBezTo>
                <a:cubicBezTo>
                  <a:pt x="95289" y="84450"/>
                  <a:pt x="93123" y="82909"/>
                  <a:pt x="90947" y="81381"/>
                </a:cubicBezTo>
                <a:cubicBezTo>
                  <a:pt x="93392" y="81273"/>
                  <a:pt x="95080" y="78456"/>
                  <a:pt x="93684" y="76716"/>
                </a:cubicBezTo>
                <a:lnTo>
                  <a:pt x="93684" y="76716"/>
                </a:lnTo>
                <a:cubicBezTo>
                  <a:pt x="94824" y="77059"/>
                  <a:pt x="95980" y="77379"/>
                  <a:pt x="97165" y="77667"/>
                </a:cubicBezTo>
                <a:cubicBezTo>
                  <a:pt x="97444" y="77732"/>
                  <a:pt x="97732" y="77763"/>
                  <a:pt x="98020" y="77763"/>
                </a:cubicBezTo>
                <a:cubicBezTo>
                  <a:pt x="100249" y="77763"/>
                  <a:pt x="102582" y="75896"/>
                  <a:pt x="101626" y="73966"/>
                </a:cubicBezTo>
                <a:cubicBezTo>
                  <a:pt x="99845" y="70374"/>
                  <a:pt x="97464" y="67148"/>
                  <a:pt x="94720" y="64151"/>
                </a:cubicBezTo>
                <a:lnTo>
                  <a:pt x="94720" y="64151"/>
                </a:lnTo>
                <a:cubicBezTo>
                  <a:pt x="95841" y="64312"/>
                  <a:pt x="96973" y="64432"/>
                  <a:pt x="98129" y="64476"/>
                </a:cubicBezTo>
                <a:lnTo>
                  <a:pt x="98277" y="64476"/>
                </a:lnTo>
                <a:cubicBezTo>
                  <a:pt x="100277" y="64476"/>
                  <a:pt x="101694" y="62995"/>
                  <a:pt x="101794" y="61435"/>
                </a:cubicBezTo>
                <a:cubicBezTo>
                  <a:pt x="101798" y="61407"/>
                  <a:pt x="101794" y="61383"/>
                  <a:pt x="101798" y="61359"/>
                </a:cubicBezTo>
                <a:cubicBezTo>
                  <a:pt x="103911" y="60707"/>
                  <a:pt x="105659" y="59434"/>
                  <a:pt x="106548" y="57285"/>
                </a:cubicBezTo>
                <a:cubicBezTo>
                  <a:pt x="109000" y="51364"/>
                  <a:pt x="104955" y="45071"/>
                  <a:pt x="100469" y="40009"/>
                </a:cubicBezTo>
                <a:cubicBezTo>
                  <a:pt x="99994" y="39173"/>
                  <a:pt x="99422" y="38373"/>
                  <a:pt x="98761" y="37612"/>
                </a:cubicBezTo>
                <a:lnTo>
                  <a:pt x="98761" y="37612"/>
                </a:lnTo>
                <a:cubicBezTo>
                  <a:pt x="99954" y="37744"/>
                  <a:pt x="101174" y="37828"/>
                  <a:pt x="102419" y="37856"/>
                </a:cubicBezTo>
                <a:cubicBezTo>
                  <a:pt x="102450" y="37856"/>
                  <a:pt x="102478" y="37860"/>
                  <a:pt x="102510" y="37860"/>
                </a:cubicBezTo>
                <a:cubicBezTo>
                  <a:pt x="104327" y="37860"/>
                  <a:pt x="105863" y="36608"/>
                  <a:pt x="106119" y="35175"/>
                </a:cubicBezTo>
                <a:cubicBezTo>
                  <a:pt x="108752" y="33999"/>
                  <a:pt x="110792" y="31699"/>
                  <a:pt x="110400" y="29210"/>
                </a:cubicBezTo>
                <a:cubicBezTo>
                  <a:pt x="109824" y="25540"/>
                  <a:pt x="106020" y="22864"/>
                  <a:pt x="102755" y="20667"/>
                </a:cubicBezTo>
                <a:cubicBezTo>
                  <a:pt x="97269" y="16970"/>
                  <a:pt x="91327" y="13781"/>
                  <a:pt x="85081" y="11068"/>
                </a:cubicBezTo>
                <a:cubicBezTo>
                  <a:pt x="77523" y="7783"/>
                  <a:pt x="69817" y="4678"/>
                  <a:pt x="61794" y="2246"/>
                </a:cubicBezTo>
                <a:cubicBezTo>
                  <a:pt x="58666" y="1293"/>
                  <a:pt x="54280" y="1"/>
                  <a:pt x="50300" y="1"/>
                </a:cubicBezTo>
                <a:close/>
              </a:path>
            </a:pathLst>
          </a:custGeom>
          <a:solidFill>
            <a:srgbClr val="FFFFFF">
              <a:alpha val="165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34"/>
          <p:cNvSpPr/>
          <p:nvPr/>
        </p:nvSpPr>
        <p:spPr>
          <a:xfrm rot="2452205" flipH="1">
            <a:off x="2383774" y="2526781"/>
            <a:ext cx="794105" cy="693130"/>
          </a:xfrm>
          <a:custGeom>
            <a:avLst/>
            <a:gdLst/>
            <a:ahLst/>
            <a:cxnLst/>
            <a:rect l="l" t="t" r="r" b="b"/>
            <a:pathLst>
              <a:path w="110793" h="91933" extrusionOk="0">
                <a:moveTo>
                  <a:pt x="50743" y="6275"/>
                </a:moveTo>
                <a:cubicBezTo>
                  <a:pt x="53200" y="6275"/>
                  <a:pt x="56857" y="7419"/>
                  <a:pt x="59430" y="8276"/>
                </a:cubicBezTo>
                <a:cubicBezTo>
                  <a:pt x="59393" y="8455"/>
                  <a:pt x="59374" y="8636"/>
                  <a:pt x="59374" y="8815"/>
                </a:cubicBezTo>
                <a:cubicBezTo>
                  <a:pt x="57073" y="8172"/>
                  <a:pt x="54732" y="7731"/>
                  <a:pt x="52420" y="7679"/>
                </a:cubicBezTo>
                <a:cubicBezTo>
                  <a:pt x="52191" y="7535"/>
                  <a:pt x="51975" y="7387"/>
                  <a:pt x="51744" y="7243"/>
                </a:cubicBezTo>
                <a:cubicBezTo>
                  <a:pt x="51131" y="6867"/>
                  <a:pt x="50503" y="6708"/>
                  <a:pt x="49899" y="6708"/>
                </a:cubicBezTo>
                <a:cubicBezTo>
                  <a:pt x="49727" y="6708"/>
                  <a:pt x="49555" y="6719"/>
                  <a:pt x="49387" y="6743"/>
                </a:cubicBezTo>
                <a:cubicBezTo>
                  <a:pt x="49259" y="6667"/>
                  <a:pt x="49139" y="6623"/>
                  <a:pt x="49022" y="6623"/>
                </a:cubicBezTo>
                <a:cubicBezTo>
                  <a:pt x="48943" y="6623"/>
                  <a:pt x="48867" y="6647"/>
                  <a:pt x="48795" y="6691"/>
                </a:cubicBezTo>
                <a:cubicBezTo>
                  <a:pt x="49263" y="6395"/>
                  <a:pt x="49940" y="6275"/>
                  <a:pt x="50743" y="6275"/>
                </a:cubicBezTo>
                <a:close/>
                <a:moveTo>
                  <a:pt x="80740" y="16318"/>
                </a:moveTo>
                <a:lnTo>
                  <a:pt x="80740" y="16318"/>
                </a:lnTo>
                <a:cubicBezTo>
                  <a:pt x="84017" y="17727"/>
                  <a:pt x="87121" y="19182"/>
                  <a:pt x="90214" y="20887"/>
                </a:cubicBezTo>
                <a:cubicBezTo>
                  <a:pt x="92648" y="22231"/>
                  <a:pt x="95072" y="23584"/>
                  <a:pt x="97381" y="25064"/>
                </a:cubicBezTo>
                <a:cubicBezTo>
                  <a:pt x="95116" y="23708"/>
                  <a:pt x="92687" y="22528"/>
                  <a:pt x="90386" y="21443"/>
                </a:cubicBezTo>
                <a:cubicBezTo>
                  <a:pt x="87382" y="20027"/>
                  <a:pt x="84293" y="18730"/>
                  <a:pt x="81188" y="17466"/>
                </a:cubicBezTo>
                <a:cubicBezTo>
                  <a:pt x="81068" y="17066"/>
                  <a:pt x="80916" y="16686"/>
                  <a:pt x="80740" y="16318"/>
                </a:cubicBezTo>
                <a:close/>
                <a:moveTo>
                  <a:pt x="83589" y="25417"/>
                </a:moveTo>
                <a:lnTo>
                  <a:pt x="83589" y="25417"/>
                </a:lnTo>
                <a:cubicBezTo>
                  <a:pt x="86362" y="26565"/>
                  <a:pt x="89878" y="27965"/>
                  <a:pt x="92883" y="29734"/>
                </a:cubicBezTo>
                <a:cubicBezTo>
                  <a:pt x="91459" y="29509"/>
                  <a:pt x="90022" y="29221"/>
                  <a:pt x="88591" y="28874"/>
                </a:cubicBezTo>
                <a:cubicBezTo>
                  <a:pt x="88399" y="28802"/>
                  <a:pt x="88202" y="28726"/>
                  <a:pt x="88006" y="28650"/>
                </a:cubicBezTo>
                <a:cubicBezTo>
                  <a:pt x="86554" y="27553"/>
                  <a:pt x="85081" y="26477"/>
                  <a:pt x="83589" y="25417"/>
                </a:cubicBezTo>
                <a:close/>
                <a:moveTo>
                  <a:pt x="20022" y="28573"/>
                </a:moveTo>
                <a:cubicBezTo>
                  <a:pt x="21687" y="28573"/>
                  <a:pt x="23488" y="29394"/>
                  <a:pt x="25108" y="30374"/>
                </a:cubicBezTo>
                <a:cubicBezTo>
                  <a:pt x="25688" y="31262"/>
                  <a:pt x="26332" y="32135"/>
                  <a:pt x="27017" y="32979"/>
                </a:cubicBezTo>
                <a:cubicBezTo>
                  <a:pt x="26949" y="32942"/>
                  <a:pt x="26873" y="32899"/>
                  <a:pt x="26801" y="32859"/>
                </a:cubicBezTo>
                <a:cubicBezTo>
                  <a:pt x="24384" y="31514"/>
                  <a:pt x="21199" y="30130"/>
                  <a:pt x="17918" y="29322"/>
                </a:cubicBezTo>
                <a:cubicBezTo>
                  <a:pt x="18086" y="29073"/>
                  <a:pt x="18338" y="28885"/>
                  <a:pt x="18683" y="28774"/>
                </a:cubicBezTo>
                <a:cubicBezTo>
                  <a:pt x="19115" y="28634"/>
                  <a:pt x="19562" y="28573"/>
                  <a:pt x="20022" y="28573"/>
                </a:cubicBezTo>
                <a:close/>
                <a:moveTo>
                  <a:pt x="20775" y="36552"/>
                </a:moveTo>
                <a:cubicBezTo>
                  <a:pt x="21299" y="36800"/>
                  <a:pt x="21799" y="37048"/>
                  <a:pt x="22263" y="37288"/>
                </a:cubicBezTo>
                <a:cubicBezTo>
                  <a:pt x="22183" y="37572"/>
                  <a:pt x="22119" y="37856"/>
                  <a:pt x="22063" y="38140"/>
                </a:cubicBezTo>
                <a:cubicBezTo>
                  <a:pt x="21603" y="37604"/>
                  <a:pt x="21175" y="37076"/>
                  <a:pt x="20775" y="36552"/>
                </a:cubicBezTo>
                <a:close/>
                <a:moveTo>
                  <a:pt x="29277" y="41930"/>
                </a:moveTo>
                <a:lnTo>
                  <a:pt x="29277" y="41930"/>
                </a:lnTo>
                <a:cubicBezTo>
                  <a:pt x="30378" y="42705"/>
                  <a:pt x="31414" y="43542"/>
                  <a:pt x="32386" y="44430"/>
                </a:cubicBezTo>
                <a:cubicBezTo>
                  <a:pt x="31710" y="44526"/>
                  <a:pt x="31070" y="44766"/>
                  <a:pt x="30526" y="45106"/>
                </a:cubicBezTo>
                <a:cubicBezTo>
                  <a:pt x="29946" y="44066"/>
                  <a:pt x="29505" y="43001"/>
                  <a:pt x="29277" y="41930"/>
                </a:cubicBezTo>
                <a:close/>
                <a:moveTo>
                  <a:pt x="11292" y="34587"/>
                </a:moveTo>
                <a:cubicBezTo>
                  <a:pt x="12905" y="38401"/>
                  <a:pt x="16042" y="42149"/>
                  <a:pt x="18174" y="44350"/>
                </a:cubicBezTo>
                <a:cubicBezTo>
                  <a:pt x="18270" y="44450"/>
                  <a:pt x="18374" y="44554"/>
                  <a:pt x="18474" y="44658"/>
                </a:cubicBezTo>
                <a:cubicBezTo>
                  <a:pt x="17710" y="44942"/>
                  <a:pt x="17078" y="45466"/>
                  <a:pt x="16733" y="46166"/>
                </a:cubicBezTo>
                <a:cubicBezTo>
                  <a:pt x="16077" y="45618"/>
                  <a:pt x="15337" y="45387"/>
                  <a:pt x="14621" y="45387"/>
                </a:cubicBezTo>
                <a:cubicBezTo>
                  <a:pt x="12788" y="45387"/>
                  <a:pt x="11112" y="46911"/>
                  <a:pt x="11361" y="48635"/>
                </a:cubicBezTo>
                <a:cubicBezTo>
                  <a:pt x="9872" y="45282"/>
                  <a:pt x="9040" y="41753"/>
                  <a:pt x="9195" y="38072"/>
                </a:cubicBezTo>
                <a:cubicBezTo>
                  <a:pt x="9280" y="36111"/>
                  <a:pt x="10088" y="35051"/>
                  <a:pt x="11292" y="34587"/>
                </a:cubicBezTo>
                <a:close/>
                <a:moveTo>
                  <a:pt x="71694" y="42469"/>
                </a:moveTo>
                <a:lnTo>
                  <a:pt x="71694" y="42469"/>
                </a:lnTo>
                <a:cubicBezTo>
                  <a:pt x="72497" y="42633"/>
                  <a:pt x="73310" y="42781"/>
                  <a:pt x="74122" y="42918"/>
                </a:cubicBezTo>
                <a:cubicBezTo>
                  <a:pt x="77167" y="44783"/>
                  <a:pt x="80104" y="46766"/>
                  <a:pt x="82957" y="48859"/>
                </a:cubicBezTo>
                <a:cubicBezTo>
                  <a:pt x="82728" y="48831"/>
                  <a:pt x="82497" y="48807"/>
                  <a:pt x="82272" y="48775"/>
                </a:cubicBezTo>
                <a:cubicBezTo>
                  <a:pt x="81516" y="48679"/>
                  <a:pt x="80760" y="48555"/>
                  <a:pt x="80008" y="48427"/>
                </a:cubicBezTo>
                <a:cubicBezTo>
                  <a:pt x="78911" y="47831"/>
                  <a:pt x="77823" y="47223"/>
                  <a:pt x="76739" y="46611"/>
                </a:cubicBezTo>
                <a:cubicBezTo>
                  <a:pt x="75075" y="45219"/>
                  <a:pt x="73394" y="43834"/>
                  <a:pt x="71694" y="42469"/>
                </a:cubicBezTo>
                <a:close/>
                <a:moveTo>
                  <a:pt x="98873" y="50120"/>
                </a:moveTo>
                <a:cubicBezTo>
                  <a:pt x="99269" y="51124"/>
                  <a:pt x="99529" y="52140"/>
                  <a:pt x="99617" y="53156"/>
                </a:cubicBezTo>
                <a:cubicBezTo>
                  <a:pt x="99053" y="52153"/>
                  <a:pt x="98397" y="51164"/>
                  <a:pt x="97673" y="50192"/>
                </a:cubicBezTo>
                <a:lnTo>
                  <a:pt x="97673" y="50192"/>
                </a:lnTo>
                <a:cubicBezTo>
                  <a:pt x="97780" y="50199"/>
                  <a:pt x="97889" y="50203"/>
                  <a:pt x="97996" y="50203"/>
                </a:cubicBezTo>
                <a:cubicBezTo>
                  <a:pt x="98297" y="50203"/>
                  <a:pt x="98589" y="50175"/>
                  <a:pt x="98873" y="50120"/>
                </a:cubicBezTo>
                <a:close/>
                <a:moveTo>
                  <a:pt x="40269" y="55789"/>
                </a:moveTo>
                <a:cubicBezTo>
                  <a:pt x="41144" y="56349"/>
                  <a:pt x="42025" y="56906"/>
                  <a:pt x="42906" y="57466"/>
                </a:cubicBezTo>
                <a:cubicBezTo>
                  <a:pt x="43946" y="58962"/>
                  <a:pt x="44994" y="60439"/>
                  <a:pt x="46074" y="61859"/>
                </a:cubicBezTo>
                <a:cubicBezTo>
                  <a:pt x="44001" y="59867"/>
                  <a:pt x="41981" y="57830"/>
                  <a:pt x="39957" y="55797"/>
                </a:cubicBezTo>
                <a:cubicBezTo>
                  <a:pt x="40060" y="55797"/>
                  <a:pt x="40164" y="55793"/>
                  <a:pt x="40269" y="55789"/>
                </a:cubicBezTo>
                <a:close/>
                <a:moveTo>
                  <a:pt x="57753" y="48007"/>
                </a:moveTo>
                <a:lnTo>
                  <a:pt x="57753" y="48007"/>
                </a:lnTo>
                <a:cubicBezTo>
                  <a:pt x="59162" y="48567"/>
                  <a:pt x="60602" y="49111"/>
                  <a:pt x="62054" y="49640"/>
                </a:cubicBezTo>
                <a:cubicBezTo>
                  <a:pt x="66556" y="52604"/>
                  <a:pt x="71165" y="55429"/>
                  <a:pt x="75699" y="58046"/>
                </a:cubicBezTo>
                <a:cubicBezTo>
                  <a:pt x="76783" y="58670"/>
                  <a:pt x="78611" y="59623"/>
                  <a:pt x="80784" y="60587"/>
                </a:cubicBezTo>
                <a:cubicBezTo>
                  <a:pt x="82449" y="62083"/>
                  <a:pt x="84265" y="63804"/>
                  <a:pt x="85125" y="65744"/>
                </a:cubicBezTo>
                <a:cubicBezTo>
                  <a:pt x="83757" y="65556"/>
                  <a:pt x="82416" y="65168"/>
                  <a:pt x="81100" y="64672"/>
                </a:cubicBezTo>
                <a:cubicBezTo>
                  <a:pt x="74370" y="60947"/>
                  <a:pt x="68156" y="56474"/>
                  <a:pt x="61879" y="52076"/>
                </a:cubicBezTo>
                <a:cubicBezTo>
                  <a:pt x="60594" y="50676"/>
                  <a:pt x="59206" y="49324"/>
                  <a:pt x="57753" y="48007"/>
                </a:cubicBezTo>
                <a:close/>
                <a:moveTo>
                  <a:pt x="58690" y="67497"/>
                </a:moveTo>
                <a:cubicBezTo>
                  <a:pt x="62311" y="69802"/>
                  <a:pt x="65919" y="72114"/>
                  <a:pt x="69505" y="74455"/>
                </a:cubicBezTo>
                <a:cubicBezTo>
                  <a:pt x="69521" y="74479"/>
                  <a:pt x="69533" y="74503"/>
                  <a:pt x="69548" y="74527"/>
                </a:cubicBezTo>
                <a:cubicBezTo>
                  <a:pt x="68076" y="73630"/>
                  <a:pt x="66648" y="72775"/>
                  <a:pt x="65284" y="72010"/>
                </a:cubicBezTo>
                <a:cubicBezTo>
                  <a:pt x="63587" y="71062"/>
                  <a:pt x="61827" y="70193"/>
                  <a:pt x="60038" y="69353"/>
                </a:cubicBezTo>
                <a:cubicBezTo>
                  <a:pt x="59594" y="68721"/>
                  <a:pt x="59142" y="68101"/>
                  <a:pt x="58690" y="67497"/>
                </a:cubicBezTo>
                <a:close/>
                <a:moveTo>
                  <a:pt x="30729" y="77800"/>
                </a:moveTo>
                <a:cubicBezTo>
                  <a:pt x="34134" y="80208"/>
                  <a:pt x="37656" y="82513"/>
                  <a:pt x="41240" y="84742"/>
                </a:cubicBezTo>
                <a:cubicBezTo>
                  <a:pt x="37235" y="83349"/>
                  <a:pt x="33743" y="80681"/>
                  <a:pt x="30729" y="77800"/>
                </a:cubicBezTo>
                <a:close/>
                <a:moveTo>
                  <a:pt x="50300" y="1"/>
                </a:moveTo>
                <a:cubicBezTo>
                  <a:pt x="47687" y="1"/>
                  <a:pt x="45246" y="557"/>
                  <a:pt x="43441" y="2138"/>
                </a:cubicBezTo>
                <a:cubicBezTo>
                  <a:pt x="40832" y="4418"/>
                  <a:pt x="41004" y="6967"/>
                  <a:pt x="42425" y="9319"/>
                </a:cubicBezTo>
                <a:cubicBezTo>
                  <a:pt x="39384" y="7820"/>
                  <a:pt x="36391" y="6263"/>
                  <a:pt x="33506" y="4590"/>
                </a:cubicBezTo>
                <a:cubicBezTo>
                  <a:pt x="32866" y="4218"/>
                  <a:pt x="32222" y="4058"/>
                  <a:pt x="31614" y="4058"/>
                </a:cubicBezTo>
                <a:cubicBezTo>
                  <a:pt x="28862" y="4058"/>
                  <a:pt x="26849" y="7367"/>
                  <a:pt x="29065" y="9364"/>
                </a:cubicBezTo>
                <a:cubicBezTo>
                  <a:pt x="30686" y="10824"/>
                  <a:pt x="32394" y="12172"/>
                  <a:pt x="34162" y="13445"/>
                </a:cubicBezTo>
                <a:cubicBezTo>
                  <a:pt x="32682" y="14130"/>
                  <a:pt x="32122" y="15482"/>
                  <a:pt x="32394" y="16918"/>
                </a:cubicBezTo>
                <a:cubicBezTo>
                  <a:pt x="32410" y="17002"/>
                  <a:pt x="32439" y="17082"/>
                  <a:pt x="32454" y="17166"/>
                </a:cubicBezTo>
                <a:cubicBezTo>
                  <a:pt x="31482" y="16970"/>
                  <a:pt x="30498" y="16854"/>
                  <a:pt x="29510" y="16854"/>
                </a:cubicBezTo>
                <a:cubicBezTo>
                  <a:pt x="29438" y="16854"/>
                  <a:pt x="29366" y="16854"/>
                  <a:pt x="29294" y="16858"/>
                </a:cubicBezTo>
                <a:cubicBezTo>
                  <a:pt x="25996" y="16914"/>
                  <a:pt x="23900" y="18715"/>
                  <a:pt x="23032" y="20975"/>
                </a:cubicBezTo>
                <a:cubicBezTo>
                  <a:pt x="22347" y="21391"/>
                  <a:pt x="21855" y="21995"/>
                  <a:pt x="21747" y="22736"/>
                </a:cubicBezTo>
                <a:cubicBezTo>
                  <a:pt x="21095" y="22643"/>
                  <a:pt x="20443" y="22595"/>
                  <a:pt x="19795" y="22591"/>
                </a:cubicBezTo>
                <a:cubicBezTo>
                  <a:pt x="17458" y="22591"/>
                  <a:pt x="15154" y="23244"/>
                  <a:pt x="12988" y="24833"/>
                </a:cubicBezTo>
                <a:cubicBezTo>
                  <a:pt x="11472" y="25945"/>
                  <a:pt x="10668" y="27297"/>
                  <a:pt x="10380" y="28781"/>
                </a:cubicBezTo>
                <a:cubicBezTo>
                  <a:pt x="7627" y="29210"/>
                  <a:pt x="5226" y="30518"/>
                  <a:pt x="3690" y="33182"/>
                </a:cubicBezTo>
                <a:cubicBezTo>
                  <a:pt x="0" y="39588"/>
                  <a:pt x="2541" y="47491"/>
                  <a:pt x="6759" y="54305"/>
                </a:cubicBezTo>
                <a:cubicBezTo>
                  <a:pt x="5222" y="54873"/>
                  <a:pt x="4118" y="56369"/>
                  <a:pt x="4711" y="57758"/>
                </a:cubicBezTo>
                <a:cubicBezTo>
                  <a:pt x="7111" y="63375"/>
                  <a:pt x="13573" y="67237"/>
                  <a:pt x="19562" y="70585"/>
                </a:cubicBezTo>
                <a:cubicBezTo>
                  <a:pt x="20967" y="72446"/>
                  <a:pt x="22456" y="74247"/>
                  <a:pt x="23952" y="75963"/>
                </a:cubicBezTo>
                <a:cubicBezTo>
                  <a:pt x="28561" y="81249"/>
                  <a:pt x="34843" y="87395"/>
                  <a:pt x="42877" y="88943"/>
                </a:cubicBezTo>
                <a:cubicBezTo>
                  <a:pt x="43045" y="88975"/>
                  <a:pt x="43221" y="88991"/>
                  <a:pt x="43397" y="88991"/>
                </a:cubicBezTo>
                <a:cubicBezTo>
                  <a:pt x="44354" y="88991"/>
                  <a:pt x="45322" y="88518"/>
                  <a:pt x="45538" y="87687"/>
                </a:cubicBezTo>
                <a:cubicBezTo>
                  <a:pt x="45562" y="87595"/>
                  <a:pt x="45570" y="87499"/>
                  <a:pt x="45589" y="87406"/>
                </a:cubicBezTo>
                <a:cubicBezTo>
                  <a:pt x="47862" y="88775"/>
                  <a:pt x="50143" y="90127"/>
                  <a:pt x="52428" y="91464"/>
                </a:cubicBezTo>
                <a:cubicBezTo>
                  <a:pt x="52980" y="91792"/>
                  <a:pt x="53556" y="91932"/>
                  <a:pt x="54117" y="91932"/>
                </a:cubicBezTo>
                <a:cubicBezTo>
                  <a:pt x="55657" y="91932"/>
                  <a:pt x="57065" y="90856"/>
                  <a:pt x="57513" y="89611"/>
                </a:cubicBezTo>
                <a:cubicBezTo>
                  <a:pt x="58854" y="89940"/>
                  <a:pt x="60242" y="90147"/>
                  <a:pt x="61679" y="90204"/>
                </a:cubicBezTo>
                <a:cubicBezTo>
                  <a:pt x="61718" y="90204"/>
                  <a:pt x="61759" y="90208"/>
                  <a:pt x="61799" y="90208"/>
                </a:cubicBezTo>
                <a:cubicBezTo>
                  <a:pt x="62939" y="90208"/>
                  <a:pt x="64307" y="89587"/>
                  <a:pt x="64795" y="88723"/>
                </a:cubicBezTo>
                <a:cubicBezTo>
                  <a:pt x="64959" y="88435"/>
                  <a:pt x="65099" y="88143"/>
                  <a:pt x="65232" y="87846"/>
                </a:cubicBezTo>
                <a:cubicBezTo>
                  <a:pt x="69225" y="89599"/>
                  <a:pt x="73402" y="91015"/>
                  <a:pt x="77895" y="91800"/>
                </a:cubicBezTo>
                <a:cubicBezTo>
                  <a:pt x="78135" y="91844"/>
                  <a:pt x="78375" y="91864"/>
                  <a:pt x="78615" y="91864"/>
                </a:cubicBezTo>
                <a:cubicBezTo>
                  <a:pt x="80928" y="91864"/>
                  <a:pt x="83093" y="90007"/>
                  <a:pt x="82233" y="88115"/>
                </a:cubicBezTo>
                <a:lnTo>
                  <a:pt x="82233" y="88115"/>
                </a:lnTo>
                <a:cubicBezTo>
                  <a:pt x="86297" y="89748"/>
                  <a:pt x="90527" y="90887"/>
                  <a:pt x="94912" y="91048"/>
                </a:cubicBezTo>
                <a:cubicBezTo>
                  <a:pt x="94960" y="91048"/>
                  <a:pt x="95008" y="91052"/>
                  <a:pt x="95056" y="91052"/>
                </a:cubicBezTo>
                <a:cubicBezTo>
                  <a:pt x="97985" y="91052"/>
                  <a:pt x="99697" y="87678"/>
                  <a:pt x="97425" y="86014"/>
                </a:cubicBezTo>
                <a:cubicBezTo>
                  <a:pt x="95289" y="84450"/>
                  <a:pt x="93123" y="82909"/>
                  <a:pt x="90947" y="81381"/>
                </a:cubicBezTo>
                <a:cubicBezTo>
                  <a:pt x="93392" y="81273"/>
                  <a:pt x="95080" y="78456"/>
                  <a:pt x="93684" y="76716"/>
                </a:cubicBezTo>
                <a:lnTo>
                  <a:pt x="93684" y="76716"/>
                </a:lnTo>
                <a:cubicBezTo>
                  <a:pt x="94824" y="77059"/>
                  <a:pt x="95980" y="77379"/>
                  <a:pt x="97165" y="77667"/>
                </a:cubicBezTo>
                <a:cubicBezTo>
                  <a:pt x="97444" y="77732"/>
                  <a:pt x="97732" y="77763"/>
                  <a:pt x="98020" y="77763"/>
                </a:cubicBezTo>
                <a:cubicBezTo>
                  <a:pt x="100249" y="77763"/>
                  <a:pt x="102582" y="75896"/>
                  <a:pt x="101626" y="73966"/>
                </a:cubicBezTo>
                <a:cubicBezTo>
                  <a:pt x="99845" y="70374"/>
                  <a:pt x="97464" y="67148"/>
                  <a:pt x="94720" y="64151"/>
                </a:cubicBezTo>
                <a:lnTo>
                  <a:pt x="94720" y="64151"/>
                </a:lnTo>
                <a:cubicBezTo>
                  <a:pt x="95841" y="64312"/>
                  <a:pt x="96973" y="64432"/>
                  <a:pt x="98129" y="64476"/>
                </a:cubicBezTo>
                <a:lnTo>
                  <a:pt x="98277" y="64476"/>
                </a:lnTo>
                <a:cubicBezTo>
                  <a:pt x="100277" y="64476"/>
                  <a:pt x="101694" y="62995"/>
                  <a:pt x="101794" y="61435"/>
                </a:cubicBezTo>
                <a:cubicBezTo>
                  <a:pt x="101798" y="61407"/>
                  <a:pt x="101794" y="61383"/>
                  <a:pt x="101798" y="61359"/>
                </a:cubicBezTo>
                <a:cubicBezTo>
                  <a:pt x="103911" y="60707"/>
                  <a:pt x="105659" y="59434"/>
                  <a:pt x="106548" y="57285"/>
                </a:cubicBezTo>
                <a:cubicBezTo>
                  <a:pt x="109000" y="51364"/>
                  <a:pt x="104955" y="45071"/>
                  <a:pt x="100469" y="40009"/>
                </a:cubicBezTo>
                <a:cubicBezTo>
                  <a:pt x="99994" y="39173"/>
                  <a:pt x="99422" y="38373"/>
                  <a:pt x="98761" y="37612"/>
                </a:cubicBezTo>
                <a:lnTo>
                  <a:pt x="98761" y="37612"/>
                </a:lnTo>
                <a:cubicBezTo>
                  <a:pt x="99954" y="37744"/>
                  <a:pt x="101174" y="37828"/>
                  <a:pt x="102419" y="37856"/>
                </a:cubicBezTo>
                <a:cubicBezTo>
                  <a:pt x="102450" y="37856"/>
                  <a:pt x="102478" y="37860"/>
                  <a:pt x="102510" y="37860"/>
                </a:cubicBezTo>
                <a:cubicBezTo>
                  <a:pt x="104327" y="37860"/>
                  <a:pt x="105863" y="36608"/>
                  <a:pt x="106119" y="35175"/>
                </a:cubicBezTo>
                <a:cubicBezTo>
                  <a:pt x="108752" y="33999"/>
                  <a:pt x="110792" y="31699"/>
                  <a:pt x="110400" y="29210"/>
                </a:cubicBezTo>
                <a:cubicBezTo>
                  <a:pt x="109824" y="25540"/>
                  <a:pt x="106020" y="22864"/>
                  <a:pt x="102755" y="20667"/>
                </a:cubicBezTo>
                <a:cubicBezTo>
                  <a:pt x="97269" y="16970"/>
                  <a:pt x="91327" y="13781"/>
                  <a:pt x="85081" y="11068"/>
                </a:cubicBezTo>
                <a:cubicBezTo>
                  <a:pt x="77523" y="7783"/>
                  <a:pt x="69817" y="4678"/>
                  <a:pt x="61794" y="2246"/>
                </a:cubicBezTo>
                <a:cubicBezTo>
                  <a:pt x="58666" y="1293"/>
                  <a:pt x="54280" y="1"/>
                  <a:pt x="50300" y="1"/>
                </a:cubicBezTo>
                <a:close/>
              </a:path>
            </a:pathLst>
          </a:custGeom>
          <a:solidFill>
            <a:srgbClr val="FFFFFF">
              <a:alpha val="165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0" name="Google Shape;590;p34"/>
          <p:cNvGrpSpPr/>
          <p:nvPr/>
        </p:nvGrpSpPr>
        <p:grpSpPr>
          <a:xfrm>
            <a:off x="2521177" y="3865592"/>
            <a:ext cx="492563" cy="510769"/>
            <a:chOff x="6036782" y="3543666"/>
            <a:chExt cx="290649" cy="301410"/>
          </a:xfrm>
        </p:grpSpPr>
        <p:sp>
          <p:nvSpPr>
            <p:cNvPr id="591" name="Google Shape;591;p34"/>
            <p:cNvSpPr/>
            <p:nvPr/>
          </p:nvSpPr>
          <p:spPr>
            <a:xfrm>
              <a:off x="6036782" y="3543666"/>
              <a:ext cx="190898" cy="178879"/>
            </a:xfrm>
            <a:custGeom>
              <a:avLst/>
              <a:gdLst/>
              <a:ahLst/>
              <a:cxnLst/>
              <a:rect l="l" t="t" r="r" b="b"/>
              <a:pathLst>
                <a:path w="7433" h="6965" extrusionOk="0">
                  <a:moveTo>
                    <a:pt x="715" y="5980"/>
                  </a:moveTo>
                  <a:cubicBezTo>
                    <a:pt x="1061" y="6022"/>
                    <a:pt x="1410" y="6042"/>
                    <a:pt x="1758" y="6042"/>
                  </a:cubicBezTo>
                  <a:cubicBezTo>
                    <a:pt x="1980" y="6042"/>
                    <a:pt x="2202" y="6034"/>
                    <a:pt x="2423" y="6018"/>
                  </a:cubicBezTo>
                  <a:lnTo>
                    <a:pt x="2423" y="6018"/>
                  </a:lnTo>
                  <a:cubicBezTo>
                    <a:pt x="2252" y="6264"/>
                    <a:pt x="2017" y="6486"/>
                    <a:pt x="1733" y="6547"/>
                  </a:cubicBezTo>
                  <a:cubicBezTo>
                    <a:pt x="1686" y="6558"/>
                    <a:pt x="1638" y="6563"/>
                    <a:pt x="1590" y="6563"/>
                  </a:cubicBezTo>
                  <a:cubicBezTo>
                    <a:pt x="1392" y="6563"/>
                    <a:pt x="1195" y="6476"/>
                    <a:pt x="1030" y="6349"/>
                  </a:cubicBezTo>
                  <a:lnTo>
                    <a:pt x="1030" y="6349"/>
                  </a:lnTo>
                  <a:cubicBezTo>
                    <a:pt x="1265" y="6356"/>
                    <a:pt x="1497" y="6377"/>
                    <a:pt x="1730" y="6401"/>
                  </a:cubicBezTo>
                  <a:cubicBezTo>
                    <a:pt x="1731" y="6401"/>
                    <a:pt x="1732" y="6401"/>
                    <a:pt x="1733" y="6401"/>
                  </a:cubicBezTo>
                  <a:cubicBezTo>
                    <a:pt x="1757" y="6401"/>
                    <a:pt x="1763" y="6359"/>
                    <a:pt x="1737" y="6356"/>
                  </a:cubicBezTo>
                  <a:cubicBezTo>
                    <a:pt x="1480" y="6319"/>
                    <a:pt x="1224" y="6298"/>
                    <a:pt x="965" y="6298"/>
                  </a:cubicBezTo>
                  <a:cubicBezTo>
                    <a:pt x="862" y="6206"/>
                    <a:pt x="780" y="6100"/>
                    <a:pt x="715" y="5980"/>
                  </a:cubicBezTo>
                  <a:close/>
                  <a:moveTo>
                    <a:pt x="7170" y="352"/>
                  </a:moveTo>
                  <a:cubicBezTo>
                    <a:pt x="7296" y="1298"/>
                    <a:pt x="7136" y="2326"/>
                    <a:pt x="7098" y="3276"/>
                  </a:cubicBezTo>
                  <a:cubicBezTo>
                    <a:pt x="7057" y="4239"/>
                    <a:pt x="7003" y="5205"/>
                    <a:pt x="7006" y="6172"/>
                  </a:cubicBezTo>
                  <a:cubicBezTo>
                    <a:pt x="7006" y="6175"/>
                    <a:pt x="6999" y="6175"/>
                    <a:pt x="6999" y="6179"/>
                  </a:cubicBezTo>
                  <a:cubicBezTo>
                    <a:pt x="6859" y="6510"/>
                    <a:pt x="6620" y="6745"/>
                    <a:pt x="6238" y="6776"/>
                  </a:cubicBezTo>
                  <a:cubicBezTo>
                    <a:pt x="6207" y="6779"/>
                    <a:pt x="6177" y="6780"/>
                    <a:pt x="6147" y="6780"/>
                  </a:cubicBezTo>
                  <a:cubicBezTo>
                    <a:pt x="5750" y="6780"/>
                    <a:pt x="5343" y="6573"/>
                    <a:pt x="5254" y="6155"/>
                  </a:cubicBezTo>
                  <a:cubicBezTo>
                    <a:pt x="5131" y="5565"/>
                    <a:pt x="5659" y="5100"/>
                    <a:pt x="6200" y="5100"/>
                  </a:cubicBezTo>
                  <a:cubicBezTo>
                    <a:pt x="6273" y="5100"/>
                    <a:pt x="6347" y="5109"/>
                    <a:pt x="6419" y="5127"/>
                  </a:cubicBezTo>
                  <a:lnTo>
                    <a:pt x="6419" y="5137"/>
                  </a:lnTo>
                  <a:cubicBezTo>
                    <a:pt x="6419" y="5185"/>
                    <a:pt x="6452" y="5208"/>
                    <a:pt x="6487" y="5208"/>
                  </a:cubicBezTo>
                  <a:cubicBezTo>
                    <a:pt x="6517" y="5208"/>
                    <a:pt x="6548" y="5191"/>
                    <a:pt x="6559" y="5157"/>
                  </a:cubicBezTo>
                  <a:cubicBezTo>
                    <a:pt x="6583" y="5137"/>
                    <a:pt x="6586" y="5106"/>
                    <a:pt x="6572" y="5082"/>
                  </a:cubicBezTo>
                  <a:cubicBezTo>
                    <a:pt x="6678" y="4078"/>
                    <a:pt x="6733" y="3067"/>
                    <a:pt x="6736" y="2056"/>
                  </a:cubicBezTo>
                  <a:cubicBezTo>
                    <a:pt x="6736" y="2031"/>
                    <a:pt x="6715" y="2005"/>
                    <a:pt x="6687" y="2005"/>
                  </a:cubicBezTo>
                  <a:cubicBezTo>
                    <a:pt x="6685" y="2005"/>
                    <a:pt x="6683" y="2005"/>
                    <a:pt x="6682" y="2005"/>
                  </a:cubicBezTo>
                  <a:cubicBezTo>
                    <a:pt x="6668" y="1990"/>
                    <a:pt x="6650" y="1981"/>
                    <a:pt x="6631" y="1981"/>
                  </a:cubicBezTo>
                  <a:cubicBezTo>
                    <a:pt x="6621" y="1981"/>
                    <a:pt x="6610" y="1983"/>
                    <a:pt x="6600" y="1988"/>
                  </a:cubicBezTo>
                  <a:cubicBezTo>
                    <a:pt x="6093" y="2200"/>
                    <a:pt x="5591" y="2291"/>
                    <a:pt x="5093" y="2291"/>
                  </a:cubicBezTo>
                  <a:cubicBezTo>
                    <a:pt x="4364" y="2291"/>
                    <a:pt x="3641" y="2096"/>
                    <a:pt x="2918" y="1804"/>
                  </a:cubicBezTo>
                  <a:cubicBezTo>
                    <a:pt x="2903" y="1787"/>
                    <a:pt x="2880" y="1779"/>
                    <a:pt x="2858" y="1779"/>
                  </a:cubicBezTo>
                  <a:cubicBezTo>
                    <a:pt x="2822" y="1779"/>
                    <a:pt x="2786" y="1802"/>
                    <a:pt x="2788" y="1852"/>
                  </a:cubicBezTo>
                  <a:cubicBezTo>
                    <a:pt x="2836" y="3180"/>
                    <a:pt x="2693" y="4468"/>
                    <a:pt x="2553" y="5786"/>
                  </a:cubicBezTo>
                  <a:cubicBezTo>
                    <a:pt x="2529" y="5834"/>
                    <a:pt x="2501" y="5881"/>
                    <a:pt x="2474" y="5929"/>
                  </a:cubicBezTo>
                  <a:cubicBezTo>
                    <a:pt x="2214" y="5947"/>
                    <a:pt x="1954" y="5956"/>
                    <a:pt x="1694" y="5956"/>
                  </a:cubicBezTo>
                  <a:cubicBezTo>
                    <a:pt x="1357" y="5956"/>
                    <a:pt x="1020" y="5941"/>
                    <a:pt x="685" y="5912"/>
                  </a:cubicBezTo>
                  <a:cubicBezTo>
                    <a:pt x="681" y="5905"/>
                    <a:pt x="678" y="5898"/>
                    <a:pt x="674" y="5892"/>
                  </a:cubicBezTo>
                  <a:cubicBezTo>
                    <a:pt x="637" y="5799"/>
                    <a:pt x="620" y="5700"/>
                    <a:pt x="616" y="5598"/>
                  </a:cubicBezTo>
                  <a:cubicBezTo>
                    <a:pt x="965" y="5598"/>
                    <a:pt x="1313" y="5584"/>
                    <a:pt x="1661" y="5567"/>
                  </a:cubicBezTo>
                  <a:cubicBezTo>
                    <a:pt x="1699" y="5560"/>
                    <a:pt x="1699" y="5502"/>
                    <a:pt x="1661" y="5499"/>
                  </a:cubicBezTo>
                  <a:cubicBezTo>
                    <a:pt x="1313" y="5506"/>
                    <a:pt x="968" y="5516"/>
                    <a:pt x="623" y="5536"/>
                  </a:cubicBezTo>
                  <a:cubicBezTo>
                    <a:pt x="633" y="5383"/>
                    <a:pt x="688" y="5233"/>
                    <a:pt x="780" y="5106"/>
                  </a:cubicBezTo>
                  <a:cubicBezTo>
                    <a:pt x="1030" y="5111"/>
                    <a:pt x="1278" y="5114"/>
                    <a:pt x="1526" y="5114"/>
                  </a:cubicBezTo>
                  <a:cubicBezTo>
                    <a:pt x="1617" y="5114"/>
                    <a:pt x="1707" y="5114"/>
                    <a:pt x="1798" y="5113"/>
                  </a:cubicBezTo>
                  <a:cubicBezTo>
                    <a:pt x="1856" y="5113"/>
                    <a:pt x="1856" y="5028"/>
                    <a:pt x="1798" y="5028"/>
                  </a:cubicBezTo>
                  <a:cubicBezTo>
                    <a:pt x="1704" y="5027"/>
                    <a:pt x="1610" y="5026"/>
                    <a:pt x="1517" y="5026"/>
                  </a:cubicBezTo>
                  <a:cubicBezTo>
                    <a:pt x="1291" y="5026"/>
                    <a:pt x="1065" y="5029"/>
                    <a:pt x="838" y="5031"/>
                  </a:cubicBezTo>
                  <a:cubicBezTo>
                    <a:pt x="896" y="4963"/>
                    <a:pt x="961" y="4901"/>
                    <a:pt x="1033" y="4850"/>
                  </a:cubicBezTo>
                  <a:cubicBezTo>
                    <a:pt x="1115" y="4795"/>
                    <a:pt x="1204" y="4748"/>
                    <a:pt x="1296" y="4713"/>
                  </a:cubicBezTo>
                  <a:cubicBezTo>
                    <a:pt x="1696" y="4713"/>
                    <a:pt x="2095" y="4737"/>
                    <a:pt x="2491" y="4792"/>
                  </a:cubicBezTo>
                  <a:cubicBezTo>
                    <a:pt x="2493" y="4792"/>
                    <a:pt x="2495" y="4792"/>
                    <a:pt x="2496" y="4792"/>
                  </a:cubicBezTo>
                  <a:cubicBezTo>
                    <a:pt x="2526" y="4792"/>
                    <a:pt x="2534" y="4734"/>
                    <a:pt x="2498" y="4727"/>
                  </a:cubicBezTo>
                  <a:cubicBezTo>
                    <a:pt x="2198" y="4675"/>
                    <a:pt x="1892" y="4648"/>
                    <a:pt x="1589" y="4648"/>
                  </a:cubicBezTo>
                  <a:cubicBezTo>
                    <a:pt x="1571" y="4648"/>
                    <a:pt x="1553" y="4648"/>
                    <a:pt x="1535" y="4649"/>
                  </a:cubicBezTo>
                  <a:cubicBezTo>
                    <a:pt x="1679" y="4627"/>
                    <a:pt x="1825" y="4617"/>
                    <a:pt x="1971" y="4617"/>
                  </a:cubicBezTo>
                  <a:cubicBezTo>
                    <a:pt x="2028" y="4617"/>
                    <a:pt x="2086" y="4618"/>
                    <a:pt x="2143" y="4621"/>
                  </a:cubicBezTo>
                  <a:lnTo>
                    <a:pt x="2146" y="4621"/>
                  </a:lnTo>
                  <a:cubicBezTo>
                    <a:pt x="2150" y="4622"/>
                    <a:pt x="2154" y="4622"/>
                    <a:pt x="2158" y="4622"/>
                  </a:cubicBezTo>
                  <a:cubicBezTo>
                    <a:pt x="2186" y="4622"/>
                    <a:pt x="2208" y="4600"/>
                    <a:pt x="2211" y="4570"/>
                  </a:cubicBezTo>
                  <a:cubicBezTo>
                    <a:pt x="2225" y="4488"/>
                    <a:pt x="2235" y="4406"/>
                    <a:pt x="2249" y="4324"/>
                  </a:cubicBezTo>
                  <a:cubicBezTo>
                    <a:pt x="2325" y="4311"/>
                    <a:pt x="2403" y="4304"/>
                    <a:pt x="2480" y="4304"/>
                  </a:cubicBezTo>
                  <a:cubicBezTo>
                    <a:pt x="2506" y="4304"/>
                    <a:pt x="2533" y="4305"/>
                    <a:pt x="2560" y="4307"/>
                  </a:cubicBezTo>
                  <a:cubicBezTo>
                    <a:pt x="2590" y="4304"/>
                    <a:pt x="2597" y="4259"/>
                    <a:pt x="2566" y="4249"/>
                  </a:cubicBezTo>
                  <a:cubicBezTo>
                    <a:pt x="2521" y="4240"/>
                    <a:pt x="2476" y="4236"/>
                    <a:pt x="2430" y="4236"/>
                  </a:cubicBezTo>
                  <a:cubicBezTo>
                    <a:pt x="2373" y="4236"/>
                    <a:pt x="2316" y="4242"/>
                    <a:pt x="2259" y="4256"/>
                  </a:cubicBezTo>
                  <a:cubicBezTo>
                    <a:pt x="2276" y="4136"/>
                    <a:pt x="2293" y="4017"/>
                    <a:pt x="2310" y="3897"/>
                  </a:cubicBezTo>
                  <a:cubicBezTo>
                    <a:pt x="2406" y="3880"/>
                    <a:pt x="2505" y="3870"/>
                    <a:pt x="2601" y="3849"/>
                  </a:cubicBezTo>
                  <a:cubicBezTo>
                    <a:pt x="2629" y="3843"/>
                    <a:pt x="2619" y="3801"/>
                    <a:pt x="2593" y="3801"/>
                  </a:cubicBezTo>
                  <a:cubicBezTo>
                    <a:pt x="2591" y="3801"/>
                    <a:pt x="2589" y="3801"/>
                    <a:pt x="2587" y="3802"/>
                  </a:cubicBezTo>
                  <a:cubicBezTo>
                    <a:pt x="2495" y="3819"/>
                    <a:pt x="2402" y="3846"/>
                    <a:pt x="2314" y="3870"/>
                  </a:cubicBezTo>
                  <a:cubicBezTo>
                    <a:pt x="2334" y="3713"/>
                    <a:pt x="2351" y="3556"/>
                    <a:pt x="2368" y="3399"/>
                  </a:cubicBezTo>
                  <a:cubicBezTo>
                    <a:pt x="2433" y="3392"/>
                    <a:pt x="2501" y="3378"/>
                    <a:pt x="2566" y="3364"/>
                  </a:cubicBezTo>
                  <a:cubicBezTo>
                    <a:pt x="2597" y="3354"/>
                    <a:pt x="2594" y="3303"/>
                    <a:pt x="2560" y="3303"/>
                  </a:cubicBezTo>
                  <a:cubicBezTo>
                    <a:pt x="2495" y="3310"/>
                    <a:pt x="2433" y="3320"/>
                    <a:pt x="2372" y="3334"/>
                  </a:cubicBezTo>
                  <a:cubicBezTo>
                    <a:pt x="2392" y="3132"/>
                    <a:pt x="2409" y="2931"/>
                    <a:pt x="2423" y="2729"/>
                  </a:cubicBezTo>
                  <a:cubicBezTo>
                    <a:pt x="2508" y="2719"/>
                    <a:pt x="2590" y="2709"/>
                    <a:pt x="2676" y="2692"/>
                  </a:cubicBezTo>
                  <a:cubicBezTo>
                    <a:pt x="2727" y="2675"/>
                    <a:pt x="2717" y="2599"/>
                    <a:pt x="2662" y="2599"/>
                  </a:cubicBezTo>
                  <a:cubicBezTo>
                    <a:pt x="2583" y="2599"/>
                    <a:pt x="2505" y="2610"/>
                    <a:pt x="2430" y="2620"/>
                  </a:cubicBezTo>
                  <a:cubicBezTo>
                    <a:pt x="2440" y="2459"/>
                    <a:pt x="2443" y="2296"/>
                    <a:pt x="2447" y="2132"/>
                  </a:cubicBezTo>
                  <a:cubicBezTo>
                    <a:pt x="2484" y="2135"/>
                    <a:pt x="2521" y="2136"/>
                    <a:pt x="2559" y="2136"/>
                  </a:cubicBezTo>
                  <a:cubicBezTo>
                    <a:pt x="2605" y="2136"/>
                    <a:pt x="2651" y="2134"/>
                    <a:pt x="2696" y="2128"/>
                  </a:cubicBezTo>
                  <a:cubicBezTo>
                    <a:pt x="2744" y="2128"/>
                    <a:pt x="2744" y="2060"/>
                    <a:pt x="2696" y="2060"/>
                  </a:cubicBezTo>
                  <a:cubicBezTo>
                    <a:pt x="2646" y="2056"/>
                    <a:pt x="2595" y="2053"/>
                    <a:pt x="2544" y="2053"/>
                  </a:cubicBezTo>
                  <a:cubicBezTo>
                    <a:pt x="2513" y="2053"/>
                    <a:pt x="2482" y="2054"/>
                    <a:pt x="2450" y="2056"/>
                  </a:cubicBezTo>
                  <a:lnTo>
                    <a:pt x="2450" y="1759"/>
                  </a:lnTo>
                  <a:cubicBezTo>
                    <a:pt x="2450" y="1759"/>
                    <a:pt x="2454" y="1763"/>
                    <a:pt x="2454" y="1763"/>
                  </a:cubicBezTo>
                  <a:cubicBezTo>
                    <a:pt x="2468" y="1763"/>
                    <a:pt x="2481" y="1763"/>
                    <a:pt x="2495" y="1763"/>
                  </a:cubicBezTo>
                  <a:cubicBezTo>
                    <a:pt x="2590" y="1763"/>
                    <a:pt x="2682" y="1753"/>
                    <a:pt x="2775" y="1735"/>
                  </a:cubicBezTo>
                  <a:cubicBezTo>
                    <a:pt x="2812" y="1729"/>
                    <a:pt x="2799" y="1681"/>
                    <a:pt x="2768" y="1677"/>
                  </a:cubicBezTo>
                  <a:cubicBezTo>
                    <a:pt x="2728" y="1674"/>
                    <a:pt x="2688" y="1672"/>
                    <a:pt x="2648" y="1672"/>
                  </a:cubicBezTo>
                  <a:cubicBezTo>
                    <a:pt x="2581" y="1672"/>
                    <a:pt x="2514" y="1677"/>
                    <a:pt x="2450" y="1688"/>
                  </a:cubicBezTo>
                  <a:cubicBezTo>
                    <a:pt x="2447" y="1479"/>
                    <a:pt x="2437" y="1271"/>
                    <a:pt x="2423" y="1063"/>
                  </a:cubicBezTo>
                  <a:cubicBezTo>
                    <a:pt x="2665" y="1063"/>
                    <a:pt x="2908" y="1056"/>
                    <a:pt x="3147" y="1039"/>
                  </a:cubicBezTo>
                  <a:cubicBezTo>
                    <a:pt x="3212" y="1032"/>
                    <a:pt x="3215" y="936"/>
                    <a:pt x="3147" y="936"/>
                  </a:cubicBezTo>
                  <a:cubicBezTo>
                    <a:pt x="2904" y="940"/>
                    <a:pt x="2659" y="953"/>
                    <a:pt x="2416" y="981"/>
                  </a:cubicBezTo>
                  <a:cubicBezTo>
                    <a:pt x="2406" y="847"/>
                    <a:pt x="2396" y="718"/>
                    <a:pt x="2379" y="591"/>
                  </a:cubicBezTo>
                  <a:lnTo>
                    <a:pt x="2379" y="591"/>
                  </a:lnTo>
                  <a:cubicBezTo>
                    <a:pt x="2659" y="622"/>
                    <a:pt x="2939" y="636"/>
                    <a:pt x="3219" y="639"/>
                  </a:cubicBezTo>
                  <a:cubicBezTo>
                    <a:pt x="3236" y="639"/>
                    <a:pt x="3253" y="629"/>
                    <a:pt x="3260" y="612"/>
                  </a:cubicBezTo>
                  <a:cubicBezTo>
                    <a:pt x="3803" y="814"/>
                    <a:pt x="4378" y="919"/>
                    <a:pt x="4953" y="919"/>
                  </a:cubicBezTo>
                  <a:cubicBezTo>
                    <a:pt x="5716" y="919"/>
                    <a:pt x="6478" y="735"/>
                    <a:pt x="7163" y="356"/>
                  </a:cubicBezTo>
                  <a:cubicBezTo>
                    <a:pt x="7167" y="356"/>
                    <a:pt x="7167" y="352"/>
                    <a:pt x="7170" y="352"/>
                  </a:cubicBezTo>
                  <a:close/>
                  <a:moveTo>
                    <a:pt x="2296" y="1"/>
                  </a:moveTo>
                  <a:cubicBezTo>
                    <a:pt x="2250" y="1"/>
                    <a:pt x="2219" y="68"/>
                    <a:pt x="2266" y="100"/>
                  </a:cubicBezTo>
                  <a:cubicBezTo>
                    <a:pt x="2508" y="260"/>
                    <a:pt x="2761" y="400"/>
                    <a:pt x="3027" y="516"/>
                  </a:cubicBezTo>
                  <a:cubicBezTo>
                    <a:pt x="2845" y="502"/>
                    <a:pt x="2663" y="495"/>
                    <a:pt x="2479" y="495"/>
                  </a:cubicBezTo>
                  <a:cubicBezTo>
                    <a:pt x="2442" y="495"/>
                    <a:pt x="2405" y="495"/>
                    <a:pt x="2368" y="496"/>
                  </a:cubicBezTo>
                  <a:cubicBezTo>
                    <a:pt x="2355" y="390"/>
                    <a:pt x="2341" y="281"/>
                    <a:pt x="2324" y="175"/>
                  </a:cubicBezTo>
                  <a:cubicBezTo>
                    <a:pt x="2321" y="157"/>
                    <a:pt x="2305" y="149"/>
                    <a:pt x="2289" y="149"/>
                  </a:cubicBezTo>
                  <a:cubicBezTo>
                    <a:pt x="2268" y="149"/>
                    <a:pt x="2245" y="162"/>
                    <a:pt x="2245" y="185"/>
                  </a:cubicBezTo>
                  <a:cubicBezTo>
                    <a:pt x="2256" y="1640"/>
                    <a:pt x="2280" y="3037"/>
                    <a:pt x="2078" y="4481"/>
                  </a:cubicBezTo>
                  <a:cubicBezTo>
                    <a:pt x="1995" y="4466"/>
                    <a:pt x="1909" y="4459"/>
                    <a:pt x="1823" y="4459"/>
                  </a:cubicBezTo>
                  <a:cubicBezTo>
                    <a:pt x="946" y="4459"/>
                    <a:pt x="0" y="5208"/>
                    <a:pt x="579" y="6141"/>
                  </a:cubicBezTo>
                  <a:cubicBezTo>
                    <a:pt x="782" y="6470"/>
                    <a:pt x="1182" y="6752"/>
                    <a:pt x="1584" y="6752"/>
                  </a:cubicBezTo>
                  <a:cubicBezTo>
                    <a:pt x="1628" y="6752"/>
                    <a:pt x="1672" y="6749"/>
                    <a:pt x="1716" y="6742"/>
                  </a:cubicBezTo>
                  <a:cubicBezTo>
                    <a:pt x="2177" y="6667"/>
                    <a:pt x="2720" y="6179"/>
                    <a:pt x="2727" y="5694"/>
                  </a:cubicBezTo>
                  <a:cubicBezTo>
                    <a:pt x="2727" y="5670"/>
                    <a:pt x="2713" y="5649"/>
                    <a:pt x="2693" y="5642"/>
                  </a:cubicBezTo>
                  <a:cubicBezTo>
                    <a:pt x="2959" y="4433"/>
                    <a:pt x="2990" y="3170"/>
                    <a:pt x="2945" y="1937"/>
                  </a:cubicBezTo>
                  <a:lnTo>
                    <a:pt x="2945" y="1937"/>
                  </a:lnTo>
                  <a:cubicBezTo>
                    <a:pt x="3631" y="2287"/>
                    <a:pt x="4373" y="2496"/>
                    <a:pt x="5117" y="2496"/>
                  </a:cubicBezTo>
                  <a:cubicBezTo>
                    <a:pt x="5621" y="2496"/>
                    <a:pt x="6127" y="2400"/>
                    <a:pt x="6617" y="2186"/>
                  </a:cubicBezTo>
                  <a:lnTo>
                    <a:pt x="6617" y="2186"/>
                  </a:lnTo>
                  <a:cubicBezTo>
                    <a:pt x="6507" y="3112"/>
                    <a:pt x="6446" y="4054"/>
                    <a:pt x="6426" y="4987"/>
                  </a:cubicBezTo>
                  <a:cubicBezTo>
                    <a:pt x="6315" y="4933"/>
                    <a:pt x="6202" y="4908"/>
                    <a:pt x="6090" y="4908"/>
                  </a:cubicBezTo>
                  <a:cubicBezTo>
                    <a:pt x="5432" y="4908"/>
                    <a:pt x="4828" y="5755"/>
                    <a:pt x="5135" y="6401"/>
                  </a:cubicBezTo>
                  <a:cubicBezTo>
                    <a:pt x="5309" y="6773"/>
                    <a:pt x="5734" y="6965"/>
                    <a:pt x="6148" y="6965"/>
                  </a:cubicBezTo>
                  <a:cubicBezTo>
                    <a:pt x="6563" y="6965"/>
                    <a:pt x="6967" y="6773"/>
                    <a:pt x="7098" y="6377"/>
                  </a:cubicBezTo>
                  <a:cubicBezTo>
                    <a:pt x="7102" y="6370"/>
                    <a:pt x="7105" y="6363"/>
                    <a:pt x="7109" y="6353"/>
                  </a:cubicBezTo>
                  <a:cubicBezTo>
                    <a:pt x="7109" y="6339"/>
                    <a:pt x="7109" y="6325"/>
                    <a:pt x="7112" y="6312"/>
                  </a:cubicBezTo>
                  <a:cubicBezTo>
                    <a:pt x="7119" y="6281"/>
                    <a:pt x="7129" y="6247"/>
                    <a:pt x="7132" y="6213"/>
                  </a:cubicBezTo>
                  <a:cubicBezTo>
                    <a:pt x="7136" y="6199"/>
                    <a:pt x="7129" y="6182"/>
                    <a:pt x="7122" y="6172"/>
                  </a:cubicBezTo>
                  <a:cubicBezTo>
                    <a:pt x="7214" y="5072"/>
                    <a:pt x="7235" y="3966"/>
                    <a:pt x="7276" y="2866"/>
                  </a:cubicBezTo>
                  <a:cubicBezTo>
                    <a:pt x="7307" y="1992"/>
                    <a:pt x="7433" y="1066"/>
                    <a:pt x="7290" y="202"/>
                  </a:cubicBezTo>
                  <a:cubicBezTo>
                    <a:pt x="7284" y="167"/>
                    <a:pt x="7259" y="152"/>
                    <a:pt x="7233" y="152"/>
                  </a:cubicBezTo>
                  <a:cubicBezTo>
                    <a:pt x="7198" y="152"/>
                    <a:pt x="7160" y="179"/>
                    <a:pt x="7160" y="223"/>
                  </a:cubicBezTo>
                  <a:cubicBezTo>
                    <a:pt x="7147" y="217"/>
                    <a:pt x="7134" y="214"/>
                    <a:pt x="7121" y="214"/>
                  </a:cubicBezTo>
                  <a:cubicBezTo>
                    <a:pt x="7110" y="214"/>
                    <a:pt x="7099" y="216"/>
                    <a:pt x="7088" y="223"/>
                  </a:cubicBezTo>
                  <a:cubicBezTo>
                    <a:pt x="6351" y="542"/>
                    <a:pt x="5611" y="706"/>
                    <a:pt x="4878" y="706"/>
                  </a:cubicBezTo>
                  <a:cubicBezTo>
                    <a:pt x="4012" y="706"/>
                    <a:pt x="3155" y="477"/>
                    <a:pt x="2320" y="7"/>
                  </a:cubicBezTo>
                  <a:cubicBezTo>
                    <a:pt x="2312" y="3"/>
                    <a:pt x="2303" y="1"/>
                    <a:pt x="229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34"/>
            <p:cNvSpPr/>
            <p:nvPr/>
          </p:nvSpPr>
          <p:spPr>
            <a:xfrm>
              <a:off x="6181220" y="3608463"/>
              <a:ext cx="146210" cy="236613"/>
            </a:xfrm>
            <a:custGeom>
              <a:avLst/>
              <a:gdLst/>
              <a:ahLst/>
              <a:cxnLst/>
              <a:rect l="l" t="t" r="r" b="b"/>
              <a:pathLst>
                <a:path w="5693" h="9213" extrusionOk="0">
                  <a:moveTo>
                    <a:pt x="5153" y="0"/>
                  </a:moveTo>
                  <a:cubicBezTo>
                    <a:pt x="5133" y="0"/>
                    <a:pt x="5114" y="9"/>
                    <a:pt x="5098" y="29"/>
                  </a:cubicBezTo>
                  <a:cubicBezTo>
                    <a:pt x="4825" y="384"/>
                    <a:pt x="4364" y="561"/>
                    <a:pt x="3933" y="657"/>
                  </a:cubicBezTo>
                  <a:cubicBezTo>
                    <a:pt x="3824" y="681"/>
                    <a:pt x="3720" y="691"/>
                    <a:pt x="3618" y="691"/>
                  </a:cubicBezTo>
                  <a:cubicBezTo>
                    <a:pt x="3320" y="691"/>
                    <a:pt x="3043" y="612"/>
                    <a:pt x="2738" y="599"/>
                  </a:cubicBezTo>
                  <a:cubicBezTo>
                    <a:pt x="2707" y="599"/>
                    <a:pt x="2694" y="643"/>
                    <a:pt x="2721" y="660"/>
                  </a:cubicBezTo>
                  <a:cubicBezTo>
                    <a:pt x="2973" y="808"/>
                    <a:pt x="3278" y="876"/>
                    <a:pt x="3593" y="876"/>
                  </a:cubicBezTo>
                  <a:cubicBezTo>
                    <a:pt x="4145" y="876"/>
                    <a:pt x="4726" y="666"/>
                    <a:pt x="5098" y="305"/>
                  </a:cubicBezTo>
                  <a:cubicBezTo>
                    <a:pt x="5163" y="862"/>
                    <a:pt x="5183" y="1494"/>
                    <a:pt x="5491" y="1968"/>
                  </a:cubicBezTo>
                  <a:cubicBezTo>
                    <a:pt x="4953" y="2474"/>
                    <a:pt x="4378" y="2793"/>
                    <a:pt x="3691" y="2793"/>
                  </a:cubicBezTo>
                  <a:cubicBezTo>
                    <a:pt x="3505" y="2793"/>
                    <a:pt x="3311" y="2769"/>
                    <a:pt x="3107" y="2720"/>
                  </a:cubicBezTo>
                  <a:cubicBezTo>
                    <a:pt x="3102" y="2718"/>
                    <a:pt x="3097" y="2718"/>
                    <a:pt x="3092" y="2718"/>
                  </a:cubicBezTo>
                  <a:cubicBezTo>
                    <a:pt x="3063" y="2718"/>
                    <a:pt x="3036" y="2742"/>
                    <a:pt x="3038" y="2774"/>
                  </a:cubicBezTo>
                  <a:cubicBezTo>
                    <a:pt x="3018" y="2785"/>
                    <a:pt x="3008" y="2805"/>
                    <a:pt x="3004" y="2829"/>
                  </a:cubicBezTo>
                  <a:cubicBezTo>
                    <a:pt x="2820" y="4612"/>
                    <a:pt x="2748" y="6504"/>
                    <a:pt x="3008" y="8283"/>
                  </a:cubicBezTo>
                  <a:cubicBezTo>
                    <a:pt x="2688" y="8740"/>
                    <a:pt x="2196" y="9030"/>
                    <a:pt x="1704" y="9030"/>
                  </a:cubicBezTo>
                  <a:cubicBezTo>
                    <a:pt x="1403" y="9030"/>
                    <a:pt x="1101" y="8921"/>
                    <a:pt x="839" y="8676"/>
                  </a:cubicBezTo>
                  <a:lnTo>
                    <a:pt x="839" y="8676"/>
                  </a:lnTo>
                  <a:cubicBezTo>
                    <a:pt x="1026" y="8696"/>
                    <a:pt x="1214" y="8705"/>
                    <a:pt x="1401" y="8705"/>
                  </a:cubicBezTo>
                  <a:cubicBezTo>
                    <a:pt x="1506" y="8705"/>
                    <a:pt x="1610" y="8702"/>
                    <a:pt x="1713" y="8696"/>
                  </a:cubicBezTo>
                  <a:cubicBezTo>
                    <a:pt x="1741" y="8696"/>
                    <a:pt x="1741" y="8655"/>
                    <a:pt x="1713" y="8655"/>
                  </a:cubicBezTo>
                  <a:cubicBezTo>
                    <a:pt x="1652" y="8657"/>
                    <a:pt x="1590" y="8657"/>
                    <a:pt x="1529" y="8657"/>
                  </a:cubicBezTo>
                  <a:cubicBezTo>
                    <a:pt x="1282" y="8657"/>
                    <a:pt x="1034" y="8646"/>
                    <a:pt x="788" y="8625"/>
                  </a:cubicBezTo>
                  <a:cubicBezTo>
                    <a:pt x="764" y="8601"/>
                    <a:pt x="740" y="8577"/>
                    <a:pt x="716" y="8553"/>
                  </a:cubicBezTo>
                  <a:cubicBezTo>
                    <a:pt x="634" y="8457"/>
                    <a:pt x="569" y="8351"/>
                    <a:pt x="521" y="8235"/>
                  </a:cubicBezTo>
                  <a:lnTo>
                    <a:pt x="521" y="8235"/>
                  </a:lnTo>
                  <a:cubicBezTo>
                    <a:pt x="1321" y="8269"/>
                    <a:pt x="2123" y="8304"/>
                    <a:pt x="2926" y="8304"/>
                  </a:cubicBezTo>
                  <a:cubicBezTo>
                    <a:pt x="2974" y="8297"/>
                    <a:pt x="2974" y="8228"/>
                    <a:pt x="2926" y="8225"/>
                  </a:cubicBezTo>
                  <a:cubicBezTo>
                    <a:pt x="2113" y="8181"/>
                    <a:pt x="1304" y="8170"/>
                    <a:pt x="491" y="8160"/>
                  </a:cubicBezTo>
                  <a:cubicBezTo>
                    <a:pt x="463" y="8071"/>
                    <a:pt x="450" y="7979"/>
                    <a:pt x="450" y="7883"/>
                  </a:cubicBezTo>
                  <a:lnTo>
                    <a:pt x="450" y="7883"/>
                  </a:lnTo>
                  <a:cubicBezTo>
                    <a:pt x="513" y="7884"/>
                    <a:pt x="577" y="7884"/>
                    <a:pt x="640" y="7884"/>
                  </a:cubicBezTo>
                  <a:cubicBezTo>
                    <a:pt x="986" y="7884"/>
                    <a:pt x="1333" y="7876"/>
                    <a:pt x="1679" y="7853"/>
                  </a:cubicBezTo>
                  <a:cubicBezTo>
                    <a:pt x="1717" y="7853"/>
                    <a:pt x="1717" y="7798"/>
                    <a:pt x="1679" y="7798"/>
                  </a:cubicBezTo>
                  <a:cubicBezTo>
                    <a:pt x="1629" y="7798"/>
                    <a:pt x="1578" y="7797"/>
                    <a:pt x="1528" y="7797"/>
                  </a:cubicBezTo>
                  <a:cubicBezTo>
                    <a:pt x="1168" y="7797"/>
                    <a:pt x="806" y="7808"/>
                    <a:pt x="446" y="7832"/>
                  </a:cubicBezTo>
                  <a:cubicBezTo>
                    <a:pt x="457" y="7665"/>
                    <a:pt x="501" y="7501"/>
                    <a:pt x="586" y="7358"/>
                  </a:cubicBezTo>
                  <a:cubicBezTo>
                    <a:pt x="996" y="7347"/>
                    <a:pt x="1406" y="7327"/>
                    <a:pt x="1816" y="7296"/>
                  </a:cubicBezTo>
                  <a:cubicBezTo>
                    <a:pt x="1864" y="7289"/>
                    <a:pt x="1864" y="7221"/>
                    <a:pt x="1816" y="7221"/>
                  </a:cubicBezTo>
                  <a:cubicBezTo>
                    <a:pt x="1420" y="7231"/>
                    <a:pt x="1024" y="7255"/>
                    <a:pt x="627" y="7286"/>
                  </a:cubicBezTo>
                  <a:cubicBezTo>
                    <a:pt x="740" y="7115"/>
                    <a:pt x="894" y="6975"/>
                    <a:pt x="1071" y="6876"/>
                  </a:cubicBezTo>
                  <a:cubicBezTo>
                    <a:pt x="1201" y="6878"/>
                    <a:pt x="1332" y="6880"/>
                    <a:pt x="1462" y="6880"/>
                  </a:cubicBezTo>
                  <a:cubicBezTo>
                    <a:pt x="1557" y="6880"/>
                    <a:pt x="1652" y="6879"/>
                    <a:pt x="1748" y="6876"/>
                  </a:cubicBezTo>
                  <a:cubicBezTo>
                    <a:pt x="1792" y="6873"/>
                    <a:pt x="1792" y="6808"/>
                    <a:pt x="1748" y="6804"/>
                  </a:cubicBezTo>
                  <a:cubicBezTo>
                    <a:pt x="1660" y="6803"/>
                    <a:pt x="1574" y="6802"/>
                    <a:pt x="1488" y="6802"/>
                  </a:cubicBezTo>
                  <a:cubicBezTo>
                    <a:pt x="1402" y="6802"/>
                    <a:pt x="1316" y="6803"/>
                    <a:pt x="1228" y="6804"/>
                  </a:cubicBezTo>
                  <a:cubicBezTo>
                    <a:pt x="1353" y="6754"/>
                    <a:pt x="1483" y="6729"/>
                    <a:pt x="1613" y="6729"/>
                  </a:cubicBezTo>
                  <a:cubicBezTo>
                    <a:pt x="1868" y="6729"/>
                    <a:pt x="2120" y="6825"/>
                    <a:pt x="2314" y="7006"/>
                  </a:cubicBezTo>
                  <a:cubicBezTo>
                    <a:pt x="2325" y="7015"/>
                    <a:pt x="2337" y="7019"/>
                    <a:pt x="2349" y="7019"/>
                  </a:cubicBezTo>
                  <a:cubicBezTo>
                    <a:pt x="2372" y="7019"/>
                    <a:pt x="2394" y="7002"/>
                    <a:pt x="2396" y="6975"/>
                  </a:cubicBezTo>
                  <a:cubicBezTo>
                    <a:pt x="2420" y="6958"/>
                    <a:pt x="2434" y="6934"/>
                    <a:pt x="2434" y="6907"/>
                  </a:cubicBezTo>
                  <a:lnTo>
                    <a:pt x="2444" y="6729"/>
                  </a:lnTo>
                  <a:cubicBezTo>
                    <a:pt x="2457" y="6730"/>
                    <a:pt x="2469" y="6731"/>
                    <a:pt x="2482" y="6731"/>
                  </a:cubicBezTo>
                  <a:cubicBezTo>
                    <a:pt x="2544" y="6731"/>
                    <a:pt x="2605" y="6717"/>
                    <a:pt x="2659" y="6688"/>
                  </a:cubicBezTo>
                  <a:cubicBezTo>
                    <a:pt x="2680" y="6676"/>
                    <a:pt x="2672" y="6649"/>
                    <a:pt x="2654" y="6649"/>
                  </a:cubicBezTo>
                  <a:cubicBezTo>
                    <a:pt x="2652" y="6649"/>
                    <a:pt x="2649" y="6649"/>
                    <a:pt x="2646" y="6651"/>
                  </a:cubicBezTo>
                  <a:cubicBezTo>
                    <a:pt x="2589" y="6668"/>
                    <a:pt x="2530" y="6679"/>
                    <a:pt x="2470" y="6679"/>
                  </a:cubicBezTo>
                  <a:cubicBezTo>
                    <a:pt x="2462" y="6679"/>
                    <a:pt x="2453" y="6678"/>
                    <a:pt x="2444" y="6678"/>
                  </a:cubicBezTo>
                  <a:cubicBezTo>
                    <a:pt x="2451" y="6575"/>
                    <a:pt x="2454" y="6476"/>
                    <a:pt x="2461" y="6374"/>
                  </a:cubicBezTo>
                  <a:cubicBezTo>
                    <a:pt x="2468" y="6381"/>
                    <a:pt x="2475" y="6381"/>
                    <a:pt x="2482" y="6381"/>
                  </a:cubicBezTo>
                  <a:cubicBezTo>
                    <a:pt x="2550" y="6357"/>
                    <a:pt x="2622" y="6340"/>
                    <a:pt x="2690" y="6313"/>
                  </a:cubicBezTo>
                  <a:cubicBezTo>
                    <a:pt x="2722" y="6306"/>
                    <a:pt x="2712" y="6264"/>
                    <a:pt x="2683" y="6264"/>
                  </a:cubicBezTo>
                  <a:cubicBezTo>
                    <a:pt x="2681" y="6264"/>
                    <a:pt x="2679" y="6264"/>
                    <a:pt x="2676" y="6265"/>
                  </a:cubicBezTo>
                  <a:cubicBezTo>
                    <a:pt x="2608" y="6285"/>
                    <a:pt x="2536" y="6309"/>
                    <a:pt x="2468" y="6330"/>
                  </a:cubicBezTo>
                  <a:cubicBezTo>
                    <a:pt x="2466" y="6330"/>
                    <a:pt x="2465" y="6331"/>
                    <a:pt x="2465" y="6333"/>
                  </a:cubicBezTo>
                  <a:lnTo>
                    <a:pt x="2465" y="6333"/>
                  </a:lnTo>
                  <a:cubicBezTo>
                    <a:pt x="2472" y="6187"/>
                    <a:pt x="2478" y="6042"/>
                    <a:pt x="2485" y="5899"/>
                  </a:cubicBezTo>
                  <a:cubicBezTo>
                    <a:pt x="2547" y="5899"/>
                    <a:pt x="2608" y="5886"/>
                    <a:pt x="2659" y="5855"/>
                  </a:cubicBezTo>
                  <a:cubicBezTo>
                    <a:pt x="2685" y="5842"/>
                    <a:pt x="2672" y="5806"/>
                    <a:pt x="2648" y="5806"/>
                  </a:cubicBezTo>
                  <a:cubicBezTo>
                    <a:pt x="2646" y="5806"/>
                    <a:pt x="2644" y="5807"/>
                    <a:pt x="2642" y="5807"/>
                  </a:cubicBezTo>
                  <a:cubicBezTo>
                    <a:pt x="2591" y="5821"/>
                    <a:pt x="2540" y="5831"/>
                    <a:pt x="2489" y="5838"/>
                  </a:cubicBezTo>
                  <a:cubicBezTo>
                    <a:pt x="2495" y="5742"/>
                    <a:pt x="2499" y="5650"/>
                    <a:pt x="2506" y="5554"/>
                  </a:cubicBezTo>
                  <a:cubicBezTo>
                    <a:pt x="2530" y="5558"/>
                    <a:pt x="2555" y="5560"/>
                    <a:pt x="2579" y="5560"/>
                  </a:cubicBezTo>
                  <a:cubicBezTo>
                    <a:pt x="2641" y="5560"/>
                    <a:pt x="2703" y="5548"/>
                    <a:pt x="2762" y="5524"/>
                  </a:cubicBezTo>
                  <a:cubicBezTo>
                    <a:pt x="2796" y="5511"/>
                    <a:pt x="2788" y="5460"/>
                    <a:pt x="2756" y="5460"/>
                  </a:cubicBezTo>
                  <a:cubicBezTo>
                    <a:pt x="2753" y="5460"/>
                    <a:pt x="2749" y="5461"/>
                    <a:pt x="2745" y="5462"/>
                  </a:cubicBezTo>
                  <a:cubicBezTo>
                    <a:pt x="2685" y="5484"/>
                    <a:pt x="2620" y="5495"/>
                    <a:pt x="2557" y="5495"/>
                  </a:cubicBezTo>
                  <a:cubicBezTo>
                    <a:pt x="2541" y="5495"/>
                    <a:pt x="2525" y="5494"/>
                    <a:pt x="2509" y="5493"/>
                  </a:cubicBezTo>
                  <a:cubicBezTo>
                    <a:pt x="2523" y="5257"/>
                    <a:pt x="2533" y="5022"/>
                    <a:pt x="2547" y="4786"/>
                  </a:cubicBezTo>
                  <a:cubicBezTo>
                    <a:pt x="2573" y="4791"/>
                    <a:pt x="2599" y="4794"/>
                    <a:pt x="2626" y="4794"/>
                  </a:cubicBezTo>
                  <a:cubicBezTo>
                    <a:pt x="2686" y="4794"/>
                    <a:pt x="2745" y="4780"/>
                    <a:pt x="2799" y="4752"/>
                  </a:cubicBezTo>
                  <a:cubicBezTo>
                    <a:pt x="2824" y="4743"/>
                    <a:pt x="2810" y="4706"/>
                    <a:pt x="2789" y="4706"/>
                  </a:cubicBezTo>
                  <a:cubicBezTo>
                    <a:pt x="2787" y="4706"/>
                    <a:pt x="2785" y="4706"/>
                    <a:pt x="2782" y="4707"/>
                  </a:cubicBezTo>
                  <a:cubicBezTo>
                    <a:pt x="2732" y="4728"/>
                    <a:pt x="2679" y="4738"/>
                    <a:pt x="2626" y="4738"/>
                  </a:cubicBezTo>
                  <a:cubicBezTo>
                    <a:pt x="2601" y="4738"/>
                    <a:pt x="2576" y="4736"/>
                    <a:pt x="2550" y="4731"/>
                  </a:cubicBezTo>
                  <a:cubicBezTo>
                    <a:pt x="2560" y="4591"/>
                    <a:pt x="2567" y="4448"/>
                    <a:pt x="2574" y="4304"/>
                  </a:cubicBezTo>
                  <a:cubicBezTo>
                    <a:pt x="2577" y="4308"/>
                    <a:pt x="2584" y="4308"/>
                    <a:pt x="2588" y="4308"/>
                  </a:cubicBezTo>
                  <a:cubicBezTo>
                    <a:pt x="2646" y="4301"/>
                    <a:pt x="2704" y="4284"/>
                    <a:pt x="2758" y="4267"/>
                  </a:cubicBezTo>
                  <a:cubicBezTo>
                    <a:pt x="2775" y="4257"/>
                    <a:pt x="2775" y="4226"/>
                    <a:pt x="2752" y="4226"/>
                  </a:cubicBezTo>
                  <a:cubicBezTo>
                    <a:pt x="2694" y="4229"/>
                    <a:pt x="2632" y="4243"/>
                    <a:pt x="2574" y="4257"/>
                  </a:cubicBezTo>
                  <a:cubicBezTo>
                    <a:pt x="2581" y="4134"/>
                    <a:pt x="2588" y="4011"/>
                    <a:pt x="2594" y="3888"/>
                  </a:cubicBezTo>
                  <a:cubicBezTo>
                    <a:pt x="2663" y="3871"/>
                    <a:pt x="2731" y="3850"/>
                    <a:pt x="2796" y="3826"/>
                  </a:cubicBezTo>
                  <a:cubicBezTo>
                    <a:pt x="2830" y="3817"/>
                    <a:pt x="2819" y="3770"/>
                    <a:pt x="2791" y="3770"/>
                  </a:cubicBezTo>
                  <a:cubicBezTo>
                    <a:pt x="2788" y="3770"/>
                    <a:pt x="2785" y="3771"/>
                    <a:pt x="2782" y="3772"/>
                  </a:cubicBezTo>
                  <a:cubicBezTo>
                    <a:pt x="2717" y="3785"/>
                    <a:pt x="2656" y="3802"/>
                    <a:pt x="2598" y="3826"/>
                  </a:cubicBezTo>
                  <a:cubicBezTo>
                    <a:pt x="2612" y="3536"/>
                    <a:pt x="2625" y="3246"/>
                    <a:pt x="2639" y="2952"/>
                  </a:cubicBezTo>
                  <a:cubicBezTo>
                    <a:pt x="2691" y="2959"/>
                    <a:pt x="2744" y="2961"/>
                    <a:pt x="2798" y="2961"/>
                  </a:cubicBezTo>
                  <a:cubicBezTo>
                    <a:pt x="2829" y="2961"/>
                    <a:pt x="2860" y="2960"/>
                    <a:pt x="2892" y="2959"/>
                  </a:cubicBezTo>
                  <a:cubicBezTo>
                    <a:pt x="2933" y="2959"/>
                    <a:pt x="2933" y="2894"/>
                    <a:pt x="2892" y="2894"/>
                  </a:cubicBezTo>
                  <a:cubicBezTo>
                    <a:pt x="2856" y="2893"/>
                    <a:pt x="2821" y="2892"/>
                    <a:pt x="2787" y="2892"/>
                  </a:cubicBezTo>
                  <a:cubicBezTo>
                    <a:pt x="2738" y="2892"/>
                    <a:pt x="2689" y="2893"/>
                    <a:pt x="2639" y="2897"/>
                  </a:cubicBezTo>
                  <a:cubicBezTo>
                    <a:pt x="2646" y="2740"/>
                    <a:pt x="2649" y="2580"/>
                    <a:pt x="2656" y="2419"/>
                  </a:cubicBezTo>
                  <a:cubicBezTo>
                    <a:pt x="2659" y="2433"/>
                    <a:pt x="2670" y="2443"/>
                    <a:pt x="2683" y="2443"/>
                  </a:cubicBezTo>
                  <a:cubicBezTo>
                    <a:pt x="3043" y="2458"/>
                    <a:pt x="3403" y="2482"/>
                    <a:pt x="3762" y="2482"/>
                  </a:cubicBezTo>
                  <a:cubicBezTo>
                    <a:pt x="3806" y="2482"/>
                    <a:pt x="3849" y="2481"/>
                    <a:pt x="3892" y="2481"/>
                  </a:cubicBezTo>
                  <a:cubicBezTo>
                    <a:pt x="3943" y="2481"/>
                    <a:pt x="3943" y="2409"/>
                    <a:pt x="3892" y="2409"/>
                  </a:cubicBezTo>
                  <a:cubicBezTo>
                    <a:pt x="3493" y="2382"/>
                    <a:pt x="3086" y="2385"/>
                    <a:pt x="2683" y="2378"/>
                  </a:cubicBezTo>
                  <a:cubicBezTo>
                    <a:pt x="2670" y="2378"/>
                    <a:pt x="2659" y="2385"/>
                    <a:pt x="2656" y="2399"/>
                  </a:cubicBezTo>
                  <a:cubicBezTo>
                    <a:pt x="2666" y="2108"/>
                    <a:pt x="2673" y="1815"/>
                    <a:pt x="2680" y="1524"/>
                  </a:cubicBezTo>
                  <a:cubicBezTo>
                    <a:pt x="3144" y="1542"/>
                    <a:pt x="3602" y="1586"/>
                    <a:pt x="4066" y="1620"/>
                  </a:cubicBezTo>
                  <a:cubicBezTo>
                    <a:pt x="4107" y="1620"/>
                    <a:pt x="4114" y="1562"/>
                    <a:pt x="4073" y="1552"/>
                  </a:cubicBezTo>
                  <a:cubicBezTo>
                    <a:pt x="3716" y="1476"/>
                    <a:pt x="3339" y="1452"/>
                    <a:pt x="2968" y="1452"/>
                  </a:cubicBezTo>
                  <a:cubicBezTo>
                    <a:pt x="2872" y="1452"/>
                    <a:pt x="2775" y="1453"/>
                    <a:pt x="2680" y="1456"/>
                  </a:cubicBezTo>
                  <a:cubicBezTo>
                    <a:pt x="2683" y="1186"/>
                    <a:pt x="2687" y="913"/>
                    <a:pt x="2687" y="640"/>
                  </a:cubicBezTo>
                  <a:cubicBezTo>
                    <a:pt x="2687" y="616"/>
                    <a:pt x="2667" y="604"/>
                    <a:pt x="2647" y="604"/>
                  </a:cubicBezTo>
                  <a:cubicBezTo>
                    <a:pt x="2628" y="604"/>
                    <a:pt x="2608" y="616"/>
                    <a:pt x="2608" y="640"/>
                  </a:cubicBezTo>
                  <a:cubicBezTo>
                    <a:pt x="2403" y="2682"/>
                    <a:pt x="2366" y="4752"/>
                    <a:pt x="2267" y="6801"/>
                  </a:cubicBezTo>
                  <a:cubicBezTo>
                    <a:pt x="2069" y="6612"/>
                    <a:pt x="1833" y="6531"/>
                    <a:pt x="1592" y="6531"/>
                  </a:cubicBezTo>
                  <a:cubicBezTo>
                    <a:pt x="818" y="6531"/>
                    <a:pt x="1" y="7376"/>
                    <a:pt x="293" y="8215"/>
                  </a:cubicBezTo>
                  <a:cubicBezTo>
                    <a:pt x="524" y="8872"/>
                    <a:pt x="1147" y="9212"/>
                    <a:pt x="1766" y="9212"/>
                  </a:cubicBezTo>
                  <a:cubicBezTo>
                    <a:pt x="2328" y="9212"/>
                    <a:pt x="2886" y="8933"/>
                    <a:pt x="3148" y="8358"/>
                  </a:cubicBezTo>
                  <a:cubicBezTo>
                    <a:pt x="3172" y="8310"/>
                    <a:pt x="3144" y="8256"/>
                    <a:pt x="3097" y="8242"/>
                  </a:cubicBezTo>
                  <a:cubicBezTo>
                    <a:pt x="3090" y="6435"/>
                    <a:pt x="3032" y="4656"/>
                    <a:pt x="3141" y="2850"/>
                  </a:cubicBezTo>
                  <a:cubicBezTo>
                    <a:pt x="3358" y="2918"/>
                    <a:pt x="3593" y="2953"/>
                    <a:pt x="3831" y="2953"/>
                  </a:cubicBezTo>
                  <a:cubicBezTo>
                    <a:pt x="4538" y="2953"/>
                    <a:pt x="5271" y="2648"/>
                    <a:pt x="5634" y="2037"/>
                  </a:cubicBezTo>
                  <a:cubicBezTo>
                    <a:pt x="5634" y="2033"/>
                    <a:pt x="5634" y="2033"/>
                    <a:pt x="5634" y="2030"/>
                  </a:cubicBezTo>
                  <a:cubicBezTo>
                    <a:pt x="5678" y="2009"/>
                    <a:pt x="5692" y="1955"/>
                    <a:pt x="5665" y="1914"/>
                  </a:cubicBezTo>
                  <a:cubicBezTo>
                    <a:pt x="5323" y="1412"/>
                    <a:pt x="5330" y="678"/>
                    <a:pt x="5255" y="97"/>
                  </a:cubicBezTo>
                  <a:cubicBezTo>
                    <a:pt x="5250" y="49"/>
                    <a:pt x="5201" y="0"/>
                    <a:pt x="515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34"/>
            <p:cNvSpPr/>
            <p:nvPr/>
          </p:nvSpPr>
          <p:spPr>
            <a:xfrm>
              <a:off x="6100552" y="3620919"/>
              <a:ext cx="7371" cy="2388"/>
            </a:xfrm>
            <a:custGeom>
              <a:avLst/>
              <a:gdLst/>
              <a:ahLst/>
              <a:cxnLst/>
              <a:rect l="l" t="t" r="r" b="b"/>
              <a:pathLst>
                <a:path w="287" h="93" extrusionOk="0">
                  <a:moveTo>
                    <a:pt x="253" y="0"/>
                  </a:moveTo>
                  <a:cubicBezTo>
                    <a:pt x="251" y="0"/>
                    <a:pt x="249" y="1"/>
                    <a:pt x="247" y="1"/>
                  </a:cubicBezTo>
                  <a:cubicBezTo>
                    <a:pt x="193" y="12"/>
                    <a:pt x="148" y="29"/>
                    <a:pt x="96" y="29"/>
                  </a:cubicBezTo>
                  <a:cubicBezTo>
                    <a:pt x="82" y="29"/>
                    <a:pt x="68" y="28"/>
                    <a:pt x="53" y="25"/>
                  </a:cubicBezTo>
                  <a:cubicBezTo>
                    <a:pt x="50" y="25"/>
                    <a:pt x="48" y="25"/>
                    <a:pt x="46" y="25"/>
                  </a:cubicBezTo>
                  <a:cubicBezTo>
                    <a:pt x="13" y="25"/>
                    <a:pt x="0" y="73"/>
                    <a:pt x="36" y="80"/>
                  </a:cubicBezTo>
                  <a:cubicBezTo>
                    <a:pt x="66" y="87"/>
                    <a:pt x="96" y="92"/>
                    <a:pt x="127" y="92"/>
                  </a:cubicBezTo>
                  <a:cubicBezTo>
                    <a:pt x="179" y="92"/>
                    <a:pt x="229" y="78"/>
                    <a:pt x="268" y="39"/>
                  </a:cubicBezTo>
                  <a:cubicBezTo>
                    <a:pt x="286" y="27"/>
                    <a:pt x="271" y="0"/>
                    <a:pt x="25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34"/>
            <p:cNvSpPr/>
            <p:nvPr/>
          </p:nvSpPr>
          <p:spPr>
            <a:xfrm>
              <a:off x="6099601" y="3579108"/>
              <a:ext cx="35211" cy="3210"/>
            </a:xfrm>
            <a:custGeom>
              <a:avLst/>
              <a:gdLst/>
              <a:ahLst/>
              <a:cxnLst/>
              <a:rect l="l" t="t" r="r" b="b"/>
              <a:pathLst>
                <a:path w="1371" h="125" extrusionOk="0">
                  <a:moveTo>
                    <a:pt x="45" y="4"/>
                  </a:moveTo>
                  <a:cubicBezTo>
                    <a:pt x="1" y="10"/>
                    <a:pt x="1" y="72"/>
                    <a:pt x="45" y="79"/>
                  </a:cubicBezTo>
                  <a:cubicBezTo>
                    <a:pt x="397" y="96"/>
                    <a:pt x="748" y="124"/>
                    <a:pt x="1100" y="124"/>
                  </a:cubicBezTo>
                  <a:cubicBezTo>
                    <a:pt x="1175" y="124"/>
                    <a:pt x="1250" y="123"/>
                    <a:pt x="1326" y="120"/>
                  </a:cubicBezTo>
                  <a:cubicBezTo>
                    <a:pt x="1370" y="113"/>
                    <a:pt x="1370" y="48"/>
                    <a:pt x="1326" y="45"/>
                  </a:cubicBezTo>
                  <a:cubicBezTo>
                    <a:pt x="902" y="0"/>
                    <a:pt x="472" y="10"/>
                    <a:pt x="45" y="4"/>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34"/>
            <p:cNvSpPr/>
            <p:nvPr/>
          </p:nvSpPr>
          <p:spPr>
            <a:xfrm>
              <a:off x="6248175" y="3694500"/>
              <a:ext cx="6549" cy="3236"/>
            </a:xfrm>
            <a:custGeom>
              <a:avLst/>
              <a:gdLst/>
              <a:ahLst/>
              <a:cxnLst/>
              <a:rect l="l" t="t" r="r" b="b"/>
              <a:pathLst>
                <a:path w="255" h="126" extrusionOk="0">
                  <a:moveTo>
                    <a:pt x="215" y="0"/>
                  </a:moveTo>
                  <a:cubicBezTo>
                    <a:pt x="212" y="0"/>
                    <a:pt x="209" y="1"/>
                    <a:pt x="206" y="2"/>
                  </a:cubicBezTo>
                  <a:cubicBezTo>
                    <a:pt x="145" y="19"/>
                    <a:pt x="83" y="43"/>
                    <a:pt x="25" y="73"/>
                  </a:cubicBezTo>
                  <a:cubicBezTo>
                    <a:pt x="0" y="86"/>
                    <a:pt x="15" y="126"/>
                    <a:pt x="40" y="126"/>
                  </a:cubicBezTo>
                  <a:cubicBezTo>
                    <a:pt x="43" y="126"/>
                    <a:pt x="46" y="126"/>
                    <a:pt x="49" y="125"/>
                  </a:cubicBezTo>
                  <a:cubicBezTo>
                    <a:pt x="110" y="104"/>
                    <a:pt x="168" y="80"/>
                    <a:pt x="227" y="53"/>
                  </a:cubicBezTo>
                  <a:cubicBezTo>
                    <a:pt x="254" y="37"/>
                    <a:pt x="240" y="0"/>
                    <a:pt x="2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34"/>
            <p:cNvSpPr/>
            <p:nvPr/>
          </p:nvSpPr>
          <p:spPr>
            <a:xfrm>
              <a:off x="6249870" y="3657722"/>
              <a:ext cx="24527" cy="2979"/>
            </a:xfrm>
            <a:custGeom>
              <a:avLst/>
              <a:gdLst/>
              <a:ahLst/>
              <a:cxnLst/>
              <a:rect l="l" t="t" r="r" b="b"/>
              <a:pathLst>
                <a:path w="955" h="116" extrusionOk="0">
                  <a:moveTo>
                    <a:pt x="417" y="0"/>
                  </a:moveTo>
                  <a:cubicBezTo>
                    <a:pt x="291" y="0"/>
                    <a:pt x="165" y="9"/>
                    <a:pt x="41" y="27"/>
                  </a:cubicBezTo>
                  <a:cubicBezTo>
                    <a:pt x="1" y="30"/>
                    <a:pt x="0" y="92"/>
                    <a:pt x="38" y="92"/>
                  </a:cubicBezTo>
                  <a:cubicBezTo>
                    <a:pt x="39" y="92"/>
                    <a:pt x="40" y="92"/>
                    <a:pt x="41" y="91"/>
                  </a:cubicBezTo>
                  <a:cubicBezTo>
                    <a:pt x="146" y="83"/>
                    <a:pt x="252" y="79"/>
                    <a:pt x="357" y="79"/>
                  </a:cubicBezTo>
                  <a:cubicBezTo>
                    <a:pt x="542" y="79"/>
                    <a:pt x="726" y="91"/>
                    <a:pt x="908" y="115"/>
                  </a:cubicBezTo>
                  <a:cubicBezTo>
                    <a:pt x="910" y="116"/>
                    <a:pt x="912" y="116"/>
                    <a:pt x="914" y="116"/>
                  </a:cubicBezTo>
                  <a:cubicBezTo>
                    <a:pt x="950" y="116"/>
                    <a:pt x="954" y="54"/>
                    <a:pt x="919" y="47"/>
                  </a:cubicBezTo>
                  <a:cubicBezTo>
                    <a:pt x="753" y="16"/>
                    <a:pt x="585" y="0"/>
                    <a:pt x="4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34"/>
            <p:cNvSpPr/>
            <p:nvPr/>
          </p:nvSpPr>
          <p:spPr>
            <a:xfrm>
              <a:off x="6251513" y="3632631"/>
              <a:ext cx="26530" cy="4931"/>
            </a:xfrm>
            <a:custGeom>
              <a:avLst/>
              <a:gdLst/>
              <a:ahLst/>
              <a:cxnLst/>
              <a:rect l="l" t="t" r="r" b="b"/>
              <a:pathLst>
                <a:path w="1033" h="192" extrusionOk="0">
                  <a:moveTo>
                    <a:pt x="277" y="1"/>
                  </a:moveTo>
                  <a:cubicBezTo>
                    <a:pt x="201" y="1"/>
                    <a:pt x="125" y="5"/>
                    <a:pt x="49" y="13"/>
                  </a:cubicBezTo>
                  <a:cubicBezTo>
                    <a:pt x="1" y="13"/>
                    <a:pt x="1" y="81"/>
                    <a:pt x="49" y="81"/>
                  </a:cubicBezTo>
                  <a:cubicBezTo>
                    <a:pt x="360" y="88"/>
                    <a:pt x="670" y="126"/>
                    <a:pt x="971" y="191"/>
                  </a:cubicBezTo>
                  <a:cubicBezTo>
                    <a:pt x="974" y="191"/>
                    <a:pt x="978" y="192"/>
                    <a:pt x="981" y="192"/>
                  </a:cubicBezTo>
                  <a:cubicBezTo>
                    <a:pt x="1021" y="192"/>
                    <a:pt x="1032" y="135"/>
                    <a:pt x="991" y="122"/>
                  </a:cubicBezTo>
                  <a:cubicBezTo>
                    <a:pt x="760" y="42"/>
                    <a:pt x="519" y="1"/>
                    <a:pt x="27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 name="Google Shape;598;p34"/>
          <p:cNvGrpSpPr/>
          <p:nvPr/>
        </p:nvGrpSpPr>
        <p:grpSpPr>
          <a:xfrm>
            <a:off x="2531656" y="1254052"/>
            <a:ext cx="379835" cy="505895"/>
            <a:chOff x="2272832" y="2945341"/>
            <a:chExt cx="224131" cy="298533"/>
          </a:xfrm>
        </p:grpSpPr>
        <p:sp>
          <p:nvSpPr>
            <p:cNvPr id="599" name="Google Shape;599;p34"/>
            <p:cNvSpPr/>
            <p:nvPr/>
          </p:nvSpPr>
          <p:spPr>
            <a:xfrm>
              <a:off x="2272832" y="2953483"/>
              <a:ext cx="105093" cy="283560"/>
            </a:xfrm>
            <a:custGeom>
              <a:avLst/>
              <a:gdLst/>
              <a:ahLst/>
              <a:cxnLst/>
              <a:rect l="l" t="t" r="r" b="b"/>
              <a:pathLst>
                <a:path w="4092" h="11041" extrusionOk="0">
                  <a:moveTo>
                    <a:pt x="2000" y="218"/>
                  </a:moveTo>
                  <a:cubicBezTo>
                    <a:pt x="2073" y="218"/>
                    <a:pt x="2129" y="312"/>
                    <a:pt x="2166" y="499"/>
                  </a:cubicBezTo>
                  <a:cubicBezTo>
                    <a:pt x="2193" y="529"/>
                    <a:pt x="2217" y="567"/>
                    <a:pt x="2241" y="601"/>
                  </a:cubicBezTo>
                  <a:cubicBezTo>
                    <a:pt x="2056" y="581"/>
                    <a:pt x="1872" y="570"/>
                    <a:pt x="1687" y="570"/>
                  </a:cubicBezTo>
                  <a:cubicBezTo>
                    <a:pt x="1814" y="336"/>
                    <a:pt x="1918" y="218"/>
                    <a:pt x="2000" y="218"/>
                  </a:cubicBezTo>
                  <a:close/>
                  <a:moveTo>
                    <a:pt x="1653" y="632"/>
                  </a:moveTo>
                  <a:cubicBezTo>
                    <a:pt x="1851" y="656"/>
                    <a:pt x="2049" y="669"/>
                    <a:pt x="2251" y="669"/>
                  </a:cubicBezTo>
                  <a:cubicBezTo>
                    <a:pt x="2261" y="669"/>
                    <a:pt x="2271" y="663"/>
                    <a:pt x="2275" y="656"/>
                  </a:cubicBezTo>
                  <a:cubicBezTo>
                    <a:pt x="2480" y="980"/>
                    <a:pt x="2630" y="1445"/>
                    <a:pt x="2760" y="1889"/>
                  </a:cubicBezTo>
                  <a:cubicBezTo>
                    <a:pt x="2753" y="1889"/>
                    <a:pt x="2746" y="1892"/>
                    <a:pt x="2739" y="1895"/>
                  </a:cubicBezTo>
                  <a:cubicBezTo>
                    <a:pt x="2521" y="2047"/>
                    <a:pt x="2275" y="2128"/>
                    <a:pt x="2030" y="2128"/>
                  </a:cubicBezTo>
                  <a:cubicBezTo>
                    <a:pt x="1883" y="2128"/>
                    <a:pt x="1736" y="2099"/>
                    <a:pt x="1595" y="2039"/>
                  </a:cubicBezTo>
                  <a:lnTo>
                    <a:pt x="1595" y="2039"/>
                  </a:lnTo>
                  <a:cubicBezTo>
                    <a:pt x="1776" y="2071"/>
                    <a:pt x="1956" y="2087"/>
                    <a:pt x="2138" y="2087"/>
                  </a:cubicBezTo>
                  <a:cubicBezTo>
                    <a:pt x="2187" y="2087"/>
                    <a:pt x="2236" y="2085"/>
                    <a:pt x="2285" y="2083"/>
                  </a:cubicBezTo>
                  <a:cubicBezTo>
                    <a:pt x="2319" y="2080"/>
                    <a:pt x="2319" y="2025"/>
                    <a:pt x="2285" y="2022"/>
                  </a:cubicBezTo>
                  <a:cubicBezTo>
                    <a:pt x="2008" y="2018"/>
                    <a:pt x="1732" y="1998"/>
                    <a:pt x="1459" y="1964"/>
                  </a:cubicBezTo>
                  <a:lnTo>
                    <a:pt x="1452" y="1964"/>
                  </a:lnTo>
                  <a:cubicBezTo>
                    <a:pt x="1404" y="1936"/>
                    <a:pt x="1360" y="1906"/>
                    <a:pt x="1319" y="1875"/>
                  </a:cubicBezTo>
                  <a:cubicBezTo>
                    <a:pt x="1307" y="1865"/>
                    <a:pt x="1294" y="1861"/>
                    <a:pt x="1282" y="1861"/>
                  </a:cubicBezTo>
                  <a:cubicBezTo>
                    <a:pt x="1241" y="1861"/>
                    <a:pt x="1206" y="1910"/>
                    <a:pt x="1243" y="1950"/>
                  </a:cubicBezTo>
                  <a:cubicBezTo>
                    <a:pt x="1463" y="2175"/>
                    <a:pt x="1766" y="2293"/>
                    <a:pt x="2069" y="2293"/>
                  </a:cubicBezTo>
                  <a:cubicBezTo>
                    <a:pt x="2332" y="2293"/>
                    <a:pt x="2594" y="2204"/>
                    <a:pt x="2801" y="2018"/>
                  </a:cubicBezTo>
                  <a:cubicBezTo>
                    <a:pt x="2876" y="2275"/>
                    <a:pt x="2948" y="2520"/>
                    <a:pt x="3023" y="2718"/>
                  </a:cubicBezTo>
                  <a:cubicBezTo>
                    <a:pt x="3286" y="3405"/>
                    <a:pt x="3542" y="4095"/>
                    <a:pt x="3832" y="4771"/>
                  </a:cubicBezTo>
                  <a:cubicBezTo>
                    <a:pt x="3838" y="4788"/>
                    <a:pt x="3857" y="4800"/>
                    <a:pt x="3875" y="4800"/>
                  </a:cubicBezTo>
                  <a:cubicBezTo>
                    <a:pt x="3879" y="4800"/>
                    <a:pt x="3883" y="4800"/>
                    <a:pt x="3887" y="4798"/>
                  </a:cubicBezTo>
                  <a:lnTo>
                    <a:pt x="3887" y="4798"/>
                  </a:lnTo>
                  <a:cubicBezTo>
                    <a:pt x="3887" y="4843"/>
                    <a:pt x="3887" y="4880"/>
                    <a:pt x="3883" y="4914"/>
                  </a:cubicBezTo>
                  <a:cubicBezTo>
                    <a:pt x="3754" y="4975"/>
                    <a:pt x="3614" y="5005"/>
                    <a:pt x="3475" y="5005"/>
                  </a:cubicBezTo>
                  <a:cubicBezTo>
                    <a:pt x="3324" y="5005"/>
                    <a:pt x="3173" y="4970"/>
                    <a:pt x="3036" y="4901"/>
                  </a:cubicBezTo>
                  <a:cubicBezTo>
                    <a:pt x="3024" y="4877"/>
                    <a:pt x="3001" y="4861"/>
                    <a:pt x="2974" y="4861"/>
                  </a:cubicBezTo>
                  <a:cubicBezTo>
                    <a:pt x="2963" y="4861"/>
                    <a:pt x="2952" y="4864"/>
                    <a:pt x="2941" y="4870"/>
                  </a:cubicBezTo>
                  <a:cubicBezTo>
                    <a:pt x="2937" y="4870"/>
                    <a:pt x="2934" y="4873"/>
                    <a:pt x="2931" y="4877"/>
                  </a:cubicBezTo>
                  <a:lnTo>
                    <a:pt x="2927" y="4877"/>
                  </a:lnTo>
                  <a:cubicBezTo>
                    <a:pt x="2917" y="4884"/>
                    <a:pt x="2910" y="4891"/>
                    <a:pt x="2907" y="4901"/>
                  </a:cubicBezTo>
                  <a:cubicBezTo>
                    <a:pt x="2753" y="5078"/>
                    <a:pt x="2630" y="5246"/>
                    <a:pt x="2384" y="5311"/>
                  </a:cubicBezTo>
                  <a:cubicBezTo>
                    <a:pt x="2321" y="5326"/>
                    <a:pt x="2259" y="5334"/>
                    <a:pt x="2198" y="5334"/>
                  </a:cubicBezTo>
                  <a:cubicBezTo>
                    <a:pt x="1983" y="5334"/>
                    <a:pt x="1781" y="5242"/>
                    <a:pt x="1619" y="5095"/>
                  </a:cubicBezTo>
                  <a:cubicBezTo>
                    <a:pt x="1619" y="5075"/>
                    <a:pt x="1599" y="5058"/>
                    <a:pt x="1578" y="5058"/>
                  </a:cubicBezTo>
                  <a:cubicBezTo>
                    <a:pt x="1576" y="5027"/>
                    <a:pt x="1550" y="5006"/>
                    <a:pt x="1521" y="5006"/>
                  </a:cubicBezTo>
                  <a:cubicBezTo>
                    <a:pt x="1512" y="5006"/>
                    <a:pt x="1502" y="5008"/>
                    <a:pt x="1493" y="5013"/>
                  </a:cubicBezTo>
                  <a:cubicBezTo>
                    <a:pt x="1302" y="5143"/>
                    <a:pt x="1144" y="5283"/>
                    <a:pt x="895" y="5294"/>
                  </a:cubicBezTo>
                  <a:cubicBezTo>
                    <a:pt x="888" y="5294"/>
                    <a:pt x="882" y="5294"/>
                    <a:pt x="875" y="5294"/>
                  </a:cubicBezTo>
                  <a:cubicBezTo>
                    <a:pt x="624" y="5294"/>
                    <a:pt x="406" y="5169"/>
                    <a:pt x="250" y="4979"/>
                  </a:cubicBezTo>
                  <a:cubicBezTo>
                    <a:pt x="246" y="4938"/>
                    <a:pt x="246" y="4901"/>
                    <a:pt x="243" y="4860"/>
                  </a:cubicBezTo>
                  <a:cubicBezTo>
                    <a:pt x="533" y="4064"/>
                    <a:pt x="786" y="3258"/>
                    <a:pt x="1049" y="2452"/>
                  </a:cubicBezTo>
                  <a:lnTo>
                    <a:pt x="1281" y="1735"/>
                  </a:lnTo>
                  <a:cubicBezTo>
                    <a:pt x="1501" y="1740"/>
                    <a:pt x="1721" y="1745"/>
                    <a:pt x="1941" y="1745"/>
                  </a:cubicBezTo>
                  <a:cubicBezTo>
                    <a:pt x="2033" y="1745"/>
                    <a:pt x="2125" y="1744"/>
                    <a:pt x="2217" y="1742"/>
                  </a:cubicBezTo>
                  <a:cubicBezTo>
                    <a:pt x="2261" y="1742"/>
                    <a:pt x="2261" y="1673"/>
                    <a:pt x="2217" y="1673"/>
                  </a:cubicBezTo>
                  <a:cubicBezTo>
                    <a:pt x="2121" y="1671"/>
                    <a:pt x="2026" y="1671"/>
                    <a:pt x="1932" y="1671"/>
                  </a:cubicBezTo>
                  <a:cubicBezTo>
                    <a:pt x="1721" y="1671"/>
                    <a:pt x="1510" y="1675"/>
                    <a:pt x="1298" y="1677"/>
                  </a:cubicBezTo>
                  <a:lnTo>
                    <a:pt x="1387" y="1407"/>
                  </a:lnTo>
                  <a:lnTo>
                    <a:pt x="1424" y="1291"/>
                  </a:lnTo>
                  <a:cubicBezTo>
                    <a:pt x="1701" y="1305"/>
                    <a:pt x="1974" y="1322"/>
                    <a:pt x="2251" y="1325"/>
                  </a:cubicBezTo>
                  <a:cubicBezTo>
                    <a:pt x="2292" y="1318"/>
                    <a:pt x="2292" y="1264"/>
                    <a:pt x="2251" y="1257"/>
                  </a:cubicBezTo>
                  <a:cubicBezTo>
                    <a:pt x="1985" y="1240"/>
                    <a:pt x="1715" y="1236"/>
                    <a:pt x="1445" y="1229"/>
                  </a:cubicBezTo>
                  <a:lnTo>
                    <a:pt x="1541" y="943"/>
                  </a:lnTo>
                  <a:cubicBezTo>
                    <a:pt x="1742" y="967"/>
                    <a:pt x="1944" y="1008"/>
                    <a:pt x="2148" y="1014"/>
                  </a:cubicBezTo>
                  <a:cubicBezTo>
                    <a:pt x="2186" y="1014"/>
                    <a:pt x="2193" y="960"/>
                    <a:pt x="2155" y="946"/>
                  </a:cubicBezTo>
                  <a:cubicBezTo>
                    <a:pt x="1961" y="908"/>
                    <a:pt x="1759" y="898"/>
                    <a:pt x="1558" y="878"/>
                  </a:cubicBezTo>
                  <a:lnTo>
                    <a:pt x="1612" y="710"/>
                  </a:lnTo>
                  <a:cubicBezTo>
                    <a:pt x="1626" y="683"/>
                    <a:pt x="1640" y="656"/>
                    <a:pt x="1653" y="632"/>
                  </a:cubicBezTo>
                  <a:close/>
                  <a:moveTo>
                    <a:pt x="3013" y="5020"/>
                  </a:moveTo>
                  <a:cubicBezTo>
                    <a:pt x="2954" y="5492"/>
                    <a:pt x="2907" y="5970"/>
                    <a:pt x="2866" y="6448"/>
                  </a:cubicBezTo>
                  <a:cubicBezTo>
                    <a:pt x="2503" y="6462"/>
                    <a:pt x="2138" y="6484"/>
                    <a:pt x="1769" y="6484"/>
                  </a:cubicBezTo>
                  <a:cubicBezTo>
                    <a:pt x="1703" y="6484"/>
                    <a:pt x="1637" y="6484"/>
                    <a:pt x="1571" y="6482"/>
                  </a:cubicBezTo>
                  <a:cubicBezTo>
                    <a:pt x="1585" y="6069"/>
                    <a:pt x="1599" y="5659"/>
                    <a:pt x="1616" y="5246"/>
                  </a:cubicBezTo>
                  <a:cubicBezTo>
                    <a:pt x="1796" y="5398"/>
                    <a:pt x="2045" y="5483"/>
                    <a:pt x="2286" y="5483"/>
                  </a:cubicBezTo>
                  <a:cubicBezTo>
                    <a:pt x="2596" y="5483"/>
                    <a:pt x="2892" y="5342"/>
                    <a:pt x="3009" y="5020"/>
                  </a:cubicBezTo>
                  <a:close/>
                  <a:moveTo>
                    <a:pt x="263" y="5188"/>
                  </a:moveTo>
                  <a:lnTo>
                    <a:pt x="263" y="5188"/>
                  </a:lnTo>
                  <a:cubicBezTo>
                    <a:pt x="444" y="5358"/>
                    <a:pt x="704" y="5463"/>
                    <a:pt x="951" y="5463"/>
                  </a:cubicBezTo>
                  <a:cubicBezTo>
                    <a:pt x="1170" y="5463"/>
                    <a:pt x="1378" y="5380"/>
                    <a:pt x="1513" y="5188"/>
                  </a:cubicBezTo>
                  <a:lnTo>
                    <a:pt x="1513" y="5188"/>
                  </a:lnTo>
                  <a:cubicBezTo>
                    <a:pt x="1291" y="7063"/>
                    <a:pt x="1226" y="8951"/>
                    <a:pt x="1319" y="10836"/>
                  </a:cubicBezTo>
                  <a:cubicBezTo>
                    <a:pt x="974" y="10826"/>
                    <a:pt x="629" y="10806"/>
                    <a:pt x="280" y="10778"/>
                  </a:cubicBezTo>
                  <a:cubicBezTo>
                    <a:pt x="267" y="8927"/>
                    <a:pt x="373" y="7035"/>
                    <a:pt x="263" y="5188"/>
                  </a:cubicBezTo>
                  <a:close/>
                  <a:moveTo>
                    <a:pt x="3112" y="5072"/>
                  </a:moveTo>
                  <a:cubicBezTo>
                    <a:pt x="3240" y="5132"/>
                    <a:pt x="3378" y="5163"/>
                    <a:pt x="3518" y="5163"/>
                  </a:cubicBezTo>
                  <a:cubicBezTo>
                    <a:pt x="3638" y="5163"/>
                    <a:pt x="3759" y="5140"/>
                    <a:pt x="3873" y="5092"/>
                  </a:cubicBezTo>
                  <a:lnTo>
                    <a:pt x="3873" y="5092"/>
                  </a:lnTo>
                  <a:cubicBezTo>
                    <a:pt x="3760" y="6967"/>
                    <a:pt x="3798" y="8869"/>
                    <a:pt x="3757" y="10744"/>
                  </a:cubicBezTo>
                  <a:cubicBezTo>
                    <a:pt x="3757" y="10751"/>
                    <a:pt x="3757" y="10758"/>
                    <a:pt x="3760" y="10768"/>
                  </a:cubicBezTo>
                  <a:cubicBezTo>
                    <a:pt x="3470" y="10802"/>
                    <a:pt x="3183" y="10823"/>
                    <a:pt x="2900" y="10836"/>
                  </a:cubicBezTo>
                  <a:cubicBezTo>
                    <a:pt x="2924" y="8907"/>
                    <a:pt x="2989" y="6998"/>
                    <a:pt x="3112" y="5072"/>
                  </a:cubicBezTo>
                  <a:close/>
                  <a:moveTo>
                    <a:pt x="2866" y="6530"/>
                  </a:moveTo>
                  <a:lnTo>
                    <a:pt x="2866" y="6530"/>
                  </a:lnTo>
                  <a:cubicBezTo>
                    <a:pt x="2746" y="7964"/>
                    <a:pt x="2715" y="9402"/>
                    <a:pt x="2770" y="10843"/>
                  </a:cubicBezTo>
                  <a:lnTo>
                    <a:pt x="2773" y="10843"/>
                  </a:lnTo>
                  <a:cubicBezTo>
                    <a:pt x="2550" y="10852"/>
                    <a:pt x="2326" y="10856"/>
                    <a:pt x="2102" y="10856"/>
                  </a:cubicBezTo>
                  <a:cubicBezTo>
                    <a:pt x="1879" y="10856"/>
                    <a:pt x="1655" y="10852"/>
                    <a:pt x="1431" y="10843"/>
                  </a:cubicBezTo>
                  <a:cubicBezTo>
                    <a:pt x="1435" y="10765"/>
                    <a:pt x="1435" y="10686"/>
                    <a:pt x="1438" y="10607"/>
                  </a:cubicBezTo>
                  <a:cubicBezTo>
                    <a:pt x="1567" y="10615"/>
                    <a:pt x="1696" y="10619"/>
                    <a:pt x="1826" y="10619"/>
                  </a:cubicBezTo>
                  <a:cubicBezTo>
                    <a:pt x="2050" y="10619"/>
                    <a:pt x="2274" y="10607"/>
                    <a:pt x="2497" y="10584"/>
                  </a:cubicBezTo>
                  <a:cubicBezTo>
                    <a:pt x="2537" y="10577"/>
                    <a:pt x="2544" y="10512"/>
                    <a:pt x="2500" y="10512"/>
                  </a:cubicBezTo>
                  <a:cubicBezTo>
                    <a:pt x="2499" y="10512"/>
                    <a:pt x="2498" y="10512"/>
                    <a:pt x="2497" y="10512"/>
                  </a:cubicBezTo>
                  <a:cubicBezTo>
                    <a:pt x="2212" y="10517"/>
                    <a:pt x="1928" y="10527"/>
                    <a:pt x="1643" y="10527"/>
                  </a:cubicBezTo>
                  <a:cubicBezTo>
                    <a:pt x="1576" y="10527"/>
                    <a:pt x="1509" y="10527"/>
                    <a:pt x="1442" y="10526"/>
                  </a:cubicBezTo>
                  <a:cubicBezTo>
                    <a:pt x="1448" y="10273"/>
                    <a:pt x="1455" y="10020"/>
                    <a:pt x="1465" y="9767"/>
                  </a:cubicBezTo>
                  <a:cubicBezTo>
                    <a:pt x="1617" y="9769"/>
                    <a:pt x="1769" y="9771"/>
                    <a:pt x="1921" y="9771"/>
                  </a:cubicBezTo>
                  <a:cubicBezTo>
                    <a:pt x="2032" y="9771"/>
                    <a:pt x="2143" y="9770"/>
                    <a:pt x="2254" y="9767"/>
                  </a:cubicBezTo>
                  <a:cubicBezTo>
                    <a:pt x="2295" y="9767"/>
                    <a:pt x="2295" y="9702"/>
                    <a:pt x="2254" y="9702"/>
                  </a:cubicBezTo>
                  <a:cubicBezTo>
                    <a:pt x="2167" y="9700"/>
                    <a:pt x="2079" y="9699"/>
                    <a:pt x="1991" y="9699"/>
                  </a:cubicBezTo>
                  <a:cubicBezTo>
                    <a:pt x="1816" y="9699"/>
                    <a:pt x="1641" y="9702"/>
                    <a:pt x="1465" y="9702"/>
                  </a:cubicBezTo>
                  <a:cubicBezTo>
                    <a:pt x="1469" y="9549"/>
                    <a:pt x="1476" y="9395"/>
                    <a:pt x="1479" y="9241"/>
                  </a:cubicBezTo>
                  <a:cubicBezTo>
                    <a:pt x="1537" y="9246"/>
                    <a:pt x="1594" y="9249"/>
                    <a:pt x="1652" y="9249"/>
                  </a:cubicBezTo>
                  <a:cubicBezTo>
                    <a:pt x="1798" y="9249"/>
                    <a:pt x="1942" y="9233"/>
                    <a:pt x="2087" y="9204"/>
                  </a:cubicBezTo>
                  <a:cubicBezTo>
                    <a:pt x="2110" y="9197"/>
                    <a:pt x="2108" y="9159"/>
                    <a:pt x="2083" y="9159"/>
                  </a:cubicBezTo>
                  <a:cubicBezTo>
                    <a:pt x="2082" y="9159"/>
                    <a:pt x="2081" y="9159"/>
                    <a:pt x="2080" y="9159"/>
                  </a:cubicBezTo>
                  <a:cubicBezTo>
                    <a:pt x="1879" y="9173"/>
                    <a:pt x="1681" y="9190"/>
                    <a:pt x="1483" y="9190"/>
                  </a:cubicBezTo>
                  <a:lnTo>
                    <a:pt x="1496" y="8791"/>
                  </a:lnTo>
                  <a:cubicBezTo>
                    <a:pt x="1763" y="8753"/>
                    <a:pt x="2032" y="8715"/>
                    <a:pt x="2295" y="8661"/>
                  </a:cubicBezTo>
                  <a:cubicBezTo>
                    <a:pt x="2328" y="8654"/>
                    <a:pt x="2323" y="8603"/>
                    <a:pt x="2292" y="8603"/>
                  </a:cubicBezTo>
                  <a:cubicBezTo>
                    <a:pt x="2291" y="8603"/>
                    <a:pt x="2290" y="8603"/>
                    <a:pt x="2288" y="8603"/>
                  </a:cubicBezTo>
                  <a:cubicBezTo>
                    <a:pt x="2022" y="8634"/>
                    <a:pt x="1759" y="8685"/>
                    <a:pt x="1496" y="8733"/>
                  </a:cubicBezTo>
                  <a:cubicBezTo>
                    <a:pt x="1506" y="8360"/>
                    <a:pt x="1520" y="7988"/>
                    <a:pt x="1534" y="7616"/>
                  </a:cubicBezTo>
                  <a:cubicBezTo>
                    <a:pt x="1601" y="7620"/>
                    <a:pt x="1669" y="7623"/>
                    <a:pt x="1737" y="7623"/>
                  </a:cubicBezTo>
                  <a:cubicBezTo>
                    <a:pt x="1877" y="7623"/>
                    <a:pt x="2018" y="7613"/>
                    <a:pt x="2159" y="7592"/>
                  </a:cubicBezTo>
                  <a:cubicBezTo>
                    <a:pt x="2189" y="7589"/>
                    <a:pt x="2183" y="7534"/>
                    <a:pt x="2151" y="7534"/>
                  </a:cubicBezTo>
                  <a:cubicBezTo>
                    <a:pt x="2150" y="7534"/>
                    <a:pt x="2149" y="7534"/>
                    <a:pt x="2148" y="7534"/>
                  </a:cubicBezTo>
                  <a:cubicBezTo>
                    <a:pt x="1997" y="7549"/>
                    <a:pt x="1842" y="7557"/>
                    <a:pt x="1688" y="7557"/>
                  </a:cubicBezTo>
                  <a:cubicBezTo>
                    <a:pt x="1636" y="7557"/>
                    <a:pt x="1585" y="7556"/>
                    <a:pt x="1534" y="7554"/>
                  </a:cubicBezTo>
                  <a:cubicBezTo>
                    <a:pt x="1537" y="7428"/>
                    <a:pt x="1544" y="7295"/>
                    <a:pt x="1547" y="7165"/>
                  </a:cubicBezTo>
                  <a:cubicBezTo>
                    <a:pt x="1632" y="7171"/>
                    <a:pt x="1718" y="7174"/>
                    <a:pt x="1803" y="7174"/>
                  </a:cubicBezTo>
                  <a:cubicBezTo>
                    <a:pt x="1968" y="7174"/>
                    <a:pt x="2133" y="7162"/>
                    <a:pt x="2295" y="7138"/>
                  </a:cubicBezTo>
                  <a:cubicBezTo>
                    <a:pt x="2325" y="7134"/>
                    <a:pt x="2320" y="7083"/>
                    <a:pt x="2291" y="7083"/>
                  </a:cubicBezTo>
                  <a:cubicBezTo>
                    <a:pt x="2290" y="7083"/>
                    <a:pt x="2289" y="7083"/>
                    <a:pt x="2288" y="7083"/>
                  </a:cubicBezTo>
                  <a:cubicBezTo>
                    <a:pt x="2104" y="7098"/>
                    <a:pt x="1920" y="7106"/>
                    <a:pt x="1735" y="7106"/>
                  </a:cubicBezTo>
                  <a:cubicBezTo>
                    <a:pt x="1674" y="7106"/>
                    <a:pt x="1612" y="7105"/>
                    <a:pt x="1551" y="7104"/>
                  </a:cubicBezTo>
                  <a:cubicBezTo>
                    <a:pt x="1558" y="6919"/>
                    <a:pt x="1564" y="6735"/>
                    <a:pt x="1571" y="6547"/>
                  </a:cubicBezTo>
                  <a:cubicBezTo>
                    <a:pt x="1774" y="6555"/>
                    <a:pt x="1978" y="6561"/>
                    <a:pt x="2182" y="6561"/>
                  </a:cubicBezTo>
                  <a:cubicBezTo>
                    <a:pt x="2410" y="6561"/>
                    <a:pt x="2638" y="6553"/>
                    <a:pt x="2866" y="6530"/>
                  </a:cubicBezTo>
                  <a:close/>
                  <a:moveTo>
                    <a:pt x="1937" y="0"/>
                  </a:moveTo>
                  <a:cubicBezTo>
                    <a:pt x="1936" y="0"/>
                    <a:pt x="1934" y="0"/>
                    <a:pt x="1933" y="0"/>
                  </a:cubicBezTo>
                  <a:cubicBezTo>
                    <a:pt x="1517" y="7"/>
                    <a:pt x="1394" y="963"/>
                    <a:pt x="1315" y="1199"/>
                  </a:cubicBezTo>
                  <a:cubicBezTo>
                    <a:pt x="919" y="2415"/>
                    <a:pt x="496" y="3630"/>
                    <a:pt x="144" y="4860"/>
                  </a:cubicBezTo>
                  <a:cubicBezTo>
                    <a:pt x="137" y="4880"/>
                    <a:pt x="147" y="4901"/>
                    <a:pt x="164" y="4911"/>
                  </a:cubicBezTo>
                  <a:cubicBezTo>
                    <a:pt x="163" y="4911"/>
                    <a:pt x="161" y="4911"/>
                    <a:pt x="160" y="4911"/>
                  </a:cubicBezTo>
                  <a:cubicBezTo>
                    <a:pt x="118" y="4911"/>
                    <a:pt x="90" y="4960"/>
                    <a:pt x="113" y="4996"/>
                  </a:cubicBezTo>
                  <a:cubicBezTo>
                    <a:pt x="127" y="5024"/>
                    <a:pt x="144" y="5048"/>
                    <a:pt x="164" y="5072"/>
                  </a:cubicBezTo>
                  <a:cubicBezTo>
                    <a:pt x="0" y="6950"/>
                    <a:pt x="103" y="8896"/>
                    <a:pt x="130" y="10775"/>
                  </a:cubicBezTo>
                  <a:cubicBezTo>
                    <a:pt x="130" y="10809"/>
                    <a:pt x="154" y="10840"/>
                    <a:pt x="188" y="10843"/>
                  </a:cubicBezTo>
                  <a:cubicBezTo>
                    <a:pt x="192" y="10864"/>
                    <a:pt x="205" y="10881"/>
                    <a:pt x="226" y="10888"/>
                  </a:cubicBezTo>
                  <a:cubicBezTo>
                    <a:pt x="828" y="10995"/>
                    <a:pt x="1436" y="11041"/>
                    <a:pt x="2043" y="11041"/>
                  </a:cubicBezTo>
                  <a:cubicBezTo>
                    <a:pt x="2634" y="11041"/>
                    <a:pt x="3224" y="10997"/>
                    <a:pt x="3812" y="10925"/>
                  </a:cubicBezTo>
                  <a:cubicBezTo>
                    <a:pt x="3873" y="10915"/>
                    <a:pt x="3907" y="10853"/>
                    <a:pt x="3883" y="10795"/>
                  </a:cubicBezTo>
                  <a:cubicBezTo>
                    <a:pt x="3897" y="10782"/>
                    <a:pt x="3907" y="10761"/>
                    <a:pt x="3911" y="10741"/>
                  </a:cubicBezTo>
                  <a:cubicBezTo>
                    <a:pt x="3986" y="8862"/>
                    <a:pt x="4092" y="6926"/>
                    <a:pt x="3986" y="5041"/>
                  </a:cubicBezTo>
                  <a:lnTo>
                    <a:pt x="3993" y="5037"/>
                  </a:lnTo>
                  <a:cubicBezTo>
                    <a:pt x="4047" y="5003"/>
                    <a:pt x="4037" y="4921"/>
                    <a:pt x="3979" y="4901"/>
                  </a:cubicBezTo>
                  <a:cubicBezTo>
                    <a:pt x="3976" y="4853"/>
                    <a:pt x="3972" y="4805"/>
                    <a:pt x="3969" y="4754"/>
                  </a:cubicBezTo>
                  <a:cubicBezTo>
                    <a:pt x="3969" y="4740"/>
                    <a:pt x="3959" y="4727"/>
                    <a:pt x="3945" y="4723"/>
                  </a:cubicBezTo>
                  <a:cubicBezTo>
                    <a:pt x="3552" y="3576"/>
                    <a:pt x="3084" y="2452"/>
                    <a:pt x="2644" y="1322"/>
                  </a:cubicBezTo>
                  <a:cubicBezTo>
                    <a:pt x="2552" y="1087"/>
                    <a:pt x="2297" y="0"/>
                    <a:pt x="193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34"/>
            <p:cNvSpPr/>
            <p:nvPr/>
          </p:nvSpPr>
          <p:spPr>
            <a:xfrm>
              <a:off x="2365982" y="2945341"/>
              <a:ext cx="130981" cy="298533"/>
            </a:xfrm>
            <a:custGeom>
              <a:avLst/>
              <a:gdLst/>
              <a:ahLst/>
              <a:cxnLst/>
              <a:rect l="l" t="t" r="r" b="b"/>
              <a:pathLst>
                <a:path w="5100" h="11624" extrusionOk="0">
                  <a:moveTo>
                    <a:pt x="2746" y="204"/>
                  </a:moveTo>
                  <a:cubicBezTo>
                    <a:pt x="2900" y="1690"/>
                    <a:pt x="5099" y="3223"/>
                    <a:pt x="3692" y="4665"/>
                  </a:cubicBezTo>
                  <a:cubicBezTo>
                    <a:pt x="3412" y="4957"/>
                    <a:pt x="3035" y="5103"/>
                    <a:pt x="2660" y="5103"/>
                  </a:cubicBezTo>
                  <a:cubicBezTo>
                    <a:pt x="2334" y="5103"/>
                    <a:pt x="2009" y="4993"/>
                    <a:pt x="1752" y="4774"/>
                  </a:cubicBezTo>
                  <a:lnTo>
                    <a:pt x="1752" y="4770"/>
                  </a:lnTo>
                  <a:cubicBezTo>
                    <a:pt x="2049" y="4798"/>
                    <a:pt x="2343" y="4822"/>
                    <a:pt x="2640" y="4828"/>
                  </a:cubicBezTo>
                  <a:cubicBezTo>
                    <a:pt x="2691" y="4828"/>
                    <a:pt x="2691" y="4753"/>
                    <a:pt x="2640" y="4750"/>
                  </a:cubicBezTo>
                  <a:cubicBezTo>
                    <a:pt x="2316" y="4716"/>
                    <a:pt x="1991" y="4702"/>
                    <a:pt x="1667" y="4692"/>
                  </a:cubicBezTo>
                  <a:cubicBezTo>
                    <a:pt x="1489" y="4518"/>
                    <a:pt x="1366" y="4296"/>
                    <a:pt x="1312" y="4053"/>
                  </a:cubicBezTo>
                  <a:lnTo>
                    <a:pt x="1312" y="4053"/>
                  </a:lnTo>
                  <a:cubicBezTo>
                    <a:pt x="1559" y="4093"/>
                    <a:pt x="1810" y="4112"/>
                    <a:pt x="2061" y="4112"/>
                  </a:cubicBezTo>
                  <a:cubicBezTo>
                    <a:pt x="2173" y="4112"/>
                    <a:pt x="2286" y="4108"/>
                    <a:pt x="2398" y="4101"/>
                  </a:cubicBezTo>
                  <a:cubicBezTo>
                    <a:pt x="2446" y="4098"/>
                    <a:pt x="2446" y="4026"/>
                    <a:pt x="2398" y="4026"/>
                  </a:cubicBezTo>
                  <a:cubicBezTo>
                    <a:pt x="2329" y="4028"/>
                    <a:pt x="2259" y="4029"/>
                    <a:pt x="2191" y="4029"/>
                  </a:cubicBezTo>
                  <a:cubicBezTo>
                    <a:pt x="1892" y="4029"/>
                    <a:pt x="1595" y="4011"/>
                    <a:pt x="1298" y="3975"/>
                  </a:cubicBezTo>
                  <a:cubicBezTo>
                    <a:pt x="1251" y="3734"/>
                    <a:pt x="1237" y="3487"/>
                    <a:pt x="1260" y="3242"/>
                  </a:cubicBezTo>
                  <a:lnTo>
                    <a:pt x="1260" y="3242"/>
                  </a:lnTo>
                  <a:cubicBezTo>
                    <a:pt x="1260" y="3257"/>
                    <a:pt x="1273" y="3268"/>
                    <a:pt x="1291" y="3268"/>
                  </a:cubicBezTo>
                  <a:cubicBezTo>
                    <a:pt x="1691" y="3302"/>
                    <a:pt x="2097" y="3339"/>
                    <a:pt x="2500" y="3350"/>
                  </a:cubicBezTo>
                  <a:cubicBezTo>
                    <a:pt x="2558" y="3350"/>
                    <a:pt x="2555" y="3268"/>
                    <a:pt x="2500" y="3264"/>
                  </a:cubicBezTo>
                  <a:cubicBezTo>
                    <a:pt x="2101" y="3227"/>
                    <a:pt x="1694" y="3220"/>
                    <a:pt x="1291" y="3206"/>
                  </a:cubicBezTo>
                  <a:cubicBezTo>
                    <a:pt x="1289" y="3206"/>
                    <a:pt x="1287" y="3206"/>
                    <a:pt x="1285" y="3206"/>
                  </a:cubicBezTo>
                  <a:cubicBezTo>
                    <a:pt x="1273" y="3206"/>
                    <a:pt x="1265" y="3212"/>
                    <a:pt x="1261" y="3220"/>
                  </a:cubicBezTo>
                  <a:lnTo>
                    <a:pt x="1261" y="3220"/>
                  </a:lnTo>
                  <a:cubicBezTo>
                    <a:pt x="1279" y="2979"/>
                    <a:pt x="1320" y="2737"/>
                    <a:pt x="1377" y="2499"/>
                  </a:cubicBezTo>
                  <a:cubicBezTo>
                    <a:pt x="1387" y="2458"/>
                    <a:pt x="1400" y="2414"/>
                    <a:pt x="1411" y="2373"/>
                  </a:cubicBezTo>
                  <a:cubicBezTo>
                    <a:pt x="1628" y="2398"/>
                    <a:pt x="1844" y="2409"/>
                    <a:pt x="2063" y="2409"/>
                  </a:cubicBezTo>
                  <a:cubicBezTo>
                    <a:pt x="2116" y="2409"/>
                    <a:pt x="2170" y="2408"/>
                    <a:pt x="2224" y="2407"/>
                  </a:cubicBezTo>
                  <a:cubicBezTo>
                    <a:pt x="2275" y="2407"/>
                    <a:pt x="2275" y="2329"/>
                    <a:pt x="2224" y="2329"/>
                  </a:cubicBezTo>
                  <a:cubicBezTo>
                    <a:pt x="1957" y="2325"/>
                    <a:pt x="1694" y="2322"/>
                    <a:pt x="1431" y="2305"/>
                  </a:cubicBezTo>
                  <a:cubicBezTo>
                    <a:pt x="1476" y="2151"/>
                    <a:pt x="1530" y="2004"/>
                    <a:pt x="1592" y="1857"/>
                  </a:cubicBezTo>
                  <a:cubicBezTo>
                    <a:pt x="1848" y="1888"/>
                    <a:pt x="2104" y="1926"/>
                    <a:pt x="2360" y="1929"/>
                  </a:cubicBezTo>
                  <a:cubicBezTo>
                    <a:pt x="2405" y="1929"/>
                    <a:pt x="2418" y="1854"/>
                    <a:pt x="2370" y="1847"/>
                  </a:cubicBezTo>
                  <a:cubicBezTo>
                    <a:pt x="2124" y="1803"/>
                    <a:pt x="1875" y="1792"/>
                    <a:pt x="1626" y="1775"/>
                  </a:cubicBezTo>
                  <a:cubicBezTo>
                    <a:pt x="1704" y="1605"/>
                    <a:pt x="1790" y="1441"/>
                    <a:pt x="1889" y="1284"/>
                  </a:cubicBezTo>
                  <a:cubicBezTo>
                    <a:pt x="1896" y="1287"/>
                    <a:pt x="1902" y="1290"/>
                    <a:pt x="1909" y="1290"/>
                  </a:cubicBezTo>
                  <a:cubicBezTo>
                    <a:pt x="2138" y="1309"/>
                    <a:pt x="2369" y="1336"/>
                    <a:pt x="2597" y="1336"/>
                  </a:cubicBezTo>
                  <a:cubicBezTo>
                    <a:pt x="2622" y="1336"/>
                    <a:pt x="2646" y="1335"/>
                    <a:pt x="2671" y="1335"/>
                  </a:cubicBezTo>
                  <a:cubicBezTo>
                    <a:pt x="2729" y="1335"/>
                    <a:pt x="2729" y="1249"/>
                    <a:pt x="2671" y="1249"/>
                  </a:cubicBezTo>
                  <a:cubicBezTo>
                    <a:pt x="2464" y="1229"/>
                    <a:pt x="2257" y="1221"/>
                    <a:pt x="2048" y="1221"/>
                  </a:cubicBezTo>
                  <a:cubicBezTo>
                    <a:pt x="2009" y="1221"/>
                    <a:pt x="1969" y="1222"/>
                    <a:pt x="1930" y="1222"/>
                  </a:cubicBezTo>
                  <a:cubicBezTo>
                    <a:pt x="2025" y="1068"/>
                    <a:pt x="2131" y="922"/>
                    <a:pt x="2244" y="782"/>
                  </a:cubicBezTo>
                  <a:cubicBezTo>
                    <a:pt x="2247" y="782"/>
                    <a:pt x="2251" y="788"/>
                    <a:pt x="2254" y="788"/>
                  </a:cubicBezTo>
                  <a:cubicBezTo>
                    <a:pt x="2425" y="809"/>
                    <a:pt x="2603" y="840"/>
                    <a:pt x="2777" y="850"/>
                  </a:cubicBezTo>
                  <a:cubicBezTo>
                    <a:pt x="2778" y="850"/>
                    <a:pt x="2779" y="850"/>
                    <a:pt x="2780" y="850"/>
                  </a:cubicBezTo>
                  <a:cubicBezTo>
                    <a:pt x="2822" y="850"/>
                    <a:pt x="2834" y="775"/>
                    <a:pt x="2787" y="768"/>
                  </a:cubicBezTo>
                  <a:cubicBezTo>
                    <a:pt x="2623" y="741"/>
                    <a:pt x="2459" y="730"/>
                    <a:pt x="2295" y="713"/>
                  </a:cubicBezTo>
                  <a:cubicBezTo>
                    <a:pt x="2435" y="536"/>
                    <a:pt x="2586" y="365"/>
                    <a:pt x="2746" y="204"/>
                  </a:cubicBezTo>
                  <a:close/>
                  <a:moveTo>
                    <a:pt x="3316" y="5136"/>
                  </a:moveTo>
                  <a:cubicBezTo>
                    <a:pt x="3904" y="7164"/>
                    <a:pt x="4215" y="9149"/>
                    <a:pt x="4044" y="11263"/>
                  </a:cubicBezTo>
                  <a:lnTo>
                    <a:pt x="4044" y="11259"/>
                  </a:lnTo>
                  <a:lnTo>
                    <a:pt x="4037" y="11259"/>
                  </a:lnTo>
                  <a:cubicBezTo>
                    <a:pt x="3588" y="11383"/>
                    <a:pt x="3153" y="11447"/>
                    <a:pt x="2718" y="11447"/>
                  </a:cubicBezTo>
                  <a:cubicBezTo>
                    <a:pt x="2325" y="11447"/>
                    <a:pt x="1932" y="11395"/>
                    <a:pt x="1527" y="11286"/>
                  </a:cubicBezTo>
                  <a:lnTo>
                    <a:pt x="1527" y="10938"/>
                  </a:lnTo>
                  <a:cubicBezTo>
                    <a:pt x="1943" y="10976"/>
                    <a:pt x="2364" y="11003"/>
                    <a:pt x="2780" y="11024"/>
                  </a:cubicBezTo>
                  <a:cubicBezTo>
                    <a:pt x="2821" y="11024"/>
                    <a:pt x="2821" y="10955"/>
                    <a:pt x="2780" y="10955"/>
                  </a:cubicBezTo>
                  <a:cubicBezTo>
                    <a:pt x="2364" y="10928"/>
                    <a:pt x="1943" y="10904"/>
                    <a:pt x="1527" y="10897"/>
                  </a:cubicBezTo>
                  <a:lnTo>
                    <a:pt x="1527" y="10559"/>
                  </a:lnTo>
                  <a:cubicBezTo>
                    <a:pt x="1527" y="10559"/>
                    <a:pt x="1530" y="10562"/>
                    <a:pt x="1534" y="10562"/>
                  </a:cubicBezTo>
                  <a:cubicBezTo>
                    <a:pt x="1554" y="10562"/>
                    <a:pt x="1574" y="10562"/>
                    <a:pt x="1594" y="10562"/>
                  </a:cubicBezTo>
                  <a:cubicBezTo>
                    <a:pt x="1895" y="10562"/>
                    <a:pt x="2195" y="10586"/>
                    <a:pt x="2493" y="10638"/>
                  </a:cubicBezTo>
                  <a:cubicBezTo>
                    <a:pt x="2495" y="10638"/>
                    <a:pt x="2497" y="10638"/>
                    <a:pt x="2499" y="10638"/>
                  </a:cubicBezTo>
                  <a:cubicBezTo>
                    <a:pt x="2533" y="10638"/>
                    <a:pt x="2546" y="10586"/>
                    <a:pt x="2510" y="10580"/>
                  </a:cubicBezTo>
                  <a:cubicBezTo>
                    <a:pt x="2260" y="10535"/>
                    <a:pt x="2007" y="10512"/>
                    <a:pt x="1755" y="10512"/>
                  </a:cubicBezTo>
                  <a:cubicBezTo>
                    <a:pt x="1681" y="10512"/>
                    <a:pt x="1607" y="10514"/>
                    <a:pt x="1534" y="10518"/>
                  </a:cubicBezTo>
                  <a:cubicBezTo>
                    <a:pt x="1530" y="10518"/>
                    <a:pt x="1530" y="10518"/>
                    <a:pt x="1527" y="10521"/>
                  </a:cubicBezTo>
                  <a:cubicBezTo>
                    <a:pt x="1527" y="10351"/>
                    <a:pt x="1530" y="10183"/>
                    <a:pt x="1534" y="10013"/>
                  </a:cubicBezTo>
                  <a:cubicBezTo>
                    <a:pt x="1709" y="10023"/>
                    <a:pt x="1888" y="10026"/>
                    <a:pt x="2065" y="10026"/>
                  </a:cubicBezTo>
                  <a:cubicBezTo>
                    <a:pt x="2188" y="10026"/>
                    <a:pt x="2311" y="10024"/>
                    <a:pt x="2432" y="10023"/>
                  </a:cubicBezTo>
                  <a:cubicBezTo>
                    <a:pt x="2476" y="10019"/>
                    <a:pt x="2476" y="9955"/>
                    <a:pt x="2432" y="9951"/>
                  </a:cubicBezTo>
                  <a:cubicBezTo>
                    <a:pt x="2309" y="9948"/>
                    <a:pt x="2185" y="9947"/>
                    <a:pt x="2061" y="9947"/>
                  </a:cubicBezTo>
                  <a:cubicBezTo>
                    <a:pt x="1886" y="9947"/>
                    <a:pt x="1711" y="9950"/>
                    <a:pt x="1537" y="9958"/>
                  </a:cubicBezTo>
                  <a:cubicBezTo>
                    <a:pt x="1537" y="9791"/>
                    <a:pt x="1544" y="9623"/>
                    <a:pt x="1547" y="9456"/>
                  </a:cubicBezTo>
                  <a:cubicBezTo>
                    <a:pt x="2019" y="9463"/>
                    <a:pt x="2486" y="9480"/>
                    <a:pt x="2954" y="9483"/>
                  </a:cubicBezTo>
                  <a:cubicBezTo>
                    <a:pt x="3016" y="9483"/>
                    <a:pt x="3016" y="9391"/>
                    <a:pt x="2954" y="9391"/>
                  </a:cubicBezTo>
                  <a:cubicBezTo>
                    <a:pt x="2731" y="9378"/>
                    <a:pt x="2507" y="9374"/>
                    <a:pt x="2284" y="9374"/>
                  </a:cubicBezTo>
                  <a:cubicBezTo>
                    <a:pt x="2039" y="9374"/>
                    <a:pt x="1795" y="9379"/>
                    <a:pt x="1551" y="9384"/>
                  </a:cubicBezTo>
                  <a:cubicBezTo>
                    <a:pt x="1558" y="9193"/>
                    <a:pt x="1564" y="9002"/>
                    <a:pt x="1575" y="8811"/>
                  </a:cubicBezTo>
                  <a:cubicBezTo>
                    <a:pt x="1715" y="8848"/>
                    <a:pt x="1860" y="8867"/>
                    <a:pt x="2006" y="8867"/>
                  </a:cubicBezTo>
                  <a:cubicBezTo>
                    <a:pt x="2083" y="8867"/>
                    <a:pt x="2160" y="8862"/>
                    <a:pt x="2237" y="8851"/>
                  </a:cubicBezTo>
                  <a:cubicBezTo>
                    <a:pt x="2274" y="8848"/>
                    <a:pt x="2268" y="8783"/>
                    <a:pt x="2230" y="8783"/>
                  </a:cubicBezTo>
                  <a:cubicBezTo>
                    <a:pt x="2229" y="8783"/>
                    <a:pt x="2228" y="8783"/>
                    <a:pt x="2227" y="8783"/>
                  </a:cubicBezTo>
                  <a:cubicBezTo>
                    <a:pt x="2155" y="8790"/>
                    <a:pt x="2083" y="8793"/>
                    <a:pt x="2011" y="8793"/>
                  </a:cubicBezTo>
                  <a:cubicBezTo>
                    <a:pt x="1866" y="8793"/>
                    <a:pt x="1721" y="8780"/>
                    <a:pt x="1578" y="8752"/>
                  </a:cubicBezTo>
                  <a:cubicBezTo>
                    <a:pt x="1588" y="8595"/>
                    <a:pt x="1602" y="8438"/>
                    <a:pt x="1612" y="8281"/>
                  </a:cubicBezTo>
                  <a:cubicBezTo>
                    <a:pt x="1747" y="8293"/>
                    <a:pt x="1883" y="8297"/>
                    <a:pt x="2018" y="8297"/>
                  </a:cubicBezTo>
                  <a:cubicBezTo>
                    <a:pt x="2122" y="8297"/>
                    <a:pt x="2226" y="8294"/>
                    <a:pt x="2329" y="8291"/>
                  </a:cubicBezTo>
                  <a:cubicBezTo>
                    <a:pt x="2381" y="8291"/>
                    <a:pt x="2381" y="8216"/>
                    <a:pt x="2329" y="8216"/>
                  </a:cubicBezTo>
                  <a:cubicBezTo>
                    <a:pt x="2238" y="8214"/>
                    <a:pt x="2146" y="8212"/>
                    <a:pt x="2053" y="8212"/>
                  </a:cubicBezTo>
                  <a:cubicBezTo>
                    <a:pt x="1907" y="8212"/>
                    <a:pt x="1760" y="8216"/>
                    <a:pt x="1616" y="8227"/>
                  </a:cubicBezTo>
                  <a:cubicBezTo>
                    <a:pt x="1653" y="7738"/>
                    <a:pt x="1701" y="7250"/>
                    <a:pt x="1762" y="6761"/>
                  </a:cubicBezTo>
                  <a:cubicBezTo>
                    <a:pt x="1864" y="6770"/>
                    <a:pt x="1967" y="6775"/>
                    <a:pt x="2069" y="6775"/>
                  </a:cubicBezTo>
                  <a:cubicBezTo>
                    <a:pt x="2241" y="6775"/>
                    <a:pt x="2413" y="6762"/>
                    <a:pt x="2582" y="6734"/>
                  </a:cubicBezTo>
                  <a:cubicBezTo>
                    <a:pt x="2625" y="6727"/>
                    <a:pt x="2617" y="6659"/>
                    <a:pt x="2575" y="6659"/>
                  </a:cubicBezTo>
                  <a:cubicBezTo>
                    <a:pt x="2574" y="6659"/>
                    <a:pt x="2573" y="6659"/>
                    <a:pt x="2572" y="6659"/>
                  </a:cubicBezTo>
                  <a:cubicBezTo>
                    <a:pt x="2305" y="6679"/>
                    <a:pt x="2039" y="6697"/>
                    <a:pt x="1769" y="6700"/>
                  </a:cubicBezTo>
                  <a:cubicBezTo>
                    <a:pt x="1793" y="6539"/>
                    <a:pt x="1821" y="6376"/>
                    <a:pt x="1844" y="6212"/>
                  </a:cubicBezTo>
                  <a:cubicBezTo>
                    <a:pt x="2097" y="6246"/>
                    <a:pt x="2350" y="6259"/>
                    <a:pt x="2606" y="6259"/>
                  </a:cubicBezTo>
                  <a:cubicBezTo>
                    <a:pt x="2644" y="6259"/>
                    <a:pt x="2657" y="6195"/>
                    <a:pt x="2616" y="6191"/>
                  </a:cubicBezTo>
                  <a:cubicBezTo>
                    <a:pt x="2364" y="6160"/>
                    <a:pt x="2107" y="6143"/>
                    <a:pt x="1855" y="6143"/>
                  </a:cubicBezTo>
                  <a:cubicBezTo>
                    <a:pt x="1872" y="6031"/>
                    <a:pt x="1892" y="5914"/>
                    <a:pt x="1913" y="5802"/>
                  </a:cubicBezTo>
                  <a:cubicBezTo>
                    <a:pt x="1936" y="5801"/>
                    <a:pt x="1959" y="5801"/>
                    <a:pt x="1982" y="5801"/>
                  </a:cubicBezTo>
                  <a:cubicBezTo>
                    <a:pt x="2191" y="5801"/>
                    <a:pt x="2397" y="5815"/>
                    <a:pt x="2606" y="5843"/>
                  </a:cubicBezTo>
                  <a:cubicBezTo>
                    <a:pt x="2608" y="5843"/>
                    <a:pt x="2610" y="5843"/>
                    <a:pt x="2612" y="5843"/>
                  </a:cubicBezTo>
                  <a:cubicBezTo>
                    <a:pt x="2658" y="5843"/>
                    <a:pt x="2669" y="5760"/>
                    <a:pt x="2616" y="5751"/>
                  </a:cubicBezTo>
                  <a:cubicBezTo>
                    <a:pt x="2464" y="5723"/>
                    <a:pt x="2310" y="5710"/>
                    <a:pt x="2155" y="5710"/>
                  </a:cubicBezTo>
                  <a:cubicBezTo>
                    <a:pt x="2078" y="5710"/>
                    <a:pt x="2000" y="5713"/>
                    <a:pt x="1923" y="5720"/>
                  </a:cubicBezTo>
                  <a:cubicBezTo>
                    <a:pt x="1957" y="5532"/>
                    <a:pt x="1991" y="5344"/>
                    <a:pt x="2032" y="5156"/>
                  </a:cubicBezTo>
                  <a:cubicBezTo>
                    <a:pt x="2148" y="5201"/>
                    <a:pt x="2264" y="5231"/>
                    <a:pt x="2384" y="5252"/>
                  </a:cubicBezTo>
                  <a:cubicBezTo>
                    <a:pt x="2478" y="5269"/>
                    <a:pt x="2573" y="5278"/>
                    <a:pt x="2667" y="5278"/>
                  </a:cubicBezTo>
                  <a:cubicBezTo>
                    <a:pt x="2891" y="5278"/>
                    <a:pt x="3112" y="5230"/>
                    <a:pt x="3316" y="5136"/>
                  </a:cubicBezTo>
                  <a:close/>
                  <a:moveTo>
                    <a:pt x="2839" y="1"/>
                  </a:moveTo>
                  <a:cubicBezTo>
                    <a:pt x="2831" y="1"/>
                    <a:pt x="2822" y="3"/>
                    <a:pt x="2814" y="10"/>
                  </a:cubicBezTo>
                  <a:cubicBezTo>
                    <a:pt x="1612" y="891"/>
                    <a:pt x="0" y="4326"/>
                    <a:pt x="1957" y="5132"/>
                  </a:cubicBezTo>
                  <a:cubicBezTo>
                    <a:pt x="1254" y="7076"/>
                    <a:pt x="1339" y="9272"/>
                    <a:pt x="1380" y="11307"/>
                  </a:cubicBezTo>
                  <a:cubicBezTo>
                    <a:pt x="1383" y="11349"/>
                    <a:pt x="1417" y="11377"/>
                    <a:pt x="1453" y="11377"/>
                  </a:cubicBezTo>
                  <a:cubicBezTo>
                    <a:pt x="1464" y="11377"/>
                    <a:pt x="1475" y="11374"/>
                    <a:pt x="1486" y="11368"/>
                  </a:cubicBezTo>
                  <a:cubicBezTo>
                    <a:pt x="1929" y="11535"/>
                    <a:pt x="2396" y="11623"/>
                    <a:pt x="2863" y="11623"/>
                  </a:cubicBezTo>
                  <a:cubicBezTo>
                    <a:pt x="3275" y="11623"/>
                    <a:pt x="3686" y="11555"/>
                    <a:pt x="4081" y="11413"/>
                  </a:cubicBezTo>
                  <a:cubicBezTo>
                    <a:pt x="4081" y="11413"/>
                    <a:pt x="4085" y="11413"/>
                    <a:pt x="4085" y="11409"/>
                  </a:cubicBezTo>
                  <a:cubicBezTo>
                    <a:pt x="4094" y="11412"/>
                    <a:pt x="4104" y="11414"/>
                    <a:pt x="4113" y="11414"/>
                  </a:cubicBezTo>
                  <a:cubicBezTo>
                    <a:pt x="4157" y="11414"/>
                    <a:pt x="4195" y="11382"/>
                    <a:pt x="4201" y="11334"/>
                  </a:cubicBezTo>
                  <a:cubicBezTo>
                    <a:pt x="4396" y="9237"/>
                    <a:pt x="4194" y="7062"/>
                    <a:pt x="3395" y="5098"/>
                  </a:cubicBezTo>
                  <a:cubicBezTo>
                    <a:pt x="3887" y="4832"/>
                    <a:pt x="4221" y="4350"/>
                    <a:pt x="4307" y="3800"/>
                  </a:cubicBezTo>
                  <a:cubicBezTo>
                    <a:pt x="4525" y="2380"/>
                    <a:pt x="2999" y="1502"/>
                    <a:pt x="2889" y="150"/>
                  </a:cubicBezTo>
                  <a:cubicBezTo>
                    <a:pt x="2889" y="129"/>
                    <a:pt x="2879" y="109"/>
                    <a:pt x="2862" y="95"/>
                  </a:cubicBezTo>
                  <a:lnTo>
                    <a:pt x="2872" y="85"/>
                  </a:lnTo>
                  <a:cubicBezTo>
                    <a:pt x="2903" y="54"/>
                    <a:pt x="2875" y="1"/>
                    <a:pt x="283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4"/>
            <p:cNvSpPr/>
            <p:nvPr/>
          </p:nvSpPr>
          <p:spPr>
            <a:xfrm>
              <a:off x="2311253" y="3213544"/>
              <a:ext cx="24013" cy="3185"/>
            </a:xfrm>
            <a:custGeom>
              <a:avLst/>
              <a:gdLst/>
              <a:ahLst/>
              <a:cxnLst/>
              <a:rect l="l" t="t" r="r" b="b"/>
              <a:pathLst>
                <a:path w="935" h="124" extrusionOk="0">
                  <a:moveTo>
                    <a:pt x="271" y="1"/>
                  </a:moveTo>
                  <a:cubicBezTo>
                    <a:pt x="189" y="1"/>
                    <a:pt x="108" y="3"/>
                    <a:pt x="28" y="7"/>
                  </a:cubicBezTo>
                  <a:cubicBezTo>
                    <a:pt x="4" y="7"/>
                    <a:pt x="0" y="51"/>
                    <a:pt x="28" y="51"/>
                  </a:cubicBezTo>
                  <a:cubicBezTo>
                    <a:pt x="49" y="51"/>
                    <a:pt x="71" y="50"/>
                    <a:pt x="93" y="50"/>
                  </a:cubicBezTo>
                  <a:cubicBezTo>
                    <a:pt x="362" y="50"/>
                    <a:pt x="619" y="88"/>
                    <a:pt x="888" y="123"/>
                  </a:cubicBezTo>
                  <a:cubicBezTo>
                    <a:pt x="889" y="123"/>
                    <a:pt x="890" y="123"/>
                    <a:pt x="891" y="123"/>
                  </a:cubicBezTo>
                  <a:cubicBezTo>
                    <a:pt x="920" y="123"/>
                    <a:pt x="935" y="82"/>
                    <a:pt x="902" y="72"/>
                  </a:cubicBezTo>
                  <a:cubicBezTo>
                    <a:pt x="699" y="17"/>
                    <a:pt x="484" y="1"/>
                    <a:pt x="27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34"/>
            <p:cNvSpPr/>
            <p:nvPr/>
          </p:nvSpPr>
          <p:spPr>
            <a:xfrm>
              <a:off x="2311766" y="3162744"/>
              <a:ext cx="27223" cy="2671"/>
            </a:xfrm>
            <a:custGeom>
              <a:avLst/>
              <a:gdLst/>
              <a:ahLst/>
              <a:cxnLst/>
              <a:rect l="l" t="t" r="r" b="b"/>
              <a:pathLst>
                <a:path w="1060" h="104" extrusionOk="0">
                  <a:moveTo>
                    <a:pt x="1012" y="1"/>
                  </a:moveTo>
                  <a:cubicBezTo>
                    <a:pt x="691" y="1"/>
                    <a:pt x="366" y="21"/>
                    <a:pt x="45" y="35"/>
                  </a:cubicBezTo>
                  <a:cubicBezTo>
                    <a:pt x="2" y="35"/>
                    <a:pt x="1" y="103"/>
                    <a:pt x="42" y="103"/>
                  </a:cubicBezTo>
                  <a:cubicBezTo>
                    <a:pt x="43" y="103"/>
                    <a:pt x="44" y="103"/>
                    <a:pt x="45" y="103"/>
                  </a:cubicBezTo>
                  <a:cubicBezTo>
                    <a:pt x="366" y="96"/>
                    <a:pt x="691" y="93"/>
                    <a:pt x="1012" y="72"/>
                  </a:cubicBezTo>
                  <a:cubicBezTo>
                    <a:pt x="1059" y="72"/>
                    <a:pt x="1059" y="1"/>
                    <a:pt x="10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34"/>
            <p:cNvSpPr/>
            <p:nvPr/>
          </p:nvSpPr>
          <p:spPr>
            <a:xfrm>
              <a:off x="2314129" y="3103263"/>
              <a:ext cx="23371" cy="3108"/>
            </a:xfrm>
            <a:custGeom>
              <a:avLst/>
              <a:gdLst/>
              <a:ahLst/>
              <a:cxnLst/>
              <a:rect l="l" t="t" r="r" b="b"/>
              <a:pathLst>
                <a:path w="910" h="121" extrusionOk="0">
                  <a:moveTo>
                    <a:pt x="49" y="1"/>
                  </a:moveTo>
                  <a:cubicBezTo>
                    <a:pt x="1" y="1"/>
                    <a:pt x="3" y="77"/>
                    <a:pt x="56" y="86"/>
                  </a:cubicBezTo>
                  <a:cubicBezTo>
                    <a:pt x="216" y="109"/>
                    <a:pt x="378" y="121"/>
                    <a:pt x="541" y="121"/>
                  </a:cubicBezTo>
                  <a:cubicBezTo>
                    <a:pt x="644" y="121"/>
                    <a:pt x="748" y="116"/>
                    <a:pt x="851" y="107"/>
                  </a:cubicBezTo>
                  <a:cubicBezTo>
                    <a:pt x="906" y="97"/>
                    <a:pt x="909" y="18"/>
                    <a:pt x="851" y="18"/>
                  </a:cubicBezTo>
                  <a:cubicBezTo>
                    <a:pt x="771" y="20"/>
                    <a:pt x="690" y="21"/>
                    <a:pt x="609" y="21"/>
                  </a:cubicBezTo>
                  <a:cubicBezTo>
                    <a:pt x="424" y="21"/>
                    <a:pt x="239" y="15"/>
                    <a:pt x="56" y="1"/>
                  </a:cubicBezTo>
                  <a:cubicBezTo>
                    <a:pt x="53" y="1"/>
                    <a:pt x="51" y="1"/>
                    <a:pt x="4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34"/>
            <p:cNvSpPr/>
            <p:nvPr/>
          </p:nvSpPr>
          <p:spPr>
            <a:xfrm>
              <a:off x="2411055" y="3136958"/>
              <a:ext cx="32129" cy="3878"/>
            </a:xfrm>
            <a:custGeom>
              <a:avLst/>
              <a:gdLst/>
              <a:ahLst/>
              <a:cxnLst/>
              <a:rect l="l" t="t" r="r" b="b"/>
              <a:pathLst>
                <a:path w="1251" h="151" extrusionOk="0">
                  <a:moveTo>
                    <a:pt x="55" y="1"/>
                  </a:moveTo>
                  <a:cubicBezTo>
                    <a:pt x="1" y="1"/>
                    <a:pt x="1" y="79"/>
                    <a:pt x="55" y="82"/>
                  </a:cubicBezTo>
                  <a:cubicBezTo>
                    <a:pt x="420" y="109"/>
                    <a:pt x="789" y="151"/>
                    <a:pt x="1154" y="151"/>
                  </a:cubicBezTo>
                  <a:cubicBezTo>
                    <a:pt x="1168" y="151"/>
                    <a:pt x="1182" y="151"/>
                    <a:pt x="1196" y="151"/>
                  </a:cubicBezTo>
                  <a:cubicBezTo>
                    <a:pt x="1251" y="151"/>
                    <a:pt x="1247" y="72"/>
                    <a:pt x="1196" y="65"/>
                  </a:cubicBezTo>
                  <a:cubicBezTo>
                    <a:pt x="817" y="21"/>
                    <a:pt x="434" y="18"/>
                    <a:pt x="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5" name="Google Shape;605;p34"/>
          <p:cNvGrpSpPr/>
          <p:nvPr/>
        </p:nvGrpSpPr>
        <p:grpSpPr>
          <a:xfrm>
            <a:off x="2495635" y="2596628"/>
            <a:ext cx="570384" cy="587541"/>
            <a:chOff x="4750988" y="2321488"/>
            <a:chExt cx="336569" cy="346714"/>
          </a:xfrm>
        </p:grpSpPr>
        <p:sp>
          <p:nvSpPr>
            <p:cNvPr id="606" name="Google Shape;606;p34"/>
            <p:cNvSpPr/>
            <p:nvPr/>
          </p:nvSpPr>
          <p:spPr>
            <a:xfrm>
              <a:off x="4822899" y="2321488"/>
              <a:ext cx="264658" cy="265917"/>
            </a:xfrm>
            <a:custGeom>
              <a:avLst/>
              <a:gdLst/>
              <a:ahLst/>
              <a:cxnLst/>
              <a:rect l="l" t="t" r="r" b="b"/>
              <a:pathLst>
                <a:path w="10305" h="10354" extrusionOk="0">
                  <a:moveTo>
                    <a:pt x="462" y="265"/>
                  </a:moveTo>
                  <a:lnTo>
                    <a:pt x="462" y="265"/>
                  </a:lnTo>
                  <a:cubicBezTo>
                    <a:pt x="1179" y="777"/>
                    <a:pt x="1807" y="1392"/>
                    <a:pt x="2395" y="2048"/>
                  </a:cubicBezTo>
                  <a:cubicBezTo>
                    <a:pt x="2371" y="2143"/>
                    <a:pt x="2350" y="2239"/>
                    <a:pt x="2326" y="2334"/>
                  </a:cubicBezTo>
                  <a:cubicBezTo>
                    <a:pt x="2322" y="2359"/>
                    <a:pt x="2342" y="2375"/>
                    <a:pt x="2361" y="2375"/>
                  </a:cubicBezTo>
                  <a:cubicBezTo>
                    <a:pt x="2373" y="2375"/>
                    <a:pt x="2386" y="2368"/>
                    <a:pt x="2391" y="2352"/>
                  </a:cubicBezTo>
                  <a:cubicBezTo>
                    <a:pt x="2412" y="2273"/>
                    <a:pt x="2439" y="2198"/>
                    <a:pt x="2460" y="2119"/>
                  </a:cubicBezTo>
                  <a:cubicBezTo>
                    <a:pt x="3481" y="3270"/>
                    <a:pt x="4386" y="4544"/>
                    <a:pt x="5445" y="5644"/>
                  </a:cubicBezTo>
                  <a:cubicBezTo>
                    <a:pt x="6230" y="6463"/>
                    <a:pt x="7046" y="7252"/>
                    <a:pt x="7856" y="8045"/>
                  </a:cubicBezTo>
                  <a:cubicBezTo>
                    <a:pt x="7746" y="8072"/>
                    <a:pt x="7634" y="8109"/>
                    <a:pt x="7528" y="8133"/>
                  </a:cubicBezTo>
                  <a:cubicBezTo>
                    <a:pt x="7489" y="8143"/>
                    <a:pt x="7502" y="8192"/>
                    <a:pt x="7535" y="8192"/>
                  </a:cubicBezTo>
                  <a:cubicBezTo>
                    <a:pt x="7537" y="8192"/>
                    <a:pt x="7539" y="8192"/>
                    <a:pt x="7541" y="8191"/>
                  </a:cubicBezTo>
                  <a:cubicBezTo>
                    <a:pt x="7671" y="8171"/>
                    <a:pt x="7815" y="8161"/>
                    <a:pt x="7951" y="8137"/>
                  </a:cubicBezTo>
                  <a:lnTo>
                    <a:pt x="8262" y="8441"/>
                  </a:lnTo>
                  <a:cubicBezTo>
                    <a:pt x="8573" y="8745"/>
                    <a:pt x="9522" y="9411"/>
                    <a:pt x="9662" y="9814"/>
                  </a:cubicBezTo>
                  <a:cubicBezTo>
                    <a:pt x="9733" y="10023"/>
                    <a:pt x="9751" y="10046"/>
                    <a:pt x="9660" y="10046"/>
                  </a:cubicBezTo>
                  <a:cubicBezTo>
                    <a:pt x="9634" y="10046"/>
                    <a:pt x="9599" y="10044"/>
                    <a:pt x="9555" y="10044"/>
                  </a:cubicBezTo>
                  <a:cubicBezTo>
                    <a:pt x="9500" y="10044"/>
                    <a:pt x="9431" y="10047"/>
                    <a:pt x="9345" y="10060"/>
                  </a:cubicBezTo>
                  <a:cubicBezTo>
                    <a:pt x="9153" y="10087"/>
                    <a:pt x="8945" y="10093"/>
                    <a:pt x="8736" y="10093"/>
                  </a:cubicBezTo>
                  <a:cubicBezTo>
                    <a:pt x="8573" y="10093"/>
                    <a:pt x="8410" y="10089"/>
                    <a:pt x="8254" y="10089"/>
                  </a:cubicBezTo>
                  <a:cubicBezTo>
                    <a:pt x="8209" y="10089"/>
                    <a:pt x="8165" y="10090"/>
                    <a:pt x="8122" y="10090"/>
                  </a:cubicBezTo>
                  <a:cubicBezTo>
                    <a:pt x="7767" y="10101"/>
                    <a:pt x="7415" y="10104"/>
                    <a:pt x="7060" y="10107"/>
                  </a:cubicBezTo>
                  <a:lnTo>
                    <a:pt x="7060" y="10094"/>
                  </a:lnTo>
                  <a:cubicBezTo>
                    <a:pt x="6988" y="9950"/>
                    <a:pt x="6951" y="9786"/>
                    <a:pt x="6954" y="9626"/>
                  </a:cubicBezTo>
                  <a:cubicBezTo>
                    <a:pt x="6957" y="9472"/>
                    <a:pt x="7009" y="9342"/>
                    <a:pt x="7039" y="9196"/>
                  </a:cubicBezTo>
                  <a:cubicBezTo>
                    <a:pt x="7042" y="9168"/>
                    <a:pt x="7019" y="9141"/>
                    <a:pt x="6995" y="9141"/>
                  </a:cubicBezTo>
                  <a:cubicBezTo>
                    <a:pt x="6986" y="9141"/>
                    <a:pt x="6976" y="9145"/>
                    <a:pt x="6968" y="9155"/>
                  </a:cubicBezTo>
                  <a:cubicBezTo>
                    <a:pt x="6759" y="9414"/>
                    <a:pt x="6817" y="9827"/>
                    <a:pt x="6957" y="10111"/>
                  </a:cubicBezTo>
                  <a:cubicBezTo>
                    <a:pt x="6113" y="10126"/>
                    <a:pt x="5268" y="10135"/>
                    <a:pt x="4424" y="10135"/>
                  </a:cubicBezTo>
                  <a:cubicBezTo>
                    <a:pt x="4298" y="10135"/>
                    <a:pt x="4173" y="10135"/>
                    <a:pt x="4048" y="10135"/>
                  </a:cubicBezTo>
                  <a:cubicBezTo>
                    <a:pt x="3300" y="10135"/>
                    <a:pt x="2552" y="10128"/>
                    <a:pt x="1804" y="10118"/>
                  </a:cubicBezTo>
                  <a:cubicBezTo>
                    <a:pt x="1800" y="10118"/>
                    <a:pt x="1797" y="10118"/>
                    <a:pt x="1793" y="10118"/>
                  </a:cubicBezTo>
                  <a:cubicBezTo>
                    <a:pt x="1646" y="10118"/>
                    <a:pt x="1362" y="10159"/>
                    <a:pt x="1122" y="10159"/>
                  </a:cubicBezTo>
                  <a:cubicBezTo>
                    <a:pt x="983" y="10159"/>
                    <a:pt x="859" y="10145"/>
                    <a:pt x="786" y="10101"/>
                  </a:cubicBezTo>
                  <a:cubicBezTo>
                    <a:pt x="462" y="9899"/>
                    <a:pt x="407" y="9544"/>
                    <a:pt x="404" y="9202"/>
                  </a:cubicBezTo>
                  <a:lnTo>
                    <a:pt x="404" y="9202"/>
                  </a:lnTo>
                  <a:cubicBezTo>
                    <a:pt x="793" y="9233"/>
                    <a:pt x="1182" y="9254"/>
                    <a:pt x="1568" y="9264"/>
                  </a:cubicBezTo>
                  <a:cubicBezTo>
                    <a:pt x="1609" y="9264"/>
                    <a:pt x="1606" y="9206"/>
                    <a:pt x="1568" y="9202"/>
                  </a:cubicBezTo>
                  <a:cubicBezTo>
                    <a:pt x="1182" y="9168"/>
                    <a:pt x="793" y="9148"/>
                    <a:pt x="407" y="9137"/>
                  </a:cubicBezTo>
                  <a:cubicBezTo>
                    <a:pt x="407" y="9004"/>
                    <a:pt x="414" y="8874"/>
                    <a:pt x="414" y="8758"/>
                  </a:cubicBezTo>
                  <a:cubicBezTo>
                    <a:pt x="414" y="8663"/>
                    <a:pt x="417" y="8571"/>
                    <a:pt x="417" y="8475"/>
                  </a:cubicBezTo>
                  <a:cubicBezTo>
                    <a:pt x="584" y="8477"/>
                    <a:pt x="749" y="8480"/>
                    <a:pt x="915" y="8480"/>
                  </a:cubicBezTo>
                  <a:cubicBezTo>
                    <a:pt x="983" y="8480"/>
                    <a:pt x="1052" y="8479"/>
                    <a:pt x="1121" y="8478"/>
                  </a:cubicBezTo>
                  <a:cubicBezTo>
                    <a:pt x="1176" y="8478"/>
                    <a:pt x="1176" y="8393"/>
                    <a:pt x="1121" y="8393"/>
                  </a:cubicBezTo>
                  <a:cubicBezTo>
                    <a:pt x="1052" y="8392"/>
                    <a:pt x="983" y="8392"/>
                    <a:pt x="915" y="8392"/>
                  </a:cubicBezTo>
                  <a:cubicBezTo>
                    <a:pt x="749" y="8392"/>
                    <a:pt x="585" y="8394"/>
                    <a:pt x="421" y="8396"/>
                  </a:cubicBezTo>
                  <a:cubicBezTo>
                    <a:pt x="421" y="8215"/>
                    <a:pt x="424" y="8034"/>
                    <a:pt x="428" y="7850"/>
                  </a:cubicBezTo>
                  <a:cubicBezTo>
                    <a:pt x="536" y="7792"/>
                    <a:pt x="657" y="7763"/>
                    <a:pt x="778" y="7763"/>
                  </a:cubicBezTo>
                  <a:cubicBezTo>
                    <a:pt x="844" y="7763"/>
                    <a:pt x="910" y="7772"/>
                    <a:pt x="974" y="7788"/>
                  </a:cubicBezTo>
                  <a:cubicBezTo>
                    <a:pt x="978" y="7790"/>
                    <a:pt x="982" y="7790"/>
                    <a:pt x="986" y="7790"/>
                  </a:cubicBezTo>
                  <a:cubicBezTo>
                    <a:pt x="1028" y="7790"/>
                    <a:pt x="1042" y="7726"/>
                    <a:pt x="995" y="7713"/>
                  </a:cubicBezTo>
                  <a:cubicBezTo>
                    <a:pt x="921" y="7687"/>
                    <a:pt x="845" y="7674"/>
                    <a:pt x="769" y="7674"/>
                  </a:cubicBezTo>
                  <a:cubicBezTo>
                    <a:pt x="650" y="7674"/>
                    <a:pt x="532" y="7706"/>
                    <a:pt x="428" y="7768"/>
                  </a:cubicBezTo>
                  <a:cubicBezTo>
                    <a:pt x="431" y="7515"/>
                    <a:pt x="434" y="7263"/>
                    <a:pt x="438" y="7013"/>
                  </a:cubicBezTo>
                  <a:cubicBezTo>
                    <a:pt x="1046" y="7013"/>
                    <a:pt x="1654" y="7030"/>
                    <a:pt x="2262" y="7054"/>
                  </a:cubicBezTo>
                  <a:cubicBezTo>
                    <a:pt x="2309" y="7054"/>
                    <a:pt x="2309" y="6983"/>
                    <a:pt x="2262" y="6979"/>
                  </a:cubicBezTo>
                  <a:cubicBezTo>
                    <a:pt x="1861" y="6954"/>
                    <a:pt x="1463" y="6944"/>
                    <a:pt x="1063" y="6944"/>
                  </a:cubicBezTo>
                  <a:cubicBezTo>
                    <a:pt x="856" y="6944"/>
                    <a:pt x="649" y="6947"/>
                    <a:pt x="441" y="6952"/>
                  </a:cubicBezTo>
                  <a:cubicBezTo>
                    <a:pt x="441" y="6767"/>
                    <a:pt x="445" y="6583"/>
                    <a:pt x="448" y="6399"/>
                  </a:cubicBezTo>
                  <a:cubicBezTo>
                    <a:pt x="824" y="6412"/>
                    <a:pt x="1196" y="6429"/>
                    <a:pt x="1568" y="6433"/>
                  </a:cubicBezTo>
                  <a:cubicBezTo>
                    <a:pt x="1620" y="6433"/>
                    <a:pt x="1620" y="6354"/>
                    <a:pt x="1568" y="6354"/>
                  </a:cubicBezTo>
                  <a:cubicBezTo>
                    <a:pt x="1196" y="6337"/>
                    <a:pt x="824" y="6330"/>
                    <a:pt x="452" y="6323"/>
                  </a:cubicBezTo>
                  <a:cubicBezTo>
                    <a:pt x="458" y="5811"/>
                    <a:pt x="465" y="5299"/>
                    <a:pt x="475" y="4787"/>
                  </a:cubicBezTo>
                  <a:cubicBezTo>
                    <a:pt x="827" y="4810"/>
                    <a:pt x="1182" y="4828"/>
                    <a:pt x="1534" y="4841"/>
                  </a:cubicBezTo>
                  <a:cubicBezTo>
                    <a:pt x="1592" y="4841"/>
                    <a:pt x="1589" y="4759"/>
                    <a:pt x="1534" y="4756"/>
                  </a:cubicBezTo>
                  <a:cubicBezTo>
                    <a:pt x="1182" y="4725"/>
                    <a:pt x="827" y="4708"/>
                    <a:pt x="475" y="4691"/>
                  </a:cubicBezTo>
                  <a:cubicBezTo>
                    <a:pt x="479" y="4520"/>
                    <a:pt x="479" y="4346"/>
                    <a:pt x="479" y="4172"/>
                  </a:cubicBezTo>
                  <a:cubicBezTo>
                    <a:pt x="518" y="4170"/>
                    <a:pt x="556" y="4169"/>
                    <a:pt x="595" y="4169"/>
                  </a:cubicBezTo>
                  <a:cubicBezTo>
                    <a:pt x="756" y="4169"/>
                    <a:pt x="916" y="4186"/>
                    <a:pt x="1073" y="4216"/>
                  </a:cubicBezTo>
                  <a:cubicBezTo>
                    <a:pt x="1118" y="4216"/>
                    <a:pt x="1131" y="4162"/>
                    <a:pt x="1097" y="4138"/>
                  </a:cubicBezTo>
                  <a:cubicBezTo>
                    <a:pt x="951" y="4101"/>
                    <a:pt x="802" y="4081"/>
                    <a:pt x="653" y="4081"/>
                  </a:cubicBezTo>
                  <a:cubicBezTo>
                    <a:pt x="596" y="4081"/>
                    <a:pt x="539" y="4084"/>
                    <a:pt x="482" y="4090"/>
                  </a:cubicBezTo>
                  <a:cubicBezTo>
                    <a:pt x="486" y="3578"/>
                    <a:pt x="489" y="3065"/>
                    <a:pt x="489" y="2553"/>
                  </a:cubicBezTo>
                  <a:cubicBezTo>
                    <a:pt x="629" y="2563"/>
                    <a:pt x="773" y="2574"/>
                    <a:pt x="913" y="2580"/>
                  </a:cubicBezTo>
                  <a:cubicBezTo>
                    <a:pt x="950" y="2580"/>
                    <a:pt x="947" y="2529"/>
                    <a:pt x="913" y="2526"/>
                  </a:cubicBezTo>
                  <a:cubicBezTo>
                    <a:pt x="773" y="2512"/>
                    <a:pt x="629" y="2502"/>
                    <a:pt x="489" y="2492"/>
                  </a:cubicBezTo>
                  <a:cubicBezTo>
                    <a:pt x="489" y="2113"/>
                    <a:pt x="486" y="1730"/>
                    <a:pt x="482" y="1351"/>
                  </a:cubicBezTo>
                  <a:lnTo>
                    <a:pt x="482" y="1351"/>
                  </a:lnTo>
                  <a:cubicBezTo>
                    <a:pt x="615" y="1361"/>
                    <a:pt x="745" y="1371"/>
                    <a:pt x="878" y="1378"/>
                  </a:cubicBezTo>
                  <a:cubicBezTo>
                    <a:pt x="880" y="1378"/>
                    <a:pt x="881" y="1378"/>
                    <a:pt x="882" y="1378"/>
                  </a:cubicBezTo>
                  <a:cubicBezTo>
                    <a:pt x="933" y="1378"/>
                    <a:pt x="932" y="1300"/>
                    <a:pt x="878" y="1293"/>
                  </a:cubicBezTo>
                  <a:cubicBezTo>
                    <a:pt x="745" y="1279"/>
                    <a:pt x="612" y="1269"/>
                    <a:pt x="479" y="1262"/>
                  </a:cubicBezTo>
                  <a:cubicBezTo>
                    <a:pt x="475" y="927"/>
                    <a:pt x="469" y="596"/>
                    <a:pt x="462" y="265"/>
                  </a:cubicBezTo>
                  <a:close/>
                  <a:moveTo>
                    <a:pt x="429" y="0"/>
                  </a:moveTo>
                  <a:cubicBezTo>
                    <a:pt x="363" y="0"/>
                    <a:pt x="317" y="77"/>
                    <a:pt x="335" y="142"/>
                  </a:cubicBezTo>
                  <a:cubicBezTo>
                    <a:pt x="335" y="149"/>
                    <a:pt x="332" y="149"/>
                    <a:pt x="332" y="156"/>
                  </a:cubicBezTo>
                  <a:cubicBezTo>
                    <a:pt x="257" y="1665"/>
                    <a:pt x="250" y="3178"/>
                    <a:pt x="240" y="4688"/>
                  </a:cubicBezTo>
                  <a:cubicBezTo>
                    <a:pt x="209" y="4705"/>
                    <a:pt x="209" y="4746"/>
                    <a:pt x="240" y="4763"/>
                  </a:cubicBezTo>
                  <a:cubicBezTo>
                    <a:pt x="236" y="5094"/>
                    <a:pt x="233" y="5425"/>
                    <a:pt x="230" y="5756"/>
                  </a:cubicBezTo>
                  <a:lnTo>
                    <a:pt x="199" y="8553"/>
                  </a:lnTo>
                  <a:cubicBezTo>
                    <a:pt x="195" y="8874"/>
                    <a:pt x="1" y="9841"/>
                    <a:pt x="281" y="10135"/>
                  </a:cubicBezTo>
                  <a:cubicBezTo>
                    <a:pt x="450" y="10313"/>
                    <a:pt x="719" y="10352"/>
                    <a:pt x="989" y="10352"/>
                  </a:cubicBezTo>
                  <a:cubicBezTo>
                    <a:pt x="1198" y="10352"/>
                    <a:pt x="1407" y="10329"/>
                    <a:pt x="1573" y="10329"/>
                  </a:cubicBezTo>
                  <a:cubicBezTo>
                    <a:pt x="1583" y="10329"/>
                    <a:pt x="1593" y="10329"/>
                    <a:pt x="1602" y="10329"/>
                  </a:cubicBezTo>
                  <a:cubicBezTo>
                    <a:pt x="2555" y="10346"/>
                    <a:pt x="3505" y="10353"/>
                    <a:pt x="4458" y="10353"/>
                  </a:cubicBezTo>
                  <a:cubicBezTo>
                    <a:pt x="6360" y="10353"/>
                    <a:pt x="8262" y="10319"/>
                    <a:pt x="10164" y="10254"/>
                  </a:cubicBezTo>
                  <a:cubicBezTo>
                    <a:pt x="10260" y="10247"/>
                    <a:pt x="10304" y="10135"/>
                    <a:pt x="10243" y="10066"/>
                  </a:cubicBezTo>
                  <a:cubicBezTo>
                    <a:pt x="9560" y="9394"/>
                    <a:pt x="8870" y="8731"/>
                    <a:pt x="8180" y="8065"/>
                  </a:cubicBezTo>
                  <a:cubicBezTo>
                    <a:pt x="8201" y="8038"/>
                    <a:pt x="8194" y="7993"/>
                    <a:pt x="8153" y="7993"/>
                  </a:cubicBezTo>
                  <a:cubicBezTo>
                    <a:pt x="8139" y="7993"/>
                    <a:pt x="8125" y="7997"/>
                    <a:pt x="8115" y="8000"/>
                  </a:cubicBezTo>
                  <a:cubicBezTo>
                    <a:pt x="6998" y="6918"/>
                    <a:pt x="5895" y="5825"/>
                    <a:pt x="4861" y="4670"/>
                  </a:cubicBezTo>
                  <a:cubicBezTo>
                    <a:pt x="3433" y="3082"/>
                    <a:pt x="2292" y="1221"/>
                    <a:pt x="486" y="19"/>
                  </a:cubicBezTo>
                  <a:cubicBezTo>
                    <a:pt x="466" y="6"/>
                    <a:pt x="447" y="0"/>
                    <a:pt x="42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34"/>
            <p:cNvSpPr/>
            <p:nvPr/>
          </p:nvSpPr>
          <p:spPr>
            <a:xfrm>
              <a:off x="4865146" y="2527359"/>
              <a:ext cx="16719" cy="15050"/>
            </a:xfrm>
            <a:custGeom>
              <a:avLst/>
              <a:gdLst/>
              <a:ahLst/>
              <a:cxnLst/>
              <a:rect l="l" t="t" r="r" b="b"/>
              <a:pathLst>
                <a:path w="651" h="586" extrusionOk="0">
                  <a:moveTo>
                    <a:pt x="47" y="0"/>
                  </a:moveTo>
                  <a:cubicBezTo>
                    <a:pt x="24" y="0"/>
                    <a:pt x="1" y="19"/>
                    <a:pt x="9" y="49"/>
                  </a:cubicBezTo>
                  <a:cubicBezTo>
                    <a:pt x="84" y="302"/>
                    <a:pt x="313" y="568"/>
                    <a:pt x="589" y="585"/>
                  </a:cubicBezTo>
                  <a:cubicBezTo>
                    <a:pt x="592" y="586"/>
                    <a:pt x="594" y="586"/>
                    <a:pt x="596" y="586"/>
                  </a:cubicBezTo>
                  <a:cubicBezTo>
                    <a:pt x="651" y="586"/>
                    <a:pt x="649" y="509"/>
                    <a:pt x="603" y="490"/>
                  </a:cubicBezTo>
                  <a:cubicBezTo>
                    <a:pt x="490" y="445"/>
                    <a:pt x="381" y="408"/>
                    <a:pt x="285" y="326"/>
                  </a:cubicBezTo>
                  <a:cubicBezTo>
                    <a:pt x="193" y="247"/>
                    <a:pt x="125" y="141"/>
                    <a:pt x="87" y="29"/>
                  </a:cubicBezTo>
                  <a:cubicBezTo>
                    <a:pt x="80" y="9"/>
                    <a:pt x="64" y="0"/>
                    <a:pt x="4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34"/>
            <p:cNvSpPr/>
            <p:nvPr/>
          </p:nvSpPr>
          <p:spPr>
            <a:xfrm>
              <a:off x="4889981" y="2556226"/>
              <a:ext cx="5650" cy="15949"/>
            </a:xfrm>
            <a:custGeom>
              <a:avLst/>
              <a:gdLst/>
              <a:ahLst/>
              <a:cxnLst/>
              <a:rect l="l" t="t" r="r" b="b"/>
              <a:pathLst>
                <a:path w="220" h="621" extrusionOk="0">
                  <a:moveTo>
                    <a:pt x="55" y="0"/>
                  </a:moveTo>
                  <a:cubicBezTo>
                    <a:pt x="29" y="0"/>
                    <a:pt x="1" y="24"/>
                    <a:pt x="5" y="59"/>
                  </a:cubicBezTo>
                  <a:cubicBezTo>
                    <a:pt x="18" y="155"/>
                    <a:pt x="36" y="247"/>
                    <a:pt x="49" y="342"/>
                  </a:cubicBezTo>
                  <a:cubicBezTo>
                    <a:pt x="56" y="428"/>
                    <a:pt x="76" y="513"/>
                    <a:pt x="107" y="592"/>
                  </a:cubicBezTo>
                  <a:cubicBezTo>
                    <a:pt x="117" y="612"/>
                    <a:pt x="134" y="621"/>
                    <a:pt x="152" y="621"/>
                  </a:cubicBezTo>
                  <a:cubicBezTo>
                    <a:pt x="181" y="621"/>
                    <a:pt x="211" y="596"/>
                    <a:pt x="213" y="564"/>
                  </a:cubicBezTo>
                  <a:cubicBezTo>
                    <a:pt x="220" y="479"/>
                    <a:pt x="189" y="394"/>
                    <a:pt x="169" y="308"/>
                  </a:cubicBezTo>
                  <a:cubicBezTo>
                    <a:pt x="145" y="219"/>
                    <a:pt x="124" y="127"/>
                    <a:pt x="97" y="35"/>
                  </a:cubicBezTo>
                  <a:cubicBezTo>
                    <a:pt x="90" y="11"/>
                    <a:pt x="73" y="0"/>
                    <a:pt x="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34"/>
            <p:cNvSpPr/>
            <p:nvPr/>
          </p:nvSpPr>
          <p:spPr>
            <a:xfrm>
              <a:off x="4835688" y="2401052"/>
              <a:ext cx="20289" cy="5958"/>
            </a:xfrm>
            <a:custGeom>
              <a:avLst/>
              <a:gdLst/>
              <a:ahLst/>
              <a:cxnLst/>
              <a:rect l="l" t="t" r="r" b="b"/>
              <a:pathLst>
                <a:path w="790" h="232" extrusionOk="0">
                  <a:moveTo>
                    <a:pt x="89" y="1"/>
                  </a:moveTo>
                  <a:cubicBezTo>
                    <a:pt x="41" y="1"/>
                    <a:pt x="0" y="59"/>
                    <a:pt x="46" y="97"/>
                  </a:cubicBezTo>
                  <a:cubicBezTo>
                    <a:pt x="151" y="186"/>
                    <a:pt x="282" y="232"/>
                    <a:pt x="414" y="232"/>
                  </a:cubicBezTo>
                  <a:cubicBezTo>
                    <a:pt x="526" y="232"/>
                    <a:pt x="638" y="199"/>
                    <a:pt x="736" y="131"/>
                  </a:cubicBezTo>
                  <a:cubicBezTo>
                    <a:pt x="789" y="95"/>
                    <a:pt x="754" y="14"/>
                    <a:pt x="704" y="14"/>
                  </a:cubicBezTo>
                  <a:cubicBezTo>
                    <a:pt x="693" y="14"/>
                    <a:pt x="682" y="17"/>
                    <a:pt x="671" y="25"/>
                  </a:cubicBezTo>
                  <a:cubicBezTo>
                    <a:pt x="591" y="83"/>
                    <a:pt x="498" y="113"/>
                    <a:pt x="405" y="113"/>
                  </a:cubicBezTo>
                  <a:cubicBezTo>
                    <a:pt x="306" y="113"/>
                    <a:pt x="208" y="80"/>
                    <a:pt x="128" y="15"/>
                  </a:cubicBezTo>
                  <a:cubicBezTo>
                    <a:pt x="115" y="5"/>
                    <a:pt x="102" y="1"/>
                    <a:pt x="8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34"/>
            <p:cNvSpPr/>
            <p:nvPr/>
          </p:nvSpPr>
          <p:spPr>
            <a:xfrm>
              <a:off x="4868074" y="2388570"/>
              <a:ext cx="13689" cy="9913"/>
            </a:xfrm>
            <a:custGeom>
              <a:avLst/>
              <a:gdLst/>
              <a:ahLst/>
              <a:cxnLst/>
              <a:rect l="l" t="t" r="r" b="b"/>
              <a:pathLst>
                <a:path w="533" h="386" extrusionOk="0">
                  <a:moveTo>
                    <a:pt x="482" y="0"/>
                  </a:moveTo>
                  <a:cubicBezTo>
                    <a:pt x="470" y="0"/>
                    <a:pt x="458" y="6"/>
                    <a:pt x="451" y="20"/>
                  </a:cubicBezTo>
                  <a:cubicBezTo>
                    <a:pt x="369" y="177"/>
                    <a:pt x="240" y="289"/>
                    <a:pt x="59" y="300"/>
                  </a:cubicBezTo>
                  <a:cubicBezTo>
                    <a:pt x="1" y="300"/>
                    <a:pt x="1" y="385"/>
                    <a:pt x="59" y="385"/>
                  </a:cubicBezTo>
                  <a:cubicBezTo>
                    <a:pt x="264" y="382"/>
                    <a:pt x="465" y="255"/>
                    <a:pt x="523" y="54"/>
                  </a:cubicBezTo>
                  <a:cubicBezTo>
                    <a:pt x="532" y="24"/>
                    <a:pt x="506" y="0"/>
                    <a:pt x="48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34"/>
            <p:cNvSpPr/>
            <p:nvPr/>
          </p:nvSpPr>
          <p:spPr>
            <a:xfrm>
              <a:off x="5001315" y="2532238"/>
              <a:ext cx="11223" cy="15538"/>
            </a:xfrm>
            <a:custGeom>
              <a:avLst/>
              <a:gdLst/>
              <a:ahLst/>
              <a:cxnLst/>
              <a:rect l="l" t="t" r="r" b="b"/>
              <a:pathLst>
                <a:path w="437" h="605" extrusionOk="0">
                  <a:moveTo>
                    <a:pt x="373" y="1"/>
                  </a:moveTo>
                  <a:cubicBezTo>
                    <a:pt x="368" y="1"/>
                    <a:pt x="364" y="1"/>
                    <a:pt x="359" y="3"/>
                  </a:cubicBezTo>
                  <a:cubicBezTo>
                    <a:pt x="127" y="61"/>
                    <a:pt x="0" y="347"/>
                    <a:pt x="24" y="569"/>
                  </a:cubicBezTo>
                  <a:cubicBezTo>
                    <a:pt x="26" y="592"/>
                    <a:pt x="45" y="604"/>
                    <a:pt x="64" y="604"/>
                  </a:cubicBezTo>
                  <a:cubicBezTo>
                    <a:pt x="82" y="604"/>
                    <a:pt x="99" y="593"/>
                    <a:pt x="99" y="569"/>
                  </a:cubicBezTo>
                  <a:cubicBezTo>
                    <a:pt x="92" y="341"/>
                    <a:pt x="222" y="207"/>
                    <a:pt x="396" y="88"/>
                  </a:cubicBezTo>
                  <a:cubicBezTo>
                    <a:pt x="437" y="60"/>
                    <a:pt x="418" y="1"/>
                    <a:pt x="37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34"/>
            <p:cNvSpPr/>
            <p:nvPr/>
          </p:nvSpPr>
          <p:spPr>
            <a:xfrm>
              <a:off x="4750988" y="2444430"/>
              <a:ext cx="60200" cy="44225"/>
            </a:xfrm>
            <a:custGeom>
              <a:avLst/>
              <a:gdLst/>
              <a:ahLst/>
              <a:cxnLst/>
              <a:rect l="l" t="t" r="r" b="b"/>
              <a:pathLst>
                <a:path w="2344" h="1722" extrusionOk="0">
                  <a:moveTo>
                    <a:pt x="1056" y="0"/>
                  </a:moveTo>
                  <a:cubicBezTo>
                    <a:pt x="1050" y="0"/>
                    <a:pt x="1045" y="1"/>
                    <a:pt x="1039" y="3"/>
                  </a:cubicBezTo>
                  <a:cubicBezTo>
                    <a:pt x="485" y="174"/>
                    <a:pt x="0" y="898"/>
                    <a:pt x="297" y="1475"/>
                  </a:cubicBezTo>
                  <a:cubicBezTo>
                    <a:pt x="367" y="1610"/>
                    <a:pt x="474" y="1673"/>
                    <a:pt x="591" y="1673"/>
                  </a:cubicBezTo>
                  <a:cubicBezTo>
                    <a:pt x="674" y="1673"/>
                    <a:pt x="763" y="1641"/>
                    <a:pt x="847" y="1581"/>
                  </a:cubicBezTo>
                  <a:cubicBezTo>
                    <a:pt x="1049" y="1437"/>
                    <a:pt x="1168" y="1212"/>
                    <a:pt x="1230" y="973"/>
                  </a:cubicBezTo>
                  <a:cubicBezTo>
                    <a:pt x="1431" y="1355"/>
                    <a:pt x="1783" y="1666"/>
                    <a:pt x="2217" y="1721"/>
                  </a:cubicBezTo>
                  <a:cubicBezTo>
                    <a:pt x="2220" y="1721"/>
                    <a:pt x="2223" y="1721"/>
                    <a:pt x="2226" y="1721"/>
                  </a:cubicBezTo>
                  <a:cubicBezTo>
                    <a:pt x="2311" y="1721"/>
                    <a:pt x="2344" y="1586"/>
                    <a:pt x="2268" y="1550"/>
                  </a:cubicBezTo>
                  <a:cubicBezTo>
                    <a:pt x="1793" y="1342"/>
                    <a:pt x="1431" y="1086"/>
                    <a:pt x="1291" y="556"/>
                  </a:cubicBezTo>
                  <a:cubicBezTo>
                    <a:pt x="1278" y="507"/>
                    <a:pt x="1238" y="484"/>
                    <a:pt x="1197" y="484"/>
                  </a:cubicBezTo>
                  <a:cubicBezTo>
                    <a:pt x="1145" y="484"/>
                    <a:pt x="1092" y="520"/>
                    <a:pt x="1090" y="584"/>
                  </a:cubicBezTo>
                  <a:cubicBezTo>
                    <a:pt x="1086" y="802"/>
                    <a:pt x="1028" y="1014"/>
                    <a:pt x="919" y="1202"/>
                  </a:cubicBezTo>
                  <a:lnTo>
                    <a:pt x="789" y="1369"/>
                  </a:lnTo>
                  <a:lnTo>
                    <a:pt x="427" y="1277"/>
                  </a:lnTo>
                  <a:cubicBezTo>
                    <a:pt x="373" y="1212"/>
                    <a:pt x="410" y="1000"/>
                    <a:pt x="420" y="925"/>
                  </a:cubicBezTo>
                  <a:cubicBezTo>
                    <a:pt x="485" y="546"/>
                    <a:pt x="738" y="256"/>
                    <a:pt x="1083" y="99"/>
                  </a:cubicBezTo>
                  <a:cubicBezTo>
                    <a:pt x="1132" y="77"/>
                    <a:pt x="1107" y="0"/>
                    <a:pt x="105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34"/>
            <p:cNvSpPr/>
            <p:nvPr/>
          </p:nvSpPr>
          <p:spPr>
            <a:xfrm>
              <a:off x="4909526" y="2614628"/>
              <a:ext cx="49464" cy="53574"/>
            </a:xfrm>
            <a:custGeom>
              <a:avLst/>
              <a:gdLst/>
              <a:ahLst/>
              <a:cxnLst/>
              <a:rect l="l" t="t" r="r" b="b"/>
              <a:pathLst>
                <a:path w="1926" h="2086" extrusionOk="0">
                  <a:moveTo>
                    <a:pt x="1172" y="886"/>
                  </a:moveTo>
                  <a:cubicBezTo>
                    <a:pt x="1196" y="886"/>
                    <a:pt x="1222" y="888"/>
                    <a:pt x="1248" y="893"/>
                  </a:cubicBezTo>
                  <a:cubicBezTo>
                    <a:pt x="1266" y="888"/>
                    <a:pt x="1283" y="886"/>
                    <a:pt x="1299" y="886"/>
                  </a:cubicBezTo>
                  <a:cubicBezTo>
                    <a:pt x="1380" y="886"/>
                    <a:pt x="1425" y="947"/>
                    <a:pt x="1436" y="1070"/>
                  </a:cubicBezTo>
                  <a:cubicBezTo>
                    <a:pt x="1542" y="1156"/>
                    <a:pt x="1559" y="1241"/>
                    <a:pt x="1491" y="1333"/>
                  </a:cubicBezTo>
                  <a:lnTo>
                    <a:pt x="1491" y="1330"/>
                  </a:lnTo>
                  <a:cubicBezTo>
                    <a:pt x="1467" y="1456"/>
                    <a:pt x="1348" y="1572"/>
                    <a:pt x="1255" y="1658"/>
                  </a:cubicBezTo>
                  <a:cubicBezTo>
                    <a:pt x="1158" y="1748"/>
                    <a:pt x="1004" y="1856"/>
                    <a:pt x="864" y="1856"/>
                  </a:cubicBezTo>
                  <a:cubicBezTo>
                    <a:pt x="797" y="1856"/>
                    <a:pt x="734" y="1831"/>
                    <a:pt x="682" y="1767"/>
                  </a:cubicBezTo>
                  <a:cubicBezTo>
                    <a:pt x="668" y="1753"/>
                    <a:pt x="651" y="1743"/>
                    <a:pt x="634" y="1743"/>
                  </a:cubicBezTo>
                  <a:cubicBezTo>
                    <a:pt x="685" y="1423"/>
                    <a:pt x="799" y="886"/>
                    <a:pt x="1172" y="886"/>
                  </a:cubicBezTo>
                  <a:close/>
                  <a:moveTo>
                    <a:pt x="80" y="1"/>
                  </a:moveTo>
                  <a:cubicBezTo>
                    <a:pt x="42" y="1"/>
                    <a:pt x="1" y="34"/>
                    <a:pt x="9" y="83"/>
                  </a:cubicBezTo>
                  <a:cubicBezTo>
                    <a:pt x="94" y="674"/>
                    <a:pt x="261" y="1244"/>
                    <a:pt x="429" y="1815"/>
                  </a:cubicBezTo>
                  <a:cubicBezTo>
                    <a:pt x="444" y="1861"/>
                    <a:pt x="484" y="1888"/>
                    <a:pt x="529" y="1888"/>
                  </a:cubicBezTo>
                  <a:cubicBezTo>
                    <a:pt x="535" y="1888"/>
                    <a:pt x="540" y="1887"/>
                    <a:pt x="545" y="1887"/>
                  </a:cubicBezTo>
                  <a:cubicBezTo>
                    <a:pt x="610" y="2027"/>
                    <a:pt x="718" y="2085"/>
                    <a:pt x="845" y="2085"/>
                  </a:cubicBezTo>
                  <a:cubicBezTo>
                    <a:pt x="1280" y="2085"/>
                    <a:pt x="1925" y="1394"/>
                    <a:pt x="1716" y="947"/>
                  </a:cubicBezTo>
                  <a:cubicBezTo>
                    <a:pt x="1627" y="757"/>
                    <a:pt x="1440" y="673"/>
                    <a:pt x="1247" y="673"/>
                  </a:cubicBezTo>
                  <a:cubicBezTo>
                    <a:pt x="1159" y="673"/>
                    <a:pt x="1071" y="690"/>
                    <a:pt x="989" y="722"/>
                  </a:cubicBezTo>
                  <a:cubicBezTo>
                    <a:pt x="692" y="838"/>
                    <a:pt x="562" y="1118"/>
                    <a:pt x="490" y="1412"/>
                  </a:cubicBezTo>
                  <a:cubicBezTo>
                    <a:pt x="343" y="964"/>
                    <a:pt x="224" y="510"/>
                    <a:pt x="135" y="49"/>
                  </a:cubicBezTo>
                  <a:cubicBezTo>
                    <a:pt x="128" y="15"/>
                    <a:pt x="105" y="1"/>
                    <a:pt x="8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34"/>
            <p:cNvSpPr/>
            <p:nvPr/>
          </p:nvSpPr>
          <p:spPr>
            <a:xfrm>
              <a:off x="4986137" y="2423961"/>
              <a:ext cx="43609" cy="33336"/>
            </a:xfrm>
            <a:custGeom>
              <a:avLst/>
              <a:gdLst/>
              <a:ahLst/>
              <a:cxnLst/>
              <a:rect l="l" t="t" r="r" b="b"/>
              <a:pathLst>
                <a:path w="1698" h="1298" extrusionOk="0">
                  <a:moveTo>
                    <a:pt x="759" y="1"/>
                  </a:moveTo>
                  <a:cubicBezTo>
                    <a:pt x="164" y="32"/>
                    <a:pt x="0" y="797"/>
                    <a:pt x="438" y="1145"/>
                  </a:cubicBezTo>
                  <a:cubicBezTo>
                    <a:pt x="571" y="1250"/>
                    <a:pt x="734" y="1298"/>
                    <a:pt x="896" y="1298"/>
                  </a:cubicBezTo>
                  <a:cubicBezTo>
                    <a:pt x="1289" y="1298"/>
                    <a:pt x="1686" y="1018"/>
                    <a:pt x="1698" y="588"/>
                  </a:cubicBezTo>
                  <a:cubicBezTo>
                    <a:pt x="1698" y="538"/>
                    <a:pt x="1651" y="504"/>
                    <a:pt x="1606" y="504"/>
                  </a:cubicBezTo>
                  <a:cubicBezTo>
                    <a:pt x="1579" y="504"/>
                    <a:pt x="1552" y="517"/>
                    <a:pt x="1537" y="547"/>
                  </a:cubicBezTo>
                  <a:cubicBezTo>
                    <a:pt x="1403" y="819"/>
                    <a:pt x="1208" y="1109"/>
                    <a:pt x="910" y="1109"/>
                  </a:cubicBezTo>
                  <a:cubicBezTo>
                    <a:pt x="838" y="1109"/>
                    <a:pt x="759" y="1092"/>
                    <a:pt x="673" y="1053"/>
                  </a:cubicBezTo>
                  <a:cubicBezTo>
                    <a:pt x="212" y="848"/>
                    <a:pt x="284" y="223"/>
                    <a:pt x="772" y="110"/>
                  </a:cubicBezTo>
                  <a:cubicBezTo>
                    <a:pt x="834" y="93"/>
                    <a:pt x="820" y="1"/>
                    <a:pt x="75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34"/>
            <p:cNvSpPr/>
            <p:nvPr/>
          </p:nvSpPr>
          <p:spPr>
            <a:xfrm>
              <a:off x="4831939" y="2566756"/>
              <a:ext cx="21342" cy="3878"/>
            </a:xfrm>
            <a:custGeom>
              <a:avLst/>
              <a:gdLst/>
              <a:ahLst/>
              <a:cxnLst/>
              <a:rect l="l" t="t" r="r" b="b"/>
              <a:pathLst>
                <a:path w="831" h="151" extrusionOk="0">
                  <a:moveTo>
                    <a:pt x="38" y="1"/>
                  </a:moveTo>
                  <a:cubicBezTo>
                    <a:pt x="1" y="1"/>
                    <a:pt x="4" y="49"/>
                    <a:pt x="38" y="52"/>
                  </a:cubicBezTo>
                  <a:lnTo>
                    <a:pt x="192" y="66"/>
                  </a:lnTo>
                  <a:cubicBezTo>
                    <a:pt x="192" y="72"/>
                    <a:pt x="199" y="76"/>
                    <a:pt x="205" y="76"/>
                  </a:cubicBezTo>
                  <a:cubicBezTo>
                    <a:pt x="400" y="103"/>
                    <a:pt x="598" y="137"/>
                    <a:pt x="796" y="151"/>
                  </a:cubicBezTo>
                  <a:cubicBezTo>
                    <a:pt x="824" y="151"/>
                    <a:pt x="830" y="110"/>
                    <a:pt x="807" y="107"/>
                  </a:cubicBezTo>
                  <a:cubicBezTo>
                    <a:pt x="742" y="96"/>
                    <a:pt x="680" y="89"/>
                    <a:pt x="615" y="79"/>
                  </a:cubicBezTo>
                  <a:cubicBezTo>
                    <a:pt x="629" y="59"/>
                    <a:pt x="615" y="31"/>
                    <a:pt x="591" y="28"/>
                  </a:cubicBezTo>
                  <a:cubicBezTo>
                    <a:pt x="407" y="11"/>
                    <a:pt x="223" y="8"/>
                    <a:pt x="3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34"/>
            <p:cNvSpPr/>
            <p:nvPr/>
          </p:nvSpPr>
          <p:spPr>
            <a:xfrm>
              <a:off x="4836331" y="2463358"/>
              <a:ext cx="25528" cy="4417"/>
            </a:xfrm>
            <a:custGeom>
              <a:avLst/>
              <a:gdLst/>
              <a:ahLst/>
              <a:cxnLst/>
              <a:rect l="l" t="t" r="r" b="b"/>
              <a:pathLst>
                <a:path w="994" h="172" extrusionOk="0">
                  <a:moveTo>
                    <a:pt x="38" y="0"/>
                  </a:moveTo>
                  <a:cubicBezTo>
                    <a:pt x="0" y="0"/>
                    <a:pt x="1" y="58"/>
                    <a:pt x="41" y="62"/>
                  </a:cubicBezTo>
                  <a:cubicBezTo>
                    <a:pt x="338" y="99"/>
                    <a:pt x="639" y="147"/>
                    <a:pt x="939" y="171"/>
                  </a:cubicBezTo>
                  <a:cubicBezTo>
                    <a:pt x="940" y="171"/>
                    <a:pt x="941" y="171"/>
                    <a:pt x="942" y="171"/>
                  </a:cubicBezTo>
                  <a:cubicBezTo>
                    <a:pt x="984" y="171"/>
                    <a:pt x="993" y="103"/>
                    <a:pt x="950" y="96"/>
                  </a:cubicBezTo>
                  <a:cubicBezTo>
                    <a:pt x="649" y="55"/>
                    <a:pt x="345" y="31"/>
                    <a:pt x="41" y="0"/>
                  </a:cubicBezTo>
                  <a:cubicBezTo>
                    <a:pt x="40" y="0"/>
                    <a:pt x="39" y="0"/>
                    <a:pt x="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34"/>
            <p:cNvSpPr/>
            <p:nvPr/>
          </p:nvSpPr>
          <p:spPr>
            <a:xfrm>
              <a:off x="4836947" y="2370361"/>
              <a:ext cx="17284" cy="3108"/>
            </a:xfrm>
            <a:custGeom>
              <a:avLst/>
              <a:gdLst/>
              <a:ahLst/>
              <a:cxnLst/>
              <a:rect l="l" t="t" r="r" b="b"/>
              <a:pathLst>
                <a:path w="673" h="121" extrusionOk="0">
                  <a:moveTo>
                    <a:pt x="49" y="0"/>
                  </a:moveTo>
                  <a:cubicBezTo>
                    <a:pt x="12" y="0"/>
                    <a:pt x="0" y="57"/>
                    <a:pt x="41" y="66"/>
                  </a:cubicBezTo>
                  <a:cubicBezTo>
                    <a:pt x="199" y="102"/>
                    <a:pt x="362" y="120"/>
                    <a:pt x="526" y="120"/>
                  </a:cubicBezTo>
                  <a:cubicBezTo>
                    <a:pt x="563" y="120"/>
                    <a:pt x="601" y="119"/>
                    <a:pt x="639" y="117"/>
                  </a:cubicBezTo>
                  <a:cubicBezTo>
                    <a:pt x="670" y="117"/>
                    <a:pt x="673" y="69"/>
                    <a:pt x="639" y="69"/>
                  </a:cubicBezTo>
                  <a:cubicBezTo>
                    <a:pt x="444" y="63"/>
                    <a:pt x="249" y="42"/>
                    <a:pt x="58" y="1"/>
                  </a:cubicBezTo>
                  <a:cubicBezTo>
                    <a:pt x="55" y="0"/>
                    <a:pt x="52" y="0"/>
                    <a:pt x="4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图片 1">
            <a:extLst>
              <a:ext uri="{FF2B5EF4-FFF2-40B4-BE49-F238E27FC236}">
                <a16:creationId xmlns:a16="http://schemas.microsoft.com/office/drawing/2014/main" id="{8C30DD3C-0F71-5B5F-D594-FBEB77DB54A4}"/>
              </a:ext>
            </a:extLst>
          </p:cNvPr>
          <p:cNvPicPr>
            <a:picLocks noChangeAspect="1"/>
          </p:cNvPicPr>
          <p:nvPr/>
        </p:nvPicPr>
        <p:blipFill>
          <a:blip r:embed="rId4">
            <a:biLevel thresh="50000"/>
            <a:extLst>
              <a:ext uri="{BEBA8EAE-BF5A-486C-A8C5-ECC9F3942E4B}">
                <a14:imgProps xmlns:a14="http://schemas.microsoft.com/office/drawing/2010/main">
                  <a14:imgLayer r:embed="rId5">
                    <a14:imgEffect>
                      <a14:backgroundRemoval t="9785" b="93738" l="8023" r="91389">
                        <a14:foregroundMark x1="20548" y1="74364" x2="15656" y2="79452"/>
                        <a14:foregroundMark x1="20352" y1="74755" x2="20548" y2="75538"/>
                        <a14:foregroundMark x1="27513" y1="81800" x2="24658" y2="87084"/>
                        <a14:foregroundMark x1="27936" y1="81018" x2="27513" y2="81800"/>
                        <a14:foregroundMark x1="28571" y1="79843" x2="27936" y2="81018"/>
                        <a14:foregroundMark x1="32877" y1="82387" x2="34247" y2="90215"/>
                        <a14:foregroundMark x1="38748" y1="83562" x2="34247" y2="89237"/>
                        <a14:foregroundMark x1="43648" y1="84678" x2="48141" y2="85127"/>
                        <a14:foregroundMark x1="42270" y1="88650" x2="46184" y2="88650"/>
                        <a14:foregroundMark x1="52371" y1="90709" x2="52446" y2="93933"/>
                        <a14:foregroundMark x1="52330" y1="88936" x2="52362" y2="90318"/>
                        <a14:foregroundMark x1="52250" y1="85519" x2="52322" y2="88593"/>
                        <a14:foregroundMark x1="67211" y1="84874" x2="69863" y2="89041"/>
                        <a14:foregroundMark x1="62818" y1="90607" x2="68297" y2="90607"/>
                        <a14:foregroundMark x1="62231" y1="91194" x2="59100" y2="92955"/>
                        <a14:foregroundMark x1="69472" y1="79843" x2="74560" y2="87280"/>
                        <a14:foregroundMark x1="70450" y1="80235" x2="76321" y2="87476"/>
                        <a14:foregroundMark x1="72407" y1="79648" x2="78359" y2="75622"/>
                        <a14:foregroundMark x1="86579" y1="73839" x2="91585" y2="74951"/>
                        <a14:foregroundMark x1="81018" y1="72603" x2="81314" y2="72669"/>
                        <a14:foregroundMark x1="87496" y1="72337" x2="87867" y2="73386"/>
                        <a14:foregroundMark x1="84540" y1="63992" x2="86624" y2="69877"/>
                        <a14:foregroundMark x1="87867" y1="73386" x2="87867" y2="73581"/>
                        <a14:foregroundMark x1="90998" y1="73973" x2="88650" y2="77104"/>
                        <a14:foregroundMark x1="80243" y1="74352" x2="79843" y2="74364"/>
                        <a14:foregroundMark x1="84736" y1="68102" x2="83953" y2="63796"/>
                        <a14:foregroundMark x1="10372" y1="68689" x2="8023" y2="71233"/>
                        <a14:foregroundMark x1="11742" y1="75147" x2="16047" y2="73581"/>
                        <a14:foregroundMark x1="11546" y1="76125" x2="13112" y2="75538"/>
                        <a14:foregroundMark x1="15125" y1="79648" x2="16634" y2="80235"/>
                        <a14:foregroundMark x1="13112" y1="78865" x2="15125" y2="79648"/>
                        <a14:foregroundMark x1="14411" y1="79648" x2="15656" y2="80626"/>
                        <a14:foregroundMark x1="12916" y1="78474" x2="14411" y2="79648"/>
                        <a14:foregroundMark x1="14873" y1="79648" x2="16634" y2="81409"/>
                        <a14:foregroundMark x1="13307" y1="78082" x2="14873" y2="79648"/>
                        <a14:foregroundMark x1="19374" y1="83562" x2="20352" y2="83757"/>
                        <a14:foregroundMark x1="21918" y1="75147" x2="20939" y2="81409"/>
                        <a14:foregroundMark x1="22309" y1="75342" x2="23092" y2="75538"/>
                        <a14:foregroundMark x1="23092" y1="86106" x2="26810" y2="87867"/>
                        <a14:foregroundMark x1="27355" y1="84084" x2="25636" y2="86888"/>
                        <a14:foregroundMark x1="28755" y1="81800" x2="27769" y2="83409"/>
                        <a14:foregroundMark x1="29234" y1="81018" x2="28755" y2="81800"/>
                        <a14:foregroundMark x1="29354" y1="80822" x2="29234" y2="81018"/>
                        <a14:foregroundMark x1="33659" y1="81800" x2="33464" y2="85127"/>
                        <a14:foregroundMark x1="31352" y1="80944" x2="32485" y2="81605"/>
                        <a14:foregroundMark x1="30137" y1="80235" x2="31096" y2="80795"/>
                        <a14:foregroundMark x1="30920" y1="89824" x2="34051" y2="90802"/>
                        <a14:foregroundMark x1="39922" y1="92759" x2="50294" y2="93542"/>
                        <a14:foregroundMark x1="50294" y1="93542" x2="48532" y2="91977"/>
                        <a14:foregroundMark x1="58904" y1="85910" x2="55382" y2="88845"/>
                        <a14:foregroundMark x1="57926" y1="85714" x2="58317" y2="86693"/>
                        <a14:foregroundMark x1="55530" y1="85343" x2="53229" y2="84932"/>
                        <a14:foregroundMark x1="56288" y1="85478" x2="56057" y2="85437"/>
                        <a14:foregroundMark x1="58708" y1="85910" x2="56650" y2="85543"/>
                        <a14:foregroundMark x1="60593" y1="91121" x2="61057" y2="91389"/>
                        <a14:foregroundMark x1="57339" y1="89237" x2="59193" y2="90310"/>
                        <a14:foregroundMark x1="65166" y1="82387" x2="65689" y2="82313"/>
                        <a14:foregroundMark x1="81605" y1="71820" x2="81854" y2="71820"/>
                        <a14:foregroundMark x1="84344" y1="63014" x2="84344" y2="65362"/>
                        <a14:foregroundMark x1="35025" y1="50685" x2="35616" y2="54403"/>
                        <a14:foregroundMark x1="34932" y1="50098" x2="35025" y2="50685"/>
                        <a14:foregroundMark x1="34745" y1="48924" x2="34932" y2="50098"/>
                        <a14:foregroundMark x1="34714" y1="48728" x2="34745" y2="48924"/>
                        <a14:foregroundMark x1="34247" y1="45793" x2="34714" y2="48728"/>
                        <a14:foregroundMark x1="64088" y1="40161" x2="73581" y2="40313"/>
                        <a14:foregroundMark x1="60512" y1="40104" x2="63701" y2="40155"/>
                        <a14:foregroundMark x1="57887" y1="40062" x2="58861" y2="40078"/>
                        <a14:foregroundMark x1="31996" y1="62427" x2="31311" y2="66732"/>
                        <a14:foregroundMark x1="32183" y1="61252" x2="31996" y2="62427"/>
                        <a14:foregroundMark x1="32681" y1="58121" x2="32183" y2="61252"/>
                        <a14:foregroundMark x1="27006" y1="52838" x2="27006" y2="52838"/>
                        <a14:foregroundMark x1="27397" y1="54990" x2="27397" y2="54990"/>
                        <a14:foregroundMark x1="29159" y1="52838" x2="29159" y2="52838"/>
                        <a14:backgroundMark x1="35812" y1="16438" x2="28180" y2="23875"/>
                        <a14:backgroundMark x1="28180" y1="23875" x2="27984" y2="24266"/>
                        <a14:backgroundMark x1="18004" y1="67319" x2="14286" y2="70254"/>
                        <a14:backgroundMark x1="12524" y1="79648" x2="12524" y2="79648"/>
                        <a14:backgroundMark x1="31311" y1="80626" x2="31507" y2="80822"/>
                        <a14:backgroundMark x1="30528" y1="81800" x2="30528" y2="81800"/>
                        <a14:backgroundMark x1="31115" y1="81018" x2="31115" y2="81018"/>
                        <a14:backgroundMark x1="31311" y1="81018" x2="31311" y2="81018"/>
                        <a14:backgroundMark x1="41096" y1="80822" x2="45597" y2="82192"/>
                        <a14:backgroundMark x1="54990" y1="86497" x2="55186" y2="86693"/>
                        <a14:backgroundMark x1="64188" y1="84932" x2="67515" y2="84344"/>
                        <a14:backgroundMark x1="54795" y1="86497" x2="55382" y2="86497"/>
                        <a14:backgroundMark x1="59687" y1="90020" x2="60470" y2="91194"/>
                        <a14:backgroundMark x1="81605" y1="74168" x2="84932" y2="74364"/>
                        <a14:backgroundMark x1="80626" y1="74364" x2="86497" y2="73973"/>
                        <a14:backgroundMark x1="77886" y1="76517" x2="78474" y2="76321"/>
                        <a14:backgroundMark x1="80235" y1="74364" x2="80822" y2="74364"/>
                        <a14:backgroundMark x1="83366" y1="47554" x2="84540" y2="50881"/>
                        <a14:backgroundMark x1="80626" y1="33464" x2="84932" y2="39922"/>
                        <a14:backgroundMark x1="74755" y1="28571" x2="80626" y2="37573"/>
                        <a14:backgroundMark x1="80626" y1="37573" x2="80626" y2="37573"/>
                        <a14:backgroundMark x1="56556" y1="35029" x2="56311" y2="35795"/>
                        <a14:backgroundMark x1="19374" y1="37182" x2="15264" y2="48141"/>
                        <a14:backgroundMark x1="21135" y1="35421" x2="28180" y2="25832"/>
                        <a14:backgroundMark x1="28180" y1="25832" x2="39530" y2="19178"/>
                        <a14:backgroundMark x1="39530" y1="19178" x2="52055" y2="17613"/>
                        <a14:backgroundMark x1="52055" y1="17613" x2="60665" y2="18787"/>
                        <a14:backgroundMark x1="54207" y1="31898" x2="54046" y2="35759"/>
                        <a14:backgroundMark x1="53229" y1="29746" x2="59100" y2="32681"/>
                        <a14:backgroundMark x1="51468" y1="25832" x2="51859" y2="33659"/>
                        <a14:backgroundMark x1="50098" y1="25440" x2="47945" y2="27006"/>
                        <a14:backgroundMark x1="50489" y1="27397" x2="49511" y2="26614"/>
                        <a14:backgroundMark x1="45793" y1="34247" x2="42270" y2="37182"/>
                        <a14:backgroundMark x1="40705" y1="34247" x2="45988" y2="37573"/>
                        <a14:backgroundMark x1="44031" y1="33268" x2="36791" y2="37965"/>
                        <a14:backgroundMark x1="33464" y1="38160" x2="37182" y2="37965"/>
                        <a14:backgroundMark x1="34247" y1="42857" x2="47559" y2="42348"/>
                        <a14:backgroundMark x1="55773" y1="48728" x2="56556" y2="52642"/>
                        <a14:backgroundMark x1="63992" y1="48532" x2="64384" y2="52055"/>
                        <a14:backgroundMark x1="57339" y1="66341" x2="57534" y2="69276"/>
                        <a14:backgroundMark x1="49706" y1="64579" x2="67710" y2="62818"/>
                        <a14:backgroundMark x1="62818" y1="65558" x2="73190" y2="64579"/>
                        <a14:backgroundMark x1="72994" y1="56360" x2="67710" y2="65166"/>
                        <a14:backgroundMark x1="67710" y1="65166" x2="67710" y2="65166"/>
                        <a14:backgroundMark x1="74951" y1="54795" x2="70841" y2="57926"/>
                        <a14:backgroundMark x1="77104" y1="60470" x2="74755" y2="63209"/>
                        <a14:backgroundMark x1="74951" y1="51859" x2="74755" y2="56360"/>
                        <a14:backgroundMark x1="27789" y1="54990" x2="27789" y2="56360"/>
                        <a14:backgroundMark x1="27789" y1="53033" x2="27789" y2="54990"/>
                        <a14:backgroundMark x1="37573" y1="61644" x2="38552" y2="64384"/>
                        <a14:backgroundMark x1="45010" y1="62231" x2="45010" y2="66928"/>
                        <a14:backgroundMark x1="24266" y1="60274" x2="27202" y2="59491"/>
                        <a14:backgroundMark x1="26419" y1="56556" x2="26419" y2="56556"/>
                        <a14:backgroundMark x1="29159" y1="52838" x2="29159" y2="52838"/>
                        <a14:backgroundMark x1="26223" y1="55577" x2="26223" y2="55577"/>
                        <a14:backgroundMark x1="24658" y1="53816" x2="24658" y2="53816"/>
                        <a14:backgroundMark x1="22114" y1="56751" x2="22114" y2="56751"/>
                        <a14:backgroundMark x1="21331" y1="61252" x2="21331" y2="61252"/>
                        <a14:backgroundMark x1="31115" y1="61252" x2="31115" y2="61252"/>
                        <a14:backgroundMark x1="31703" y1="62427" x2="31703" y2="62427"/>
                        <a14:backgroundMark x1="53229" y1="40705" x2="53229" y2="40705"/>
                        <a14:backgroundMark x1="54012" y1="40313" x2="54012" y2="40313"/>
                        <a14:backgroundMark x1="53816" y1="39139" x2="53229" y2="41683"/>
                        <a14:backgroundMark x1="61252" y1="36986" x2="62622" y2="37378"/>
                        <a14:backgroundMark x1="64971" y1="38160" x2="65362" y2="38160"/>
                        <a14:backgroundMark x1="68689" y1="38943" x2="68689" y2="38943"/>
                        <a14:backgroundMark x1="71624" y1="40117" x2="71624" y2="40117"/>
                        <a14:backgroundMark x1="71037" y1="40117" x2="71037" y2="40117"/>
                        <a14:backgroundMark x1="45401" y1="49511" x2="45401" y2="49511"/>
                        <a14:backgroundMark x1="44814" y1="51468" x2="44814" y2="51468"/>
                        <a14:backgroundMark x1="38943" y1="48924" x2="38943" y2="48924"/>
                        <a14:backgroundMark x1="38160" y1="50685" x2="38160" y2="50685"/>
                        <a14:backgroundMark x1="33268" y1="50098" x2="33268" y2="50098"/>
                        <a14:backgroundMark x1="32681" y1="48728" x2="32681" y2="48728"/>
                      </a14:backgroundRemoval>
                    </a14:imgEffect>
                  </a14:imgLayer>
                </a14:imgProps>
              </a:ext>
            </a:extLst>
          </a:blip>
          <a:stretch>
            <a:fillRect/>
          </a:stretch>
        </p:blipFill>
        <p:spPr>
          <a:xfrm>
            <a:off x="8305388" y="70956"/>
            <a:ext cx="588363" cy="588363"/>
          </a:xfrm>
          <a:prstGeom prst="rect">
            <a:avLst/>
          </a:prstGeom>
        </p:spPr>
      </p:pic>
      <p:pic>
        <p:nvPicPr>
          <p:cNvPr id="6" name="图片 5">
            <a:extLst>
              <a:ext uri="{FF2B5EF4-FFF2-40B4-BE49-F238E27FC236}">
                <a16:creationId xmlns:a16="http://schemas.microsoft.com/office/drawing/2014/main" id="{20A987EE-D316-94E0-4066-651F86B3A464}"/>
              </a:ext>
            </a:extLst>
          </p:cNvPr>
          <p:cNvPicPr>
            <a:picLocks noChangeAspect="1"/>
          </p:cNvPicPr>
          <p:nvPr/>
        </p:nvPicPr>
        <p:blipFill>
          <a:blip r:embed="rId6"/>
          <a:stretch>
            <a:fillRect/>
          </a:stretch>
        </p:blipFill>
        <p:spPr>
          <a:xfrm>
            <a:off x="3358644" y="1365946"/>
            <a:ext cx="4050162" cy="788002"/>
          </a:xfrm>
          <a:prstGeom prst="rect">
            <a:avLst/>
          </a:prstGeom>
        </p:spPr>
      </p:pic>
      <p:pic>
        <p:nvPicPr>
          <p:cNvPr id="12" name="图片 11">
            <a:extLst>
              <a:ext uri="{FF2B5EF4-FFF2-40B4-BE49-F238E27FC236}">
                <a16:creationId xmlns:a16="http://schemas.microsoft.com/office/drawing/2014/main" id="{FD0B44D8-7982-DA2B-26A0-8E22280A2F7E}"/>
              </a:ext>
            </a:extLst>
          </p:cNvPr>
          <p:cNvPicPr>
            <a:picLocks noChangeAspect="1"/>
          </p:cNvPicPr>
          <p:nvPr/>
        </p:nvPicPr>
        <p:blipFill>
          <a:blip r:embed="rId7"/>
          <a:stretch>
            <a:fillRect/>
          </a:stretch>
        </p:blipFill>
        <p:spPr>
          <a:xfrm>
            <a:off x="3358644" y="2671206"/>
            <a:ext cx="3995677" cy="457969"/>
          </a:xfrm>
          <a:prstGeom prst="rect">
            <a:avLst/>
          </a:prstGeom>
        </p:spPr>
      </p:pic>
      <p:pic>
        <p:nvPicPr>
          <p:cNvPr id="14" name="图片 13">
            <a:extLst>
              <a:ext uri="{FF2B5EF4-FFF2-40B4-BE49-F238E27FC236}">
                <a16:creationId xmlns:a16="http://schemas.microsoft.com/office/drawing/2014/main" id="{C71B4C33-E3F8-32A2-78D7-C71F88ECDE93}"/>
              </a:ext>
            </a:extLst>
          </p:cNvPr>
          <p:cNvPicPr>
            <a:picLocks noChangeAspect="1"/>
          </p:cNvPicPr>
          <p:nvPr/>
        </p:nvPicPr>
        <p:blipFill>
          <a:blip r:embed="rId8"/>
          <a:stretch>
            <a:fillRect/>
          </a:stretch>
        </p:blipFill>
        <p:spPr>
          <a:xfrm>
            <a:off x="3360122" y="4239278"/>
            <a:ext cx="4098401" cy="265364"/>
          </a:xfrm>
          <a:prstGeom prst="rect">
            <a:avLst/>
          </a:prstGeom>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300">
        <p159:morph option="byObject"/>
      </p:transition>
    </mc:Choice>
    <mc:Fallback>
      <p:transitio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79"/>
        <p:cNvGrpSpPr/>
        <p:nvPr/>
      </p:nvGrpSpPr>
      <p:grpSpPr>
        <a:xfrm>
          <a:off x="0" y="0"/>
          <a:ext cx="0" cy="0"/>
          <a:chOff x="0" y="0"/>
          <a:chExt cx="0" cy="0"/>
        </a:xfrm>
      </p:grpSpPr>
      <p:sp>
        <p:nvSpPr>
          <p:cNvPr id="581" name="Google Shape;581;p34"/>
          <p:cNvSpPr txBox="1">
            <a:spLocks noGrp="1"/>
          </p:cNvSpPr>
          <p:nvPr>
            <p:ph type="title"/>
          </p:nvPr>
        </p:nvSpPr>
        <p:spPr>
          <a:xfrm>
            <a:off x="701162" y="3122507"/>
            <a:ext cx="1841400" cy="401700"/>
          </a:xfrm>
          <a:prstGeom prst="rect">
            <a:avLst/>
          </a:prstGeom>
          <a:noFill/>
          <a:ln>
            <a:noFill/>
          </a:ln>
        </p:spPr>
        <p:txBody>
          <a:bodyPr spcFirstLastPara="1" wrap="square" lIns="0" tIns="0" rIns="0" bIns="0" anchor="b" anchorCtr="0">
            <a:noAutofit/>
          </a:bodyPr>
          <a:lstStyle/>
          <a:p>
            <a:r>
              <a:rPr lang="zh-CN" altLang="en-US" b="1" dirty="0">
                <a:latin typeface="仿宋" panose="02010609060101010101" pitchFamily="49" charset="-122"/>
                <a:ea typeface="仿宋" panose="02010609060101010101" pitchFamily="49" charset="-122"/>
              </a:rPr>
              <a:t>翁国梁</a:t>
            </a:r>
            <a:endParaRPr b="1" dirty="0">
              <a:latin typeface="仿宋" panose="02010609060101010101" pitchFamily="49" charset="-122"/>
              <a:ea typeface="仿宋" panose="02010609060101010101" pitchFamily="49" charset="-122"/>
            </a:endParaRPr>
          </a:p>
        </p:txBody>
      </p:sp>
      <p:sp>
        <p:nvSpPr>
          <p:cNvPr id="583" name="Google Shape;583;p34"/>
          <p:cNvSpPr txBox="1">
            <a:spLocks noGrp="1"/>
          </p:cNvSpPr>
          <p:nvPr>
            <p:ph type="title" idx="2"/>
          </p:nvPr>
        </p:nvSpPr>
        <p:spPr>
          <a:xfrm>
            <a:off x="3656533" y="2173880"/>
            <a:ext cx="1841400" cy="401700"/>
          </a:xfrm>
          <a:prstGeom prst="rect">
            <a:avLst/>
          </a:prstGeom>
          <a:noFill/>
          <a:ln>
            <a:noFill/>
          </a:ln>
        </p:spPr>
        <p:txBody>
          <a:bodyPr spcFirstLastPara="1" wrap="square" lIns="0" tIns="0" rIns="0" bIns="0" anchor="b" anchorCtr="0">
            <a:noAutofit/>
          </a:bodyPr>
          <a:lstStyle/>
          <a:p>
            <a:r>
              <a:rPr lang="zh-CN" altLang="en-US" b="1" dirty="0">
                <a:latin typeface="仿宋" panose="02010609060101010101" pitchFamily="49" charset="-122"/>
                <a:ea typeface="仿宋" panose="02010609060101010101" pitchFamily="49" charset="-122"/>
              </a:rPr>
              <a:t>张思宜</a:t>
            </a:r>
            <a:endParaRPr b="1" dirty="0">
              <a:latin typeface="仿宋" panose="02010609060101010101" pitchFamily="49" charset="-122"/>
              <a:ea typeface="仿宋" panose="02010609060101010101" pitchFamily="49" charset="-122"/>
            </a:endParaRPr>
          </a:p>
        </p:txBody>
      </p:sp>
      <p:sp>
        <p:nvSpPr>
          <p:cNvPr id="585" name="Google Shape;585;p34"/>
          <p:cNvSpPr txBox="1">
            <a:spLocks noGrp="1"/>
          </p:cNvSpPr>
          <p:nvPr>
            <p:ph type="title" idx="4"/>
          </p:nvPr>
        </p:nvSpPr>
        <p:spPr>
          <a:xfrm>
            <a:off x="6646891" y="3069382"/>
            <a:ext cx="1841400" cy="401700"/>
          </a:xfrm>
          <a:prstGeom prst="rect">
            <a:avLst/>
          </a:prstGeom>
          <a:noFill/>
          <a:ln>
            <a:noFill/>
          </a:ln>
        </p:spPr>
        <p:txBody>
          <a:bodyPr spcFirstLastPara="1" wrap="square" lIns="0" tIns="0" rIns="0" bIns="0" anchor="b" anchorCtr="0">
            <a:noAutofit/>
          </a:bodyPr>
          <a:lstStyle/>
          <a:p>
            <a:r>
              <a:rPr lang="zh-CN" altLang="en-US" b="1" dirty="0">
                <a:latin typeface="仿宋" panose="02010609060101010101" pitchFamily="49" charset="-122"/>
                <a:ea typeface="仿宋" panose="02010609060101010101" pitchFamily="49" charset="-122"/>
              </a:rPr>
              <a:t>张梓晨</a:t>
            </a:r>
            <a:endParaRPr b="1" dirty="0">
              <a:latin typeface="仿宋" panose="02010609060101010101" pitchFamily="49" charset="-122"/>
              <a:ea typeface="仿宋" panose="02010609060101010101" pitchFamily="49" charset="-122"/>
            </a:endParaRPr>
          </a:p>
        </p:txBody>
      </p:sp>
      <p:sp>
        <p:nvSpPr>
          <p:cNvPr id="586" name="Google Shape;586;p34"/>
          <p:cNvSpPr txBox="1">
            <a:spLocks noGrp="1"/>
          </p:cNvSpPr>
          <p:nvPr>
            <p:ph type="subTitle" idx="5"/>
          </p:nvPr>
        </p:nvSpPr>
        <p:spPr>
          <a:xfrm>
            <a:off x="6601440" y="3606707"/>
            <a:ext cx="1932300" cy="9039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ltLang="zh-CN" sz="900" dirty="0"/>
              <a:t>1.</a:t>
            </a:r>
            <a:r>
              <a:rPr lang="zh-CN" altLang="en-US" sz="900" dirty="0"/>
              <a:t>小组合作很重要，小组内每个人都需要和组内其他人一起进行工作才能顺利的完成工作。</a:t>
            </a:r>
          </a:p>
          <a:p>
            <a:pPr marL="0" lvl="0" indent="0" algn="l" rtl="0">
              <a:spcBef>
                <a:spcPts val="0"/>
              </a:spcBef>
              <a:spcAft>
                <a:spcPts val="0"/>
              </a:spcAft>
              <a:buNone/>
            </a:pPr>
            <a:r>
              <a:rPr lang="en-US" altLang="zh-CN" sz="900" dirty="0"/>
              <a:t>2.</a:t>
            </a:r>
            <a:r>
              <a:rPr lang="zh-CN" altLang="en-US" sz="900" dirty="0"/>
              <a:t>测试工作需要将自己的想法发散，内容很多。</a:t>
            </a:r>
          </a:p>
          <a:p>
            <a:pPr marL="0" lvl="0" indent="0" algn="l" rtl="0">
              <a:spcBef>
                <a:spcPts val="0"/>
              </a:spcBef>
              <a:spcAft>
                <a:spcPts val="0"/>
              </a:spcAft>
              <a:buNone/>
            </a:pPr>
            <a:r>
              <a:rPr lang="en-US" altLang="zh-CN" sz="900" dirty="0"/>
              <a:t>3.</a:t>
            </a:r>
            <a:r>
              <a:rPr lang="zh-CN" altLang="en-US" sz="900" dirty="0"/>
              <a:t>完成工作遇到不会的时候要多问</a:t>
            </a:r>
            <a:endParaRPr lang="en-US" sz="900" dirty="0"/>
          </a:p>
        </p:txBody>
      </p:sp>
      <p:sp>
        <p:nvSpPr>
          <p:cNvPr id="587" name="Google Shape;587;p34"/>
          <p:cNvSpPr/>
          <p:nvPr/>
        </p:nvSpPr>
        <p:spPr>
          <a:xfrm flipH="1">
            <a:off x="1225681" y="2409383"/>
            <a:ext cx="794109" cy="658930"/>
          </a:xfrm>
          <a:custGeom>
            <a:avLst/>
            <a:gdLst/>
            <a:ahLst/>
            <a:cxnLst/>
            <a:rect l="l" t="t" r="r" b="b"/>
            <a:pathLst>
              <a:path w="110793" h="91933" extrusionOk="0">
                <a:moveTo>
                  <a:pt x="50743" y="6275"/>
                </a:moveTo>
                <a:cubicBezTo>
                  <a:pt x="53200" y="6275"/>
                  <a:pt x="56857" y="7419"/>
                  <a:pt x="59430" y="8276"/>
                </a:cubicBezTo>
                <a:cubicBezTo>
                  <a:pt x="59393" y="8455"/>
                  <a:pt x="59374" y="8636"/>
                  <a:pt x="59374" y="8815"/>
                </a:cubicBezTo>
                <a:cubicBezTo>
                  <a:pt x="57073" y="8172"/>
                  <a:pt x="54732" y="7731"/>
                  <a:pt x="52420" y="7679"/>
                </a:cubicBezTo>
                <a:cubicBezTo>
                  <a:pt x="52191" y="7535"/>
                  <a:pt x="51975" y="7387"/>
                  <a:pt x="51744" y="7243"/>
                </a:cubicBezTo>
                <a:cubicBezTo>
                  <a:pt x="51131" y="6867"/>
                  <a:pt x="50503" y="6708"/>
                  <a:pt x="49899" y="6708"/>
                </a:cubicBezTo>
                <a:cubicBezTo>
                  <a:pt x="49727" y="6708"/>
                  <a:pt x="49555" y="6719"/>
                  <a:pt x="49387" y="6743"/>
                </a:cubicBezTo>
                <a:cubicBezTo>
                  <a:pt x="49259" y="6667"/>
                  <a:pt x="49139" y="6623"/>
                  <a:pt x="49022" y="6623"/>
                </a:cubicBezTo>
                <a:cubicBezTo>
                  <a:pt x="48943" y="6623"/>
                  <a:pt x="48867" y="6647"/>
                  <a:pt x="48795" y="6691"/>
                </a:cubicBezTo>
                <a:cubicBezTo>
                  <a:pt x="49263" y="6395"/>
                  <a:pt x="49940" y="6275"/>
                  <a:pt x="50743" y="6275"/>
                </a:cubicBezTo>
                <a:close/>
                <a:moveTo>
                  <a:pt x="80740" y="16318"/>
                </a:moveTo>
                <a:lnTo>
                  <a:pt x="80740" y="16318"/>
                </a:lnTo>
                <a:cubicBezTo>
                  <a:pt x="84017" y="17727"/>
                  <a:pt x="87121" y="19182"/>
                  <a:pt x="90214" y="20887"/>
                </a:cubicBezTo>
                <a:cubicBezTo>
                  <a:pt x="92648" y="22231"/>
                  <a:pt x="95072" y="23584"/>
                  <a:pt x="97381" y="25064"/>
                </a:cubicBezTo>
                <a:cubicBezTo>
                  <a:pt x="95116" y="23708"/>
                  <a:pt x="92687" y="22528"/>
                  <a:pt x="90386" y="21443"/>
                </a:cubicBezTo>
                <a:cubicBezTo>
                  <a:pt x="87382" y="20027"/>
                  <a:pt x="84293" y="18730"/>
                  <a:pt x="81188" y="17466"/>
                </a:cubicBezTo>
                <a:cubicBezTo>
                  <a:pt x="81068" y="17066"/>
                  <a:pt x="80916" y="16686"/>
                  <a:pt x="80740" y="16318"/>
                </a:cubicBezTo>
                <a:close/>
                <a:moveTo>
                  <a:pt x="83589" y="25417"/>
                </a:moveTo>
                <a:lnTo>
                  <a:pt x="83589" y="25417"/>
                </a:lnTo>
                <a:cubicBezTo>
                  <a:pt x="86362" y="26565"/>
                  <a:pt x="89878" y="27965"/>
                  <a:pt x="92883" y="29734"/>
                </a:cubicBezTo>
                <a:cubicBezTo>
                  <a:pt x="91459" y="29509"/>
                  <a:pt x="90022" y="29221"/>
                  <a:pt x="88591" y="28874"/>
                </a:cubicBezTo>
                <a:cubicBezTo>
                  <a:pt x="88399" y="28802"/>
                  <a:pt x="88202" y="28726"/>
                  <a:pt x="88006" y="28650"/>
                </a:cubicBezTo>
                <a:cubicBezTo>
                  <a:pt x="86554" y="27553"/>
                  <a:pt x="85081" y="26477"/>
                  <a:pt x="83589" y="25417"/>
                </a:cubicBezTo>
                <a:close/>
                <a:moveTo>
                  <a:pt x="20022" y="28573"/>
                </a:moveTo>
                <a:cubicBezTo>
                  <a:pt x="21687" y="28573"/>
                  <a:pt x="23488" y="29394"/>
                  <a:pt x="25108" y="30374"/>
                </a:cubicBezTo>
                <a:cubicBezTo>
                  <a:pt x="25688" y="31262"/>
                  <a:pt x="26332" y="32135"/>
                  <a:pt x="27017" y="32979"/>
                </a:cubicBezTo>
                <a:cubicBezTo>
                  <a:pt x="26949" y="32942"/>
                  <a:pt x="26873" y="32899"/>
                  <a:pt x="26801" y="32859"/>
                </a:cubicBezTo>
                <a:cubicBezTo>
                  <a:pt x="24384" y="31514"/>
                  <a:pt x="21199" y="30130"/>
                  <a:pt x="17918" y="29322"/>
                </a:cubicBezTo>
                <a:cubicBezTo>
                  <a:pt x="18086" y="29073"/>
                  <a:pt x="18338" y="28885"/>
                  <a:pt x="18683" y="28774"/>
                </a:cubicBezTo>
                <a:cubicBezTo>
                  <a:pt x="19115" y="28634"/>
                  <a:pt x="19562" y="28573"/>
                  <a:pt x="20022" y="28573"/>
                </a:cubicBezTo>
                <a:close/>
                <a:moveTo>
                  <a:pt x="20775" y="36552"/>
                </a:moveTo>
                <a:cubicBezTo>
                  <a:pt x="21299" y="36800"/>
                  <a:pt x="21799" y="37048"/>
                  <a:pt x="22263" y="37288"/>
                </a:cubicBezTo>
                <a:cubicBezTo>
                  <a:pt x="22183" y="37572"/>
                  <a:pt x="22119" y="37856"/>
                  <a:pt x="22063" y="38140"/>
                </a:cubicBezTo>
                <a:cubicBezTo>
                  <a:pt x="21603" y="37604"/>
                  <a:pt x="21175" y="37076"/>
                  <a:pt x="20775" y="36552"/>
                </a:cubicBezTo>
                <a:close/>
                <a:moveTo>
                  <a:pt x="29277" y="41930"/>
                </a:moveTo>
                <a:lnTo>
                  <a:pt x="29277" y="41930"/>
                </a:lnTo>
                <a:cubicBezTo>
                  <a:pt x="30378" y="42705"/>
                  <a:pt x="31414" y="43542"/>
                  <a:pt x="32386" y="44430"/>
                </a:cubicBezTo>
                <a:cubicBezTo>
                  <a:pt x="31710" y="44526"/>
                  <a:pt x="31070" y="44766"/>
                  <a:pt x="30526" y="45106"/>
                </a:cubicBezTo>
                <a:cubicBezTo>
                  <a:pt x="29946" y="44066"/>
                  <a:pt x="29505" y="43001"/>
                  <a:pt x="29277" y="41930"/>
                </a:cubicBezTo>
                <a:close/>
                <a:moveTo>
                  <a:pt x="11292" y="34587"/>
                </a:moveTo>
                <a:cubicBezTo>
                  <a:pt x="12905" y="38401"/>
                  <a:pt x="16042" y="42149"/>
                  <a:pt x="18174" y="44350"/>
                </a:cubicBezTo>
                <a:cubicBezTo>
                  <a:pt x="18270" y="44450"/>
                  <a:pt x="18374" y="44554"/>
                  <a:pt x="18474" y="44658"/>
                </a:cubicBezTo>
                <a:cubicBezTo>
                  <a:pt x="17710" y="44942"/>
                  <a:pt x="17078" y="45466"/>
                  <a:pt x="16733" y="46166"/>
                </a:cubicBezTo>
                <a:cubicBezTo>
                  <a:pt x="16077" y="45618"/>
                  <a:pt x="15337" y="45387"/>
                  <a:pt x="14621" y="45387"/>
                </a:cubicBezTo>
                <a:cubicBezTo>
                  <a:pt x="12788" y="45387"/>
                  <a:pt x="11112" y="46911"/>
                  <a:pt x="11361" y="48635"/>
                </a:cubicBezTo>
                <a:cubicBezTo>
                  <a:pt x="9872" y="45282"/>
                  <a:pt x="9040" y="41753"/>
                  <a:pt x="9195" y="38072"/>
                </a:cubicBezTo>
                <a:cubicBezTo>
                  <a:pt x="9280" y="36111"/>
                  <a:pt x="10088" y="35051"/>
                  <a:pt x="11292" y="34587"/>
                </a:cubicBezTo>
                <a:close/>
                <a:moveTo>
                  <a:pt x="71694" y="42469"/>
                </a:moveTo>
                <a:lnTo>
                  <a:pt x="71694" y="42469"/>
                </a:lnTo>
                <a:cubicBezTo>
                  <a:pt x="72497" y="42633"/>
                  <a:pt x="73310" y="42781"/>
                  <a:pt x="74122" y="42918"/>
                </a:cubicBezTo>
                <a:cubicBezTo>
                  <a:pt x="77167" y="44783"/>
                  <a:pt x="80104" y="46766"/>
                  <a:pt x="82957" y="48859"/>
                </a:cubicBezTo>
                <a:cubicBezTo>
                  <a:pt x="82728" y="48831"/>
                  <a:pt x="82497" y="48807"/>
                  <a:pt x="82272" y="48775"/>
                </a:cubicBezTo>
                <a:cubicBezTo>
                  <a:pt x="81516" y="48679"/>
                  <a:pt x="80760" y="48555"/>
                  <a:pt x="80008" y="48427"/>
                </a:cubicBezTo>
                <a:cubicBezTo>
                  <a:pt x="78911" y="47831"/>
                  <a:pt x="77823" y="47223"/>
                  <a:pt x="76739" y="46611"/>
                </a:cubicBezTo>
                <a:cubicBezTo>
                  <a:pt x="75075" y="45219"/>
                  <a:pt x="73394" y="43834"/>
                  <a:pt x="71694" y="42469"/>
                </a:cubicBezTo>
                <a:close/>
                <a:moveTo>
                  <a:pt x="98873" y="50120"/>
                </a:moveTo>
                <a:cubicBezTo>
                  <a:pt x="99269" y="51124"/>
                  <a:pt x="99529" y="52140"/>
                  <a:pt x="99617" y="53156"/>
                </a:cubicBezTo>
                <a:cubicBezTo>
                  <a:pt x="99053" y="52153"/>
                  <a:pt x="98397" y="51164"/>
                  <a:pt x="97673" y="50192"/>
                </a:cubicBezTo>
                <a:lnTo>
                  <a:pt x="97673" y="50192"/>
                </a:lnTo>
                <a:cubicBezTo>
                  <a:pt x="97780" y="50199"/>
                  <a:pt x="97889" y="50203"/>
                  <a:pt x="97996" y="50203"/>
                </a:cubicBezTo>
                <a:cubicBezTo>
                  <a:pt x="98297" y="50203"/>
                  <a:pt x="98589" y="50175"/>
                  <a:pt x="98873" y="50120"/>
                </a:cubicBezTo>
                <a:close/>
                <a:moveTo>
                  <a:pt x="40269" y="55789"/>
                </a:moveTo>
                <a:cubicBezTo>
                  <a:pt x="41144" y="56349"/>
                  <a:pt x="42025" y="56906"/>
                  <a:pt x="42906" y="57466"/>
                </a:cubicBezTo>
                <a:cubicBezTo>
                  <a:pt x="43946" y="58962"/>
                  <a:pt x="44994" y="60439"/>
                  <a:pt x="46074" y="61859"/>
                </a:cubicBezTo>
                <a:cubicBezTo>
                  <a:pt x="44001" y="59867"/>
                  <a:pt x="41981" y="57830"/>
                  <a:pt x="39957" y="55797"/>
                </a:cubicBezTo>
                <a:cubicBezTo>
                  <a:pt x="40060" y="55797"/>
                  <a:pt x="40164" y="55793"/>
                  <a:pt x="40269" y="55789"/>
                </a:cubicBezTo>
                <a:close/>
                <a:moveTo>
                  <a:pt x="57753" y="48007"/>
                </a:moveTo>
                <a:lnTo>
                  <a:pt x="57753" y="48007"/>
                </a:lnTo>
                <a:cubicBezTo>
                  <a:pt x="59162" y="48567"/>
                  <a:pt x="60602" y="49111"/>
                  <a:pt x="62054" y="49640"/>
                </a:cubicBezTo>
                <a:cubicBezTo>
                  <a:pt x="66556" y="52604"/>
                  <a:pt x="71165" y="55429"/>
                  <a:pt x="75699" y="58046"/>
                </a:cubicBezTo>
                <a:cubicBezTo>
                  <a:pt x="76783" y="58670"/>
                  <a:pt x="78611" y="59623"/>
                  <a:pt x="80784" y="60587"/>
                </a:cubicBezTo>
                <a:cubicBezTo>
                  <a:pt x="82449" y="62083"/>
                  <a:pt x="84265" y="63804"/>
                  <a:pt x="85125" y="65744"/>
                </a:cubicBezTo>
                <a:cubicBezTo>
                  <a:pt x="83757" y="65556"/>
                  <a:pt x="82416" y="65168"/>
                  <a:pt x="81100" y="64672"/>
                </a:cubicBezTo>
                <a:cubicBezTo>
                  <a:pt x="74370" y="60947"/>
                  <a:pt x="68156" y="56474"/>
                  <a:pt x="61879" y="52076"/>
                </a:cubicBezTo>
                <a:cubicBezTo>
                  <a:pt x="60594" y="50676"/>
                  <a:pt x="59206" y="49324"/>
                  <a:pt x="57753" y="48007"/>
                </a:cubicBezTo>
                <a:close/>
                <a:moveTo>
                  <a:pt x="58690" y="67497"/>
                </a:moveTo>
                <a:cubicBezTo>
                  <a:pt x="62311" y="69802"/>
                  <a:pt x="65919" y="72114"/>
                  <a:pt x="69505" y="74455"/>
                </a:cubicBezTo>
                <a:cubicBezTo>
                  <a:pt x="69521" y="74479"/>
                  <a:pt x="69533" y="74503"/>
                  <a:pt x="69548" y="74527"/>
                </a:cubicBezTo>
                <a:cubicBezTo>
                  <a:pt x="68076" y="73630"/>
                  <a:pt x="66648" y="72775"/>
                  <a:pt x="65284" y="72010"/>
                </a:cubicBezTo>
                <a:cubicBezTo>
                  <a:pt x="63587" y="71062"/>
                  <a:pt x="61827" y="70193"/>
                  <a:pt x="60038" y="69353"/>
                </a:cubicBezTo>
                <a:cubicBezTo>
                  <a:pt x="59594" y="68721"/>
                  <a:pt x="59142" y="68101"/>
                  <a:pt x="58690" y="67497"/>
                </a:cubicBezTo>
                <a:close/>
                <a:moveTo>
                  <a:pt x="30729" y="77800"/>
                </a:moveTo>
                <a:cubicBezTo>
                  <a:pt x="34134" y="80208"/>
                  <a:pt x="37656" y="82513"/>
                  <a:pt x="41240" y="84742"/>
                </a:cubicBezTo>
                <a:cubicBezTo>
                  <a:pt x="37235" y="83349"/>
                  <a:pt x="33743" y="80681"/>
                  <a:pt x="30729" y="77800"/>
                </a:cubicBezTo>
                <a:close/>
                <a:moveTo>
                  <a:pt x="50300" y="1"/>
                </a:moveTo>
                <a:cubicBezTo>
                  <a:pt x="47687" y="1"/>
                  <a:pt x="45246" y="557"/>
                  <a:pt x="43441" y="2138"/>
                </a:cubicBezTo>
                <a:cubicBezTo>
                  <a:pt x="40832" y="4418"/>
                  <a:pt x="41004" y="6967"/>
                  <a:pt x="42425" y="9319"/>
                </a:cubicBezTo>
                <a:cubicBezTo>
                  <a:pt x="39384" y="7820"/>
                  <a:pt x="36391" y="6263"/>
                  <a:pt x="33506" y="4590"/>
                </a:cubicBezTo>
                <a:cubicBezTo>
                  <a:pt x="32866" y="4218"/>
                  <a:pt x="32222" y="4058"/>
                  <a:pt x="31614" y="4058"/>
                </a:cubicBezTo>
                <a:cubicBezTo>
                  <a:pt x="28862" y="4058"/>
                  <a:pt x="26849" y="7367"/>
                  <a:pt x="29065" y="9364"/>
                </a:cubicBezTo>
                <a:cubicBezTo>
                  <a:pt x="30686" y="10824"/>
                  <a:pt x="32394" y="12172"/>
                  <a:pt x="34162" y="13445"/>
                </a:cubicBezTo>
                <a:cubicBezTo>
                  <a:pt x="32682" y="14130"/>
                  <a:pt x="32122" y="15482"/>
                  <a:pt x="32394" y="16918"/>
                </a:cubicBezTo>
                <a:cubicBezTo>
                  <a:pt x="32410" y="17002"/>
                  <a:pt x="32439" y="17082"/>
                  <a:pt x="32454" y="17166"/>
                </a:cubicBezTo>
                <a:cubicBezTo>
                  <a:pt x="31482" y="16970"/>
                  <a:pt x="30498" y="16854"/>
                  <a:pt x="29510" y="16854"/>
                </a:cubicBezTo>
                <a:cubicBezTo>
                  <a:pt x="29438" y="16854"/>
                  <a:pt x="29366" y="16854"/>
                  <a:pt x="29294" y="16858"/>
                </a:cubicBezTo>
                <a:cubicBezTo>
                  <a:pt x="25996" y="16914"/>
                  <a:pt x="23900" y="18715"/>
                  <a:pt x="23032" y="20975"/>
                </a:cubicBezTo>
                <a:cubicBezTo>
                  <a:pt x="22347" y="21391"/>
                  <a:pt x="21855" y="21995"/>
                  <a:pt x="21747" y="22736"/>
                </a:cubicBezTo>
                <a:cubicBezTo>
                  <a:pt x="21095" y="22643"/>
                  <a:pt x="20443" y="22595"/>
                  <a:pt x="19795" y="22591"/>
                </a:cubicBezTo>
                <a:cubicBezTo>
                  <a:pt x="17458" y="22591"/>
                  <a:pt x="15154" y="23244"/>
                  <a:pt x="12988" y="24833"/>
                </a:cubicBezTo>
                <a:cubicBezTo>
                  <a:pt x="11472" y="25945"/>
                  <a:pt x="10668" y="27297"/>
                  <a:pt x="10380" y="28781"/>
                </a:cubicBezTo>
                <a:cubicBezTo>
                  <a:pt x="7627" y="29210"/>
                  <a:pt x="5226" y="30518"/>
                  <a:pt x="3690" y="33182"/>
                </a:cubicBezTo>
                <a:cubicBezTo>
                  <a:pt x="0" y="39588"/>
                  <a:pt x="2541" y="47491"/>
                  <a:pt x="6759" y="54305"/>
                </a:cubicBezTo>
                <a:cubicBezTo>
                  <a:pt x="5222" y="54873"/>
                  <a:pt x="4118" y="56369"/>
                  <a:pt x="4711" y="57758"/>
                </a:cubicBezTo>
                <a:cubicBezTo>
                  <a:pt x="7111" y="63375"/>
                  <a:pt x="13573" y="67237"/>
                  <a:pt x="19562" y="70585"/>
                </a:cubicBezTo>
                <a:cubicBezTo>
                  <a:pt x="20967" y="72446"/>
                  <a:pt x="22456" y="74247"/>
                  <a:pt x="23952" y="75963"/>
                </a:cubicBezTo>
                <a:cubicBezTo>
                  <a:pt x="28561" y="81249"/>
                  <a:pt x="34843" y="87395"/>
                  <a:pt x="42877" y="88943"/>
                </a:cubicBezTo>
                <a:cubicBezTo>
                  <a:pt x="43045" y="88975"/>
                  <a:pt x="43221" y="88991"/>
                  <a:pt x="43397" y="88991"/>
                </a:cubicBezTo>
                <a:cubicBezTo>
                  <a:pt x="44354" y="88991"/>
                  <a:pt x="45322" y="88518"/>
                  <a:pt x="45538" y="87687"/>
                </a:cubicBezTo>
                <a:cubicBezTo>
                  <a:pt x="45562" y="87595"/>
                  <a:pt x="45570" y="87499"/>
                  <a:pt x="45589" y="87406"/>
                </a:cubicBezTo>
                <a:cubicBezTo>
                  <a:pt x="47862" y="88775"/>
                  <a:pt x="50143" y="90127"/>
                  <a:pt x="52428" y="91464"/>
                </a:cubicBezTo>
                <a:cubicBezTo>
                  <a:pt x="52980" y="91792"/>
                  <a:pt x="53556" y="91932"/>
                  <a:pt x="54117" y="91932"/>
                </a:cubicBezTo>
                <a:cubicBezTo>
                  <a:pt x="55657" y="91932"/>
                  <a:pt x="57065" y="90856"/>
                  <a:pt x="57513" y="89611"/>
                </a:cubicBezTo>
                <a:cubicBezTo>
                  <a:pt x="58854" y="89940"/>
                  <a:pt x="60242" y="90147"/>
                  <a:pt x="61679" y="90204"/>
                </a:cubicBezTo>
                <a:cubicBezTo>
                  <a:pt x="61718" y="90204"/>
                  <a:pt x="61759" y="90208"/>
                  <a:pt x="61799" y="90208"/>
                </a:cubicBezTo>
                <a:cubicBezTo>
                  <a:pt x="62939" y="90208"/>
                  <a:pt x="64307" y="89587"/>
                  <a:pt x="64795" y="88723"/>
                </a:cubicBezTo>
                <a:cubicBezTo>
                  <a:pt x="64959" y="88435"/>
                  <a:pt x="65099" y="88143"/>
                  <a:pt x="65232" y="87846"/>
                </a:cubicBezTo>
                <a:cubicBezTo>
                  <a:pt x="69225" y="89599"/>
                  <a:pt x="73402" y="91015"/>
                  <a:pt x="77895" y="91800"/>
                </a:cubicBezTo>
                <a:cubicBezTo>
                  <a:pt x="78135" y="91844"/>
                  <a:pt x="78375" y="91864"/>
                  <a:pt x="78615" y="91864"/>
                </a:cubicBezTo>
                <a:cubicBezTo>
                  <a:pt x="80928" y="91864"/>
                  <a:pt x="83093" y="90007"/>
                  <a:pt x="82233" y="88115"/>
                </a:cubicBezTo>
                <a:lnTo>
                  <a:pt x="82233" y="88115"/>
                </a:lnTo>
                <a:cubicBezTo>
                  <a:pt x="86297" y="89748"/>
                  <a:pt x="90527" y="90887"/>
                  <a:pt x="94912" y="91048"/>
                </a:cubicBezTo>
                <a:cubicBezTo>
                  <a:pt x="94960" y="91048"/>
                  <a:pt x="95008" y="91052"/>
                  <a:pt x="95056" y="91052"/>
                </a:cubicBezTo>
                <a:cubicBezTo>
                  <a:pt x="97985" y="91052"/>
                  <a:pt x="99697" y="87678"/>
                  <a:pt x="97425" y="86014"/>
                </a:cubicBezTo>
                <a:cubicBezTo>
                  <a:pt x="95289" y="84450"/>
                  <a:pt x="93123" y="82909"/>
                  <a:pt x="90947" y="81381"/>
                </a:cubicBezTo>
                <a:cubicBezTo>
                  <a:pt x="93392" y="81273"/>
                  <a:pt x="95080" y="78456"/>
                  <a:pt x="93684" y="76716"/>
                </a:cubicBezTo>
                <a:lnTo>
                  <a:pt x="93684" y="76716"/>
                </a:lnTo>
                <a:cubicBezTo>
                  <a:pt x="94824" y="77059"/>
                  <a:pt x="95980" y="77379"/>
                  <a:pt x="97165" y="77667"/>
                </a:cubicBezTo>
                <a:cubicBezTo>
                  <a:pt x="97444" y="77732"/>
                  <a:pt x="97732" y="77763"/>
                  <a:pt x="98020" y="77763"/>
                </a:cubicBezTo>
                <a:cubicBezTo>
                  <a:pt x="100249" y="77763"/>
                  <a:pt x="102582" y="75896"/>
                  <a:pt x="101626" y="73966"/>
                </a:cubicBezTo>
                <a:cubicBezTo>
                  <a:pt x="99845" y="70374"/>
                  <a:pt x="97464" y="67148"/>
                  <a:pt x="94720" y="64151"/>
                </a:cubicBezTo>
                <a:lnTo>
                  <a:pt x="94720" y="64151"/>
                </a:lnTo>
                <a:cubicBezTo>
                  <a:pt x="95841" y="64312"/>
                  <a:pt x="96973" y="64432"/>
                  <a:pt x="98129" y="64476"/>
                </a:cubicBezTo>
                <a:lnTo>
                  <a:pt x="98277" y="64476"/>
                </a:lnTo>
                <a:cubicBezTo>
                  <a:pt x="100277" y="64476"/>
                  <a:pt x="101694" y="62995"/>
                  <a:pt x="101794" y="61435"/>
                </a:cubicBezTo>
                <a:cubicBezTo>
                  <a:pt x="101798" y="61407"/>
                  <a:pt x="101794" y="61383"/>
                  <a:pt x="101798" y="61359"/>
                </a:cubicBezTo>
                <a:cubicBezTo>
                  <a:pt x="103911" y="60707"/>
                  <a:pt x="105659" y="59434"/>
                  <a:pt x="106548" y="57285"/>
                </a:cubicBezTo>
                <a:cubicBezTo>
                  <a:pt x="109000" y="51364"/>
                  <a:pt x="104955" y="45071"/>
                  <a:pt x="100469" y="40009"/>
                </a:cubicBezTo>
                <a:cubicBezTo>
                  <a:pt x="99994" y="39173"/>
                  <a:pt x="99422" y="38373"/>
                  <a:pt x="98761" y="37612"/>
                </a:cubicBezTo>
                <a:lnTo>
                  <a:pt x="98761" y="37612"/>
                </a:lnTo>
                <a:cubicBezTo>
                  <a:pt x="99954" y="37744"/>
                  <a:pt x="101174" y="37828"/>
                  <a:pt x="102419" y="37856"/>
                </a:cubicBezTo>
                <a:cubicBezTo>
                  <a:pt x="102450" y="37856"/>
                  <a:pt x="102478" y="37860"/>
                  <a:pt x="102510" y="37860"/>
                </a:cubicBezTo>
                <a:cubicBezTo>
                  <a:pt x="104327" y="37860"/>
                  <a:pt x="105863" y="36608"/>
                  <a:pt x="106119" y="35175"/>
                </a:cubicBezTo>
                <a:cubicBezTo>
                  <a:pt x="108752" y="33999"/>
                  <a:pt x="110792" y="31699"/>
                  <a:pt x="110400" y="29210"/>
                </a:cubicBezTo>
                <a:cubicBezTo>
                  <a:pt x="109824" y="25540"/>
                  <a:pt x="106020" y="22864"/>
                  <a:pt x="102755" y="20667"/>
                </a:cubicBezTo>
                <a:cubicBezTo>
                  <a:pt x="97269" y="16970"/>
                  <a:pt x="91327" y="13781"/>
                  <a:pt x="85081" y="11068"/>
                </a:cubicBezTo>
                <a:cubicBezTo>
                  <a:pt x="77523" y="7783"/>
                  <a:pt x="69817" y="4678"/>
                  <a:pt x="61794" y="2246"/>
                </a:cubicBezTo>
                <a:cubicBezTo>
                  <a:pt x="58666" y="1293"/>
                  <a:pt x="54280" y="1"/>
                  <a:pt x="50300" y="1"/>
                </a:cubicBezTo>
                <a:close/>
              </a:path>
            </a:pathLst>
          </a:custGeom>
          <a:solidFill>
            <a:srgbClr val="FFFFFF">
              <a:alpha val="165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34"/>
          <p:cNvSpPr/>
          <p:nvPr/>
        </p:nvSpPr>
        <p:spPr>
          <a:xfrm rot="-8100000" flipH="1">
            <a:off x="7170595" y="2356296"/>
            <a:ext cx="794001" cy="658840"/>
          </a:xfrm>
          <a:custGeom>
            <a:avLst/>
            <a:gdLst/>
            <a:ahLst/>
            <a:cxnLst/>
            <a:rect l="l" t="t" r="r" b="b"/>
            <a:pathLst>
              <a:path w="110793" h="91933" extrusionOk="0">
                <a:moveTo>
                  <a:pt x="50743" y="6275"/>
                </a:moveTo>
                <a:cubicBezTo>
                  <a:pt x="53200" y="6275"/>
                  <a:pt x="56857" y="7419"/>
                  <a:pt x="59430" y="8276"/>
                </a:cubicBezTo>
                <a:cubicBezTo>
                  <a:pt x="59393" y="8455"/>
                  <a:pt x="59374" y="8636"/>
                  <a:pt x="59374" y="8815"/>
                </a:cubicBezTo>
                <a:cubicBezTo>
                  <a:pt x="57073" y="8172"/>
                  <a:pt x="54732" y="7731"/>
                  <a:pt x="52420" y="7679"/>
                </a:cubicBezTo>
                <a:cubicBezTo>
                  <a:pt x="52191" y="7535"/>
                  <a:pt x="51975" y="7387"/>
                  <a:pt x="51744" y="7243"/>
                </a:cubicBezTo>
                <a:cubicBezTo>
                  <a:pt x="51131" y="6867"/>
                  <a:pt x="50503" y="6708"/>
                  <a:pt x="49899" y="6708"/>
                </a:cubicBezTo>
                <a:cubicBezTo>
                  <a:pt x="49727" y="6708"/>
                  <a:pt x="49555" y="6719"/>
                  <a:pt x="49387" y="6743"/>
                </a:cubicBezTo>
                <a:cubicBezTo>
                  <a:pt x="49259" y="6667"/>
                  <a:pt x="49139" y="6623"/>
                  <a:pt x="49022" y="6623"/>
                </a:cubicBezTo>
                <a:cubicBezTo>
                  <a:pt x="48943" y="6623"/>
                  <a:pt x="48867" y="6647"/>
                  <a:pt x="48795" y="6691"/>
                </a:cubicBezTo>
                <a:cubicBezTo>
                  <a:pt x="49263" y="6395"/>
                  <a:pt x="49940" y="6275"/>
                  <a:pt x="50743" y="6275"/>
                </a:cubicBezTo>
                <a:close/>
                <a:moveTo>
                  <a:pt x="80740" y="16318"/>
                </a:moveTo>
                <a:lnTo>
                  <a:pt x="80740" y="16318"/>
                </a:lnTo>
                <a:cubicBezTo>
                  <a:pt x="84017" y="17727"/>
                  <a:pt x="87121" y="19182"/>
                  <a:pt x="90214" y="20887"/>
                </a:cubicBezTo>
                <a:cubicBezTo>
                  <a:pt x="92648" y="22231"/>
                  <a:pt x="95072" y="23584"/>
                  <a:pt x="97381" y="25064"/>
                </a:cubicBezTo>
                <a:cubicBezTo>
                  <a:pt x="95116" y="23708"/>
                  <a:pt x="92687" y="22528"/>
                  <a:pt x="90386" y="21443"/>
                </a:cubicBezTo>
                <a:cubicBezTo>
                  <a:pt x="87382" y="20027"/>
                  <a:pt x="84293" y="18730"/>
                  <a:pt x="81188" y="17466"/>
                </a:cubicBezTo>
                <a:cubicBezTo>
                  <a:pt x="81068" y="17066"/>
                  <a:pt x="80916" y="16686"/>
                  <a:pt x="80740" y="16318"/>
                </a:cubicBezTo>
                <a:close/>
                <a:moveTo>
                  <a:pt x="83589" y="25417"/>
                </a:moveTo>
                <a:lnTo>
                  <a:pt x="83589" y="25417"/>
                </a:lnTo>
                <a:cubicBezTo>
                  <a:pt x="86362" y="26565"/>
                  <a:pt x="89878" y="27965"/>
                  <a:pt x="92883" y="29734"/>
                </a:cubicBezTo>
                <a:cubicBezTo>
                  <a:pt x="91459" y="29509"/>
                  <a:pt x="90022" y="29221"/>
                  <a:pt x="88591" y="28874"/>
                </a:cubicBezTo>
                <a:cubicBezTo>
                  <a:pt x="88399" y="28802"/>
                  <a:pt x="88202" y="28726"/>
                  <a:pt x="88006" y="28650"/>
                </a:cubicBezTo>
                <a:cubicBezTo>
                  <a:pt x="86554" y="27553"/>
                  <a:pt x="85081" y="26477"/>
                  <a:pt x="83589" y="25417"/>
                </a:cubicBezTo>
                <a:close/>
                <a:moveTo>
                  <a:pt x="20022" y="28573"/>
                </a:moveTo>
                <a:cubicBezTo>
                  <a:pt x="21687" y="28573"/>
                  <a:pt x="23488" y="29394"/>
                  <a:pt x="25108" y="30374"/>
                </a:cubicBezTo>
                <a:cubicBezTo>
                  <a:pt x="25688" y="31262"/>
                  <a:pt x="26332" y="32135"/>
                  <a:pt x="27017" y="32979"/>
                </a:cubicBezTo>
                <a:cubicBezTo>
                  <a:pt x="26949" y="32942"/>
                  <a:pt x="26873" y="32899"/>
                  <a:pt x="26801" y="32859"/>
                </a:cubicBezTo>
                <a:cubicBezTo>
                  <a:pt x="24384" y="31514"/>
                  <a:pt x="21199" y="30130"/>
                  <a:pt x="17918" y="29322"/>
                </a:cubicBezTo>
                <a:cubicBezTo>
                  <a:pt x="18086" y="29073"/>
                  <a:pt x="18338" y="28885"/>
                  <a:pt x="18683" y="28774"/>
                </a:cubicBezTo>
                <a:cubicBezTo>
                  <a:pt x="19115" y="28634"/>
                  <a:pt x="19562" y="28573"/>
                  <a:pt x="20022" y="28573"/>
                </a:cubicBezTo>
                <a:close/>
                <a:moveTo>
                  <a:pt x="20775" y="36552"/>
                </a:moveTo>
                <a:cubicBezTo>
                  <a:pt x="21299" y="36800"/>
                  <a:pt x="21799" y="37048"/>
                  <a:pt x="22263" y="37288"/>
                </a:cubicBezTo>
                <a:cubicBezTo>
                  <a:pt x="22183" y="37572"/>
                  <a:pt x="22119" y="37856"/>
                  <a:pt x="22063" y="38140"/>
                </a:cubicBezTo>
                <a:cubicBezTo>
                  <a:pt x="21603" y="37604"/>
                  <a:pt x="21175" y="37076"/>
                  <a:pt x="20775" y="36552"/>
                </a:cubicBezTo>
                <a:close/>
                <a:moveTo>
                  <a:pt x="29277" y="41930"/>
                </a:moveTo>
                <a:lnTo>
                  <a:pt x="29277" y="41930"/>
                </a:lnTo>
                <a:cubicBezTo>
                  <a:pt x="30378" y="42705"/>
                  <a:pt x="31414" y="43542"/>
                  <a:pt x="32386" y="44430"/>
                </a:cubicBezTo>
                <a:cubicBezTo>
                  <a:pt x="31710" y="44526"/>
                  <a:pt x="31070" y="44766"/>
                  <a:pt x="30526" y="45106"/>
                </a:cubicBezTo>
                <a:cubicBezTo>
                  <a:pt x="29946" y="44066"/>
                  <a:pt x="29505" y="43001"/>
                  <a:pt x="29277" y="41930"/>
                </a:cubicBezTo>
                <a:close/>
                <a:moveTo>
                  <a:pt x="11292" y="34587"/>
                </a:moveTo>
                <a:cubicBezTo>
                  <a:pt x="12905" y="38401"/>
                  <a:pt x="16042" y="42149"/>
                  <a:pt x="18174" y="44350"/>
                </a:cubicBezTo>
                <a:cubicBezTo>
                  <a:pt x="18270" y="44450"/>
                  <a:pt x="18374" y="44554"/>
                  <a:pt x="18474" y="44658"/>
                </a:cubicBezTo>
                <a:cubicBezTo>
                  <a:pt x="17710" y="44942"/>
                  <a:pt x="17078" y="45466"/>
                  <a:pt x="16733" y="46166"/>
                </a:cubicBezTo>
                <a:cubicBezTo>
                  <a:pt x="16077" y="45618"/>
                  <a:pt x="15337" y="45387"/>
                  <a:pt x="14621" y="45387"/>
                </a:cubicBezTo>
                <a:cubicBezTo>
                  <a:pt x="12788" y="45387"/>
                  <a:pt x="11112" y="46911"/>
                  <a:pt x="11361" y="48635"/>
                </a:cubicBezTo>
                <a:cubicBezTo>
                  <a:pt x="9872" y="45282"/>
                  <a:pt x="9040" y="41753"/>
                  <a:pt x="9195" y="38072"/>
                </a:cubicBezTo>
                <a:cubicBezTo>
                  <a:pt x="9280" y="36111"/>
                  <a:pt x="10088" y="35051"/>
                  <a:pt x="11292" y="34587"/>
                </a:cubicBezTo>
                <a:close/>
                <a:moveTo>
                  <a:pt x="71694" y="42469"/>
                </a:moveTo>
                <a:lnTo>
                  <a:pt x="71694" y="42469"/>
                </a:lnTo>
                <a:cubicBezTo>
                  <a:pt x="72497" y="42633"/>
                  <a:pt x="73310" y="42781"/>
                  <a:pt x="74122" y="42918"/>
                </a:cubicBezTo>
                <a:cubicBezTo>
                  <a:pt x="77167" y="44783"/>
                  <a:pt x="80104" y="46766"/>
                  <a:pt x="82957" y="48859"/>
                </a:cubicBezTo>
                <a:cubicBezTo>
                  <a:pt x="82728" y="48831"/>
                  <a:pt x="82497" y="48807"/>
                  <a:pt x="82272" y="48775"/>
                </a:cubicBezTo>
                <a:cubicBezTo>
                  <a:pt x="81516" y="48679"/>
                  <a:pt x="80760" y="48555"/>
                  <a:pt x="80008" y="48427"/>
                </a:cubicBezTo>
                <a:cubicBezTo>
                  <a:pt x="78911" y="47831"/>
                  <a:pt x="77823" y="47223"/>
                  <a:pt x="76739" y="46611"/>
                </a:cubicBezTo>
                <a:cubicBezTo>
                  <a:pt x="75075" y="45219"/>
                  <a:pt x="73394" y="43834"/>
                  <a:pt x="71694" y="42469"/>
                </a:cubicBezTo>
                <a:close/>
                <a:moveTo>
                  <a:pt x="98873" y="50120"/>
                </a:moveTo>
                <a:cubicBezTo>
                  <a:pt x="99269" y="51124"/>
                  <a:pt x="99529" y="52140"/>
                  <a:pt x="99617" y="53156"/>
                </a:cubicBezTo>
                <a:cubicBezTo>
                  <a:pt x="99053" y="52153"/>
                  <a:pt x="98397" y="51164"/>
                  <a:pt x="97673" y="50192"/>
                </a:cubicBezTo>
                <a:lnTo>
                  <a:pt x="97673" y="50192"/>
                </a:lnTo>
                <a:cubicBezTo>
                  <a:pt x="97780" y="50199"/>
                  <a:pt x="97889" y="50203"/>
                  <a:pt x="97996" y="50203"/>
                </a:cubicBezTo>
                <a:cubicBezTo>
                  <a:pt x="98297" y="50203"/>
                  <a:pt x="98589" y="50175"/>
                  <a:pt x="98873" y="50120"/>
                </a:cubicBezTo>
                <a:close/>
                <a:moveTo>
                  <a:pt x="40269" y="55789"/>
                </a:moveTo>
                <a:cubicBezTo>
                  <a:pt x="41144" y="56349"/>
                  <a:pt x="42025" y="56906"/>
                  <a:pt x="42906" y="57466"/>
                </a:cubicBezTo>
                <a:cubicBezTo>
                  <a:pt x="43946" y="58962"/>
                  <a:pt x="44994" y="60439"/>
                  <a:pt x="46074" y="61859"/>
                </a:cubicBezTo>
                <a:cubicBezTo>
                  <a:pt x="44001" y="59867"/>
                  <a:pt x="41981" y="57830"/>
                  <a:pt x="39957" y="55797"/>
                </a:cubicBezTo>
                <a:cubicBezTo>
                  <a:pt x="40060" y="55797"/>
                  <a:pt x="40164" y="55793"/>
                  <a:pt x="40269" y="55789"/>
                </a:cubicBezTo>
                <a:close/>
                <a:moveTo>
                  <a:pt x="57753" y="48007"/>
                </a:moveTo>
                <a:lnTo>
                  <a:pt x="57753" y="48007"/>
                </a:lnTo>
                <a:cubicBezTo>
                  <a:pt x="59162" y="48567"/>
                  <a:pt x="60602" y="49111"/>
                  <a:pt x="62054" y="49640"/>
                </a:cubicBezTo>
                <a:cubicBezTo>
                  <a:pt x="66556" y="52604"/>
                  <a:pt x="71165" y="55429"/>
                  <a:pt x="75699" y="58046"/>
                </a:cubicBezTo>
                <a:cubicBezTo>
                  <a:pt x="76783" y="58670"/>
                  <a:pt x="78611" y="59623"/>
                  <a:pt x="80784" y="60587"/>
                </a:cubicBezTo>
                <a:cubicBezTo>
                  <a:pt x="82449" y="62083"/>
                  <a:pt x="84265" y="63804"/>
                  <a:pt x="85125" y="65744"/>
                </a:cubicBezTo>
                <a:cubicBezTo>
                  <a:pt x="83757" y="65556"/>
                  <a:pt x="82416" y="65168"/>
                  <a:pt x="81100" y="64672"/>
                </a:cubicBezTo>
                <a:cubicBezTo>
                  <a:pt x="74370" y="60947"/>
                  <a:pt x="68156" y="56474"/>
                  <a:pt x="61879" y="52076"/>
                </a:cubicBezTo>
                <a:cubicBezTo>
                  <a:pt x="60594" y="50676"/>
                  <a:pt x="59206" y="49324"/>
                  <a:pt x="57753" y="48007"/>
                </a:cubicBezTo>
                <a:close/>
                <a:moveTo>
                  <a:pt x="58690" y="67497"/>
                </a:moveTo>
                <a:cubicBezTo>
                  <a:pt x="62311" y="69802"/>
                  <a:pt x="65919" y="72114"/>
                  <a:pt x="69505" y="74455"/>
                </a:cubicBezTo>
                <a:cubicBezTo>
                  <a:pt x="69521" y="74479"/>
                  <a:pt x="69533" y="74503"/>
                  <a:pt x="69548" y="74527"/>
                </a:cubicBezTo>
                <a:cubicBezTo>
                  <a:pt x="68076" y="73630"/>
                  <a:pt x="66648" y="72775"/>
                  <a:pt x="65284" y="72010"/>
                </a:cubicBezTo>
                <a:cubicBezTo>
                  <a:pt x="63587" y="71062"/>
                  <a:pt x="61827" y="70193"/>
                  <a:pt x="60038" y="69353"/>
                </a:cubicBezTo>
                <a:cubicBezTo>
                  <a:pt x="59594" y="68721"/>
                  <a:pt x="59142" y="68101"/>
                  <a:pt x="58690" y="67497"/>
                </a:cubicBezTo>
                <a:close/>
                <a:moveTo>
                  <a:pt x="30729" y="77800"/>
                </a:moveTo>
                <a:cubicBezTo>
                  <a:pt x="34134" y="80208"/>
                  <a:pt x="37656" y="82513"/>
                  <a:pt x="41240" y="84742"/>
                </a:cubicBezTo>
                <a:cubicBezTo>
                  <a:pt x="37235" y="83349"/>
                  <a:pt x="33743" y="80681"/>
                  <a:pt x="30729" y="77800"/>
                </a:cubicBezTo>
                <a:close/>
                <a:moveTo>
                  <a:pt x="50300" y="1"/>
                </a:moveTo>
                <a:cubicBezTo>
                  <a:pt x="47687" y="1"/>
                  <a:pt x="45246" y="557"/>
                  <a:pt x="43441" y="2138"/>
                </a:cubicBezTo>
                <a:cubicBezTo>
                  <a:pt x="40832" y="4418"/>
                  <a:pt x="41004" y="6967"/>
                  <a:pt x="42425" y="9319"/>
                </a:cubicBezTo>
                <a:cubicBezTo>
                  <a:pt x="39384" y="7820"/>
                  <a:pt x="36391" y="6263"/>
                  <a:pt x="33506" y="4590"/>
                </a:cubicBezTo>
                <a:cubicBezTo>
                  <a:pt x="32866" y="4218"/>
                  <a:pt x="32222" y="4058"/>
                  <a:pt x="31614" y="4058"/>
                </a:cubicBezTo>
                <a:cubicBezTo>
                  <a:pt x="28862" y="4058"/>
                  <a:pt x="26849" y="7367"/>
                  <a:pt x="29065" y="9364"/>
                </a:cubicBezTo>
                <a:cubicBezTo>
                  <a:pt x="30686" y="10824"/>
                  <a:pt x="32394" y="12172"/>
                  <a:pt x="34162" y="13445"/>
                </a:cubicBezTo>
                <a:cubicBezTo>
                  <a:pt x="32682" y="14130"/>
                  <a:pt x="32122" y="15482"/>
                  <a:pt x="32394" y="16918"/>
                </a:cubicBezTo>
                <a:cubicBezTo>
                  <a:pt x="32410" y="17002"/>
                  <a:pt x="32439" y="17082"/>
                  <a:pt x="32454" y="17166"/>
                </a:cubicBezTo>
                <a:cubicBezTo>
                  <a:pt x="31482" y="16970"/>
                  <a:pt x="30498" y="16854"/>
                  <a:pt x="29510" y="16854"/>
                </a:cubicBezTo>
                <a:cubicBezTo>
                  <a:pt x="29438" y="16854"/>
                  <a:pt x="29366" y="16854"/>
                  <a:pt x="29294" y="16858"/>
                </a:cubicBezTo>
                <a:cubicBezTo>
                  <a:pt x="25996" y="16914"/>
                  <a:pt x="23900" y="18715"/>
                  <a:pt x="23032" y="20975"/>
                </a:cubicBezTo>
                <a:cubicBezTo>
                  <a:pt x="22347" y="21391"/>
                  <a:pt x="21855" y="21995"/>
                  <a:pt x="21747" y="22736"/>
                </a:cubicBezTo>
                <a:cubicBezTo>
                  <a:pt x="21095" y="22643"/>
                  <a:pt x="20443" y="22595"/>
                  <a:pt x="19795" y="22591"/>
                </a:cubicBezTo>
                <a:cubicBezTo>
                  <a:pt x="17458" y="22591"/>
                  <a:pt x="15154" y="23244"/>
                  <a:pt x="12988" y="24833"/>
                </a:cubicBezTo>
                <a:cubicBezTo>
                  <a:pt x="11472" y="25945"/>
                  <a:pt x="10668" y="27297"/>
                  <a:pt x="10380" y="28781"/>
                </a:cubicBezTo>
                <a:cubicBezTo>
                  <a:pt x="7627" y="29210"/>
                  <a:pt x="5226" y="30518"/>
                  <a:pt x="3690" y="33182"/>
                </a:cubicBezTo>
                <a:cubicBezTo>
                  <a:pt x="0" y="39588"/>
                  <a:pt x="2541" y="47491"/>
                  <a:pt x="6759" y="54305"/>
                </a:cubicBezTo>
                <a:cubicBezTo>
                  <a:pt x="5222" y="54873"/>
                  <a:pt x="4118" y="56369"/>
                  <a:pt x="4711" y="57758"/>
                </a:cubicBezTo>
                <a:cubicBezTo>
                  <a:pt x="7111" y="63375"/>
                  <a:pt x="13573" y="67237"/>
                  <a:pt x="19562" y="70585"/>
                </a:cubicBezTo>
                <a:cubicBezTo>
                  <a:pt x="20967" y="72446"/>
                  <a:pt x="22456" y="74247"/>
                  <a:pt x="23952" y="75963"/>
                </a:cubicBezTo>
                <a:cubicBezTo>
                  <a:pt x="28561" y="81249"/>
                  <a:pt x="34843" y="87395"/>
                  <a:pt x="42877" y="88943"/>
                </a:cubicBezTo>
                <a:cubicBezTo>
                  <a:pt x="43045" y="88975"/>
                  <a:pt x="43221" y="88991"/>
                  <a:pt x="43397" y="88991"/>
                </a:cubicBezTo>
                <a:cubicBezTo>
                  <a:pt x="44354" y="88991"/>
                  <a:pt x="45322" y="88518"/>
                  <a:pt x="45538" y="87687"/>
                </a:cubicBezTo>
                <a:cubicBezTo>
                  <a:pt x="45562" y="87595"/>
                  <a:pt x="45570" y="87499"/>
                  <a:pt x="45589" y="87406"/>
                </a:cubicBezTo>
                <a:cubicBezTo>
                  <a:pt x="47862" y="88775"/>
                  <a:pt x="50143" y="90127"/>
                  <a:pt x="52428" y="91464"/>
                </a:cubicBezTo>
                <a:cubicBezTo>
                  <a:pt x="52980" y="91792"/>
                  <a:pt x="53556" y="91932"/>
                  <a:pt x="54117" y="91932"/>
                </a:cubicBezTo>
                <a:cubicBezTo>
                  <a:pt x="55657" y="91932"/>
                  <a:pt x="57065" y="90856"/>
                  <a:pt x="57513" y="89611"/>
                </a:cubicBezTo>
                <a:cubicBezTo>
                  <a:pt x="58854" y="89940"/>
                  <a:pt x="60242" y="90147"/>
                  <a:pt x="61679" y="90204"/>
                </a:cubicBezTo>
                <a:cubicBezTo>
                  <a:pt x="61718" y="90204"/>
                  <a:pt x="61759" y="90208"/>
                  <a:pt x="61799" y="90208"/>
                </a:cubicBezTo>
                <a:cubicBezTo>
                  <a:pt x="62939" y="90208"/>
                  <a:pt x="64307" y="89587"/>
                  <a:pt x="64795" y="88723"/>
                </a:cubicBezTo>
                <a:cubicBezTo>
                  <a:pt x="64959" y="88435"/>
                  <a:pt x="65099" y="88143"/>
                  <a:pt x="65232" y="87846"/>
                </a:cubicBezTo>
                <a:cubicBezTo>
                  <a:pt x="69225" y="89599"/>
                  <a:pt x="73402" y="91015"/>
                  <a:pt x="77895" y="91800"/>
                </a:cubicBezTo>
                <a:cubicBezTo>
                  <a:pt x="78135" y="91844"/>
                  <a:pt x="78375" y="91864"/>
                  <a:pt x="78615" y="91864"/>
                </a:cubicBezTo>
                <a:cubicBezTo>
                  <a:pt x="80928" y="91864"/>
                  <a:pt x="83093" y="90007"/>
                  <a:pt x="82233" y="88115"/>
                </a:cubicBezTo>
                <a:lnTo>
                  <a:pt x="82233" y="88115"/>
                </a:lnTo>
                <a:cubicBezTo>
                  <a:pt x="86297" y="89748"/>
                  <a:pt x="90527" y="90887"/>
                  <a:pt x="94912" y="91048"/>
                </a:cubicBezTo>
                <a:cubicBezTo>
                  <a:pt x="94960" y="91048"/>
                  <a:pt x="95008" y="91052"/>
                  <a:pt x="95056" y="91052"/>
                </a:cubicBezTo>
                <a:cubicBezTo>
                  <a:pt x="97985" y="91052"/>
                  <a:pt x="99697" y="87678"/>
                  <a:pt x="97425" y="86014"/>
                </a:cubicBezTo>
                <a:cubicBezTo>
                  <a:pt x="95289" y="84450"/>
                  <a:pt x="93123" y="82909"/>
                  <a:pt x="90947" y="81381"/>
                </a:cubicBezTo>
                <a:cubicBezTo>
                  <a:pt x="93392" y="81273"/>
                  <a:pt x="95080" y="78456"/>
                  <a:pt x="93684" y="76716"/>
                </a:cubicBezTo>
                <a:lnTo>
                  <a:pt x="93684" y="76716"/>
                </a:lnTo>
                <a:cubicBezTo>
                  <a:pt x="94824" y="77059"/>
                  <a:pt x="95980" y="77379"/>
                  <a:pt x="97165" y="77667"/>
                </a:cubicBezTo>
                <a:cubicBezTo>
                  <a:pt x="97444" y="77732"/>
                  <a:pt x="97732" y="77763"/>
                  <a:pt x="98020" y="77763"/>
                </a:cubicBezTo>
                <a:cubicBezTo>
                  <a:pt x="100249" y="77763"/>
                  <a:pt x="102582" y="75896"/>
                  <a:pt x="101626" y="73966"/>
                </a:cubicBezTo>
                <a:cubicBezTo>
                  <a:pt x="99845" y="70374"/>
                  <a:pt x="97464" y="67148"/>
                  <a:pt x="94720" y="64151"/>
                </a:cubicBezTo>
                <a:lnTo>
                  <a:pt x="94720" y="64151"/>
                </a:lnTo>
                <a:cubicBezTo>
                  <a:pt x="95841" y="64312"/>
                  <a:pt x="96973" y="64432"/>
                  <a:pt x="98129" y="64476"/>
                </a:cubicBezTo>
                <a:lnTo>
                  <a:pt x="98277" y="64476"/>
                </a:lnTo>
                <a:cubicBezTo>
                  <a:pt x="100277" y="64476"/>
                  <a:pt x="101694" y="62995"/>
                  <a:pt x="101794" y="61435"/>
                </a:cubicBezTo>
                <a:cubicBezTo>
                  <a:pt x="101798" y="61407"/>
                  <a:pt x="101794" y="61383"/>
                  <a:pt x="101798" y="61359"/>
                </a:cubicBezTo>
                <a:cubicBezTo>
                  <a:pt x="103911" y="60707"/>
                  <a:pt x="105659" y="59434"/>
                  <a:pt x="106548" y="57285"/>
                </a:cubicBezTo>
                <a:cubicBezTo>
                  <a:pt x="109000" y="51364"/>
                  <a:pt x="104955" y="45071"/>
                  <a:pt x="100469" y="40009"/>
                </a:cubicBezTo>
                <a:cubicBezTo>
                  <a:pt x="99994" y="39173"/>
                  <a:pt x="99422" y="38373"/>
                  <a:pt x="98761" y="37612"/>
                </a:cubicBezTo>
                <a:lnTo>
                  <a:pt x="98761" y="37612"/>
                </a:lnTo>
                <a:cubicBezTo>
                  <a:pt x="99954" y="37744"/>
                  <a:pt x="101174" y="37828"/>
                  <a:pt x="102419" y="37856"/>
                </a:cubicBezTo>
                <a:cubicBezTo>
                  <a:pt x="102450" y="37856"/>
                  <a:pt x="102478" y="37860"/>
                  <a:pt x="102510" y="37860"/>
                </a:cubicBezTo>
                <a:cubicBezTo>
                  <a:pt x="104327" y="37860"/>
                  <a:pt x="105863" y="36608"/>
                  <a:pt x="106119" y="35175"/>
                </a:cubicBezTo>
                <a:cubicBezTo>
                  <a:pt x="108752" y="33999"/>
                  <a:pt x="110792" y="31699"/>
                  <a:pt x="110400" y="29210"/>
                </a:cubicBezTo>
                <a:cubicBezTo>
                  <a:pt x="109824" y="25540"/>
                  <a:pt x="106020" y="22864"/>
                  <a:pt x="102755" y="20667"/>
                </a:cubicBezTo>
                <a:cubicBezTo>
                  <a:pt x="97269" y="16970"/>
                  <a:pt x="91327" y="13781"/>
                  <a:pt x="85081" y="11068"/>
                </a:cubicBezTo>
                <a:cubicBezTo>
                  <a:pt x="77523" y="7783"/>
                  <a:pt x="69817" y="4678"/>
                  <a:pt x="61794" y="2246"/>
                </a:cubicBezTo>
                <a:cubicBezTo>
                  <a:pt x="58666" y="1293"/>
                  <a:pt x="54280" y="1"/>
                  <a:pt x="50300" y="1"/>
                </a:cubicBezTo>
                <a:close/>
              </a:path>
            </a:pathLst>
          </a:custGeom>
          <a:solidFill>
            <a:srgbClr val="FFFFFF">
              <a:alpha val="165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34"/>
          <p:cNvSpPr/>
          <p:nvPr/>
        </p:nvSpPr>
        <p:spPr>
          <a:xfrm rot="2452205" flipH="1">
            <a:off x="4180428" y="1426593"/>
            <a:ext cx="794105" cy="693130"/>
          </a:xfrm>
          <a:custGeom>
            <a:avLst/>
            <a:gdLst/>
            <a:ahLst/>
            <a:cxnLst/>
            <a:rect l="l" t="t" r="r" b="b"/>
            <a:pathLst>
              <a:path w="110793" h="91933" extrusionOk="0">
                <a:moveTo>
                  <a:pt x="50743" y="6275"/>
                </a:moveTo>
                <a:cubicBezTo>
                  <a:pt x="53200" y="6275"/>
                  <a:pt x="56857" y="7419"/>
                  <a:pt x="59430" y="8276"/>
                </a:cubicBezTo>
                <a:cubicBezTo>
                  <a:pt x="59393" y="8455"/>
                  <a:pt x="59374" y="8636"/>
                  <a:pt x="59374" y="8815"/>
                </a:cubicBezTo>
                <a:cubicBezTo>
                  <a:pt x="57073" y="8172"/>
                  <a:pt x="54732" y="7731"/>
                  <a:pt x="52420" y="7679"/>
                </a:cubicBezTo>
                <a:cubicBezTo>
                  <a:pt x="52191" y="7535"/>
                  <a:pt x="51975" y="7387"/>
                  <a:pt x="51744" y="7243"/>
                </a:cubicBezTo>
                <a:cubicBezTo>
                  <a:pt x="51131" y="6867"/>
                  <a:pt x="50503" y="6708"/>
                  <a:pt x="49899" y="6708"/>
                </a:cubicBezTo>
                <a:cubicBezTo>
                  <a:pt x="49727" y="6708"/>
                  <a:pt x="49555" y="6719"/>
                  <a:pt x="49387" y="6743"/>
                </a:cubicBezTo>
                <a:cubicBezTo>
                  <a:pt x="49259" y="6667"/>
                  <a:pt x="49139" y="6623"/>
                  <a:pt x="49022" y="6623"/>
                </a:cubicBezTo>
                <a:cubicBezTo>
                  <a:pt x="48943" y="6623"/>
                  <a:pt x="48867" y="6647"/>
                  <a:pt x="48795" y="6691"/>
                </a:cubicBezTo>
                <a:cubicBezTo>
                  <a:pt x="49263" y="6395"/>
                  <a:pt x="49940" y="6275"/>
                  <a:pt x="50743" y="6275"/>
                </a:cubicBezTo>
                <a:close/>
                <a:moveTo>
                  <a:pt x="80740" y="16318"/>
                </a:moveTo>
                <a:lnTo>
                  <a:pt x="80740" y="16318"/>
                </a:lnTo>
                <a:cubicBezTo>
                  <a:pt x="84017" y="17727"/>
                  <a:pt x="87121" y="19182"/>
                  <a:pt x="90214" y="20887"/>
                </a:cubicBezTo>
                <a:cubicBezTo>
                  <a:pt x="92648" y="22231"/>
                  <a:pt x="95072" y="23584"/>
                  <a:pt x="97381" y="25064"/>
                </a:cubicBezTo>
                <a:cubicBezTo>
                  <a:pt x="95116" y="23708"/>
                  <a:pt x="92687" y="22528"/>
                  <a:pt x="90386" y="21443"/>
                </a:cubicBezTo>
                <a:cubicBezTo>
                  <a:pt x="87382" y="20027"/>
                  <a:pt x="84293" y="18730"/>
                  <a:pt x="81188" y="17466"/>
                </a:cubicBezTo>
                <a:cubicBezTo>
                  <a:pt x="81068" y="17066"/>
                  <a:pt x="80916" y="16686"/>
                  <a:pt x="80740" y="16318"/>
                </a:cubicBezTo>
                <a:close/>
                <a:moveTo>
                  <a:pt x="83589" y="25417"/>
                </a:moveTo>
                <a:lnTo>
                  <a:pt x="83589" y="25417"/>
                </a:lnTo>
                <a:cubicBezTo>
                  <a:pt x="86362" y="26565"/>
                  <a:pt x="89878" y="27965"/>
                  <a:pt x="92883" y="29734"/>
                </a:cubicBezTo>
                <a:cubicBezTo>
                  <a:pt x="91459" y="29509"/>
                  <a:pt x="90022" y="29221"/>
                  <a:pt x="88591" y="28874"/>
                </a:cubicBezTo>
                <a:cubicBezTo>
                  <a:pt x="88399" y="28802"/>
                  <a:pt x="88202" y="28726"/>
                  <a:pt x="88006" y="28650"/>
                </a:cubicBezTo>
                <a:cubicBezTo>
                  <a:pt x="86554" y="27553"/>
                  <a:pt x="85081" y="26477"/>
                  <a:pt x="83589" y="25417"/>
                </a:cubicBezTo>
                <a:close/>
                <a:moveTo>
                  <a:pt x="20022" y="28573"/>
                </a:moveTo>
                <a:cubicBezTo>
                  <a:pt x="21687" y="28573"/>
                  <a:pt x="23488" y="29394"/>
                  <a:pt x="25108" y="30374"/>
                </a:cubicBezTo>
                <a:cubicBezTo>
                  <a:pt x="25688" y="31262"/>
                  <a:pt x="26332" y="32135"/>
                  <a:pt x="27017" y="32979"/>
                </a:cubicBezTo>
                <a:cubicBezTo>
                  <a:pt x="26949" y="32942"/>
                  <a:pt x="26873" y="32899"/>
                  <a:pt x="26801" y="32859"/>
                </a:cubicBezTo>
                <a:cubicBezTo>
                  <a:pt x="24384" y="31514"/>
                  <a:pt x="21199" y="30130"/>
                  <a:pt x="17918" y="29322"/>
                </a:cubicBezTo>
                <a:cubicBezTo>
                  <a:pt x="18086" y="29073"/>
                  <a:pt x="18338" y="28885"/>
                  <a:pt x="18683" y="28774"/>
                </a:cubicBezTo>
                <a:cubicBezTo>
                  <a:pt x="19115" y="28634"/>
                  <a:pt x="19562" y="28573"/>
                  <a:pt x="20022" y="28573"/>
                </a:cubicBezTo>
                <a:close/>
                <a:moveTo>
                  <a:pt x="20775" y="36552"/>
                </a:moveTo>
                <a:cubicBezTo>
                  <a:pt x="21299" y="36800"/>
                  <a:pt x="21799" y="37048"/>
                  <a:pt x="22263" y="37288"/>
                </a:cubicBezTo>
                <a:cubicBezTo>
                  <a:pt x="22183" y="37572"/>
                  <a:pt x="22119" y="37856"/>
                  <a:pt x="22063" y="38140"/>
                </a:cubicBezTo>
                <a:cubicBezTo>
                  <a:pt x="21603" y="37604"/>
                  <a:pt x="21175" y="37076"/>
                  <a:pt x="20775" y="36552"/>
                </a:cubicBezTo>
                <a:close/>
                <a:moveTo>
                  <a:pt x="29277" y="41930"/>
                </a:moveTo>
                <a:lnTo>
                  <a:pt x="29277" y="41930"/>
                </a:lnTo>
                <a:cubicBezTo>
                  <a:pt x="30378" y="42705"/>
                  <a:pt x="31414" y="43542"/>
                  <a:pt x="32386" y="44430"/>
                </a:cubicBezTo>
                <a:cubicBezTo>
                  <a:pt x="31710" y="44526"/>
                  <a:pt x="31070" y="44766"/>
                  <a:pt x="30526" y="45106"/>
                </a:cubicBezTo>
                <a:cubicBezTo>
                  <a:pt x="29946" y="44066"/>
                  <a:pt x="29505" y="43001"/>
                  <a:pt x="29277" y="41930"/>
                </a:cubicBezTo>
                <a:close/>
                <a:moveTo>
                  <a:pt x="11292" y="34587"/>
                </a:moveTo>
                <a:cubicBezTo>
                  <a:pt x="12905" y="38401"/>
                  <a:pt x="16042" y="42149"/>
                  <a:pt x="18174" y="44350"/>
                </a:cubicBezTo>
                <a:cubicBezTo>
                  <a:pt x="18270" y="44450"/>
                  <a:pt x="18374" y="44554"/>
                  <a:pt x="18474" y="44658"/>
                </a:cubicBezTo>
                <a:cubicBezTo>
                  <a:pt x="17710" y="44942"/>
                  <a:pt x="17078" y="45466"/>
                  <a:pt x="16733" y="46166"/>
                </a:cubicBezTo>
                <a:cubicBezTo>
                  <a:pt x="16077" y="45618"/>
                  <a:pt x="15337" y="45387"/>
                  <a:pt x="14621" y="45387"/>
                </a:cubicBezTo>
                <a:cubicBezTo>
                  <a:pt x="12788" y="45387"/>
                  <a:pt x="11112" y="46911"/>
                  <a:pt x="11361" y="48635"/>
                </a:cubicBezTo>
                <a:cubicBezTo>
                  <a:pt x="9872" y="45282"/>
                  <a:pt x="9040" y="41753"/>
                  <a:pt x="9195" y="38072"/>
                </a:cubicBezTo>
                <a:cubicBezTo>
                  <a:pt x="9280" y="36111"/>
                  <a:pt x="10088" y="35051"/>
                  <a:pt x="11292" y="34587"/>
                </a:cubicBezTo>
                <a:close/>
                <a:moveTo>
                  <a:pt x="71694" y="42469"/>
                </a:moveTo>
                <a:lnTo>
                  <a:pt x="71694" y="42469"/>
                </a:lnTo>
                <a:cubicBezTo>
                  <a:pt x="72497" y="42633"/>
                  <a:pt x="73310" y="42781"/>
                  <a:pt x="74122" y="42918"/>
                </a:cubicBezTo>
                <a:cubicBezTo>
                  <a:pt x="77167" y="44783"/>
                  <a:pt x="80104" y="46766"/>
                  <a:pt x="82957" y="48859"/>
                </a:cubicBezTo>
                <a:cubicBezTo>
                  <a:pt x="82728" y="48831"/>
                  <a:pt x="82497" y="48807"/>
                  <a:pt x="82272" y="48775"/>
                </a:cubicBezTo>
                <a:cubicBezTo>
                  <a:pt x="81516" y="48679"/>
                  <a:pt x="80760" y="48555"/>
                  <a:pt x="80008" y="48427"/>
                </a:cubicBezTo>
                <a:cubicBezTo>
                  <a:pt x="78911" y="47831"/>
                  <a:pt x="77823" y="47223"/>
                  <a:pt x="76739" y="46611"/>
                </a:cubicBezTo>
                <a:cubicBezTo>
                  <a:pt x="75075" y="45219"/>
                  <a:pt x="73394" y="43834"/>
                  <a:pt x="71694" y="42469"/>
                </a:cubicBezTo>
                <a:close/>
                <a:moveTo>
                  <a:pt x="98873" y="50120"/>
                </a:moveTo>
                <a:cubicBezTo>
                  <a:pt x="99269" y="51124"/>
                  <a:pt x="99529" y="52140"/>
                  <a:pt x="99617" y="53156"/>
                </a:cubicBezTo>
                <a:cubicBezTo>
                  <a:pt x="99053" y="52153"/>
                  <a:pt x="98397" y="51164"/>
                  <a:pt x="97673" y="50192"/>
                </a:cubicBezTo>
                <a:lnTo>
                  <a:pt x="97673" y="50192"/>
                </a:lnTo>
                <a:cubicBezTo>
                  <a:pt x="97780" y="50199"/>
                  <a:pt x="97889" y="50203"/>
                  <a:pt x="97996" y="50203"/>
                </a:cubicBezTo>
                <a:cubicBezTo>
                  <a:pt x="98297" y="50203"/>
                  <a:pt x="98589" y="50175"/>
                  <a:pt x="98873" y="50120"/>
                </a:cubicBezTo>
                <a:close/>
                <a:moveTo>
                  <a:pt x="40269" y="55789"/>
                </a:moveTo>
                <a:cubicBezTo>
                  <a:pt x="41144" y="56349"/>
                  <a:pt x="42025" y="56906"/>
                  <a:pt x="42906" y="57466"/>
                </a:cubicBezTo>
                <a:cubicBezTo>
                  <a:pt x="43946" y="58962"/>
                  <a:pt x="44994" y="60439"/>
                  <a:pt x="46074" y="61859"/>
                </a:cubicBezTo>
                <a:cubicBezTo>
                  <a:pt x="44001" y="59867"/>
                  <a:pt x="41981" y="57830"/>
                  <a:pt x="39957" y="55797"/>
                </a:cubicBezTo>
                <a:cubicBezTo>
                  <a:pt x="40060" y="55797"/>
                  <a:pt x="40164" y="55793"/>
                  <a:pt x="40269" y="55789"/>
                </a:cubicBezTo>
                <a:close/>
                <a:moveTo>
                  <a:pt x="57753" y="48007"/>
                </a:moveTo>
                <a:lnTo>
                  <a:pt x="57753" y="48007"/>
                </a:lnTo>
                <a:cubicBezTo>
                  <a:pt x="59162" y="48567"/>
                  <a:pt x="60602" y="49111"/>
                  <a:pt x="62054" y="49640"/>
                </a:cubicBezTo>
                <a:cubicBezTo>
                  <a:pt x="66556" y="52604"/>
                  <a:pt x="71165" y="55429"/>
                  <a:pt x="75699" y="58046"/>
                </a:cubicBezTo>
                <a:cubicBezTo>
                  <a:pt x="76783" y="58670"/>
                  <a:pt x="78611" y="59623"/>
                  <a:pt x="80784" y="60587"/>
                </a:cubicBezTo>
                <a:cubicBezTo>
                  <a:pt x="82449" y="62083"/>
                  <a:pt x="84265" y="63804"/>
                  <a:pt x="85125" y="65744"/>
                </a:cubicBezTo>
                <a:cubicBezTo>
                  <a:pt x="83757" y="65556"/>
                  <a:pt x="82416" y="65168"/>
                  <a:pt x="81100" y="64672"/>
                </a:cubicBezTo>
                <a:cubicBezTo>
                  <a:pt x="74370" y="60947"/>
                  <a:pt x="68156" y="56474"/>
                  <a:pt x="61879" y="52076"/>
                </a:cubicBezTo>
                <a:cubicBezTo>
                  <a:pt x="60594" y="50676"/>
                  <a:pt x="59206" y="49324"/>
                  <a:pt x="57753" y="48007"/>
                </a:cubicBezTo>
                <a:close/>
                <a:moveTo>
                  <a:pt x="58690" y="67497"/>
                </a:moveTo>
                <a:cubicBezTo>
                  <a:pt x="62311" y="69802"/>
                  <a:pt x="65919" y="72114"/>
                  <a:pt x="69505" y="74455"/>
                </a:cubicBezTo>
                <a:cubicBezTo>
                  <a:pt x="69521" y="74479"/>
                  <a:pt x="69533" y="74503"/>
                  <a:pt x="69548" y="74527"/>
                </a:cubicBezTo>
                <a:cubicBezTo>
                  <a:pt x="68076" y="73630"/>
                  <a:pt x="66648" y="72775"/>
                  <a:pt x="65284" y="72010"/>
                </a:cubicBezTo>
                <a:cubicBezTo>
                  <a:pt x="63587" y="71062"/>
                  <a:pt x="61827" y="70193"/>
                  <a:pt x="60038" y="69353"/>
                </a:cubicBezTo>
                <a:cubicBezTo>
                  <a:pt x="59594" y="68721"/>
                  <a:pt x="59142" y="68101"/>
                  <a:pt x="58690" y="67497"/>
                </a:cubicBezTo>
                <a:close/>
                <a:moveTo>
                  <a:pt x="30729" y="77800"/>
                </a:moveTo>
                <a:cubicBezTo>
                  <a:pt x="34134" y="80208"/>
                  <a:pt x="37656" y="82513"/>
                  <a:pt x="41240" y="84742"/>
                </a:cubicBezTo>
                <a:cubicBezTo>
                  <a:pt x="37235" y="83349"/>
                  <a:pt x="33743" y="80681"/>
                  <a:pt x="30729" y="77800"/>
                </a:cubicBezTo>
                <a:close/>
                <a:moveTo>
                  <a:pt x="50300" y="1"/>
                </a:moveTo>
                <a:cubicBezTo>
                  <a:pt x="47687" y="1"/>
                  <a:pt x="45246" y="557"/>
                  <a:pt x="43441" y="2138"/>
                </a:cubicBezTo>
                <a:cubicBezTo>
                  <a:pt x="40832" y="4418"/>
                  <a:pt x="41004" y="6967"/>
                  <a:pt x="42425" y="9319"/>
                </a:cubicBezTo>
                <a:cubicBezTo>
                  <a:pt x="39384" y="7820"/>
                  <a:pt x="36391" y="6263"/>
                  <a:pt x="33506" y="4590"/>
                </a:cubicBezTo>
                <a:cubicBezTo>
                  <a:pt x="32866" y="4218"/>
                  <a:pt x="32222" y="4058"/>
                  <a:pt x="31614" y="4058"/>
                </a:cubicBezTo>
                <a:cubicBezTo>
                  <a:pt x="28862" y="4058"/>
                  <a:pt x="26849" y="7367"/>
                  <a:pt x="29065" y="9364"/>
                </a:cubicBezTo>
                <a:cubicBezTo>
                  <a:pt x="30686" y="10824"/>
                  <a:pt x="32394" y="12172"/>
                  <a:pt x="34162" y="13445"/>
                </a:cubicBezTo>
                <a:cubicBezTo>
                  <a:pt x="32682" y="14130"/>
                  <a:pt x="32122" y="15482"/>
                  <a:pt x="32394" y="16918"/>
                </a:cubicBezTo>
                <a:cubicBezTo>
                  <a:pt x="32410" y="17002"/>
                  <a:pt x="32439" y="17082"/>
                  <a:pt x="32454" y="17166"/>
                </a:cubicBezTo>
                <a:cubicBezTo>
                  <a:pt x="31482" y="16970"/>
                  <a:pt x="30498" y="16854"/>
                  <a:pt x="29510" y="16854"/>
                </a:cubicBezTo>
                <a:cubicBezTo>
                  <a:pt x="29438" y="16854"/>
                  <a:pt x="29366" y="16854"/>
                  <a:pt x="29294" y="16858"/>
                </a:cubicBezTo>
                <a:cubicBezTo>
                  <a:pt x="25996" y="16914"/>
                  <a:pt x="23900" y="18715"/>
                  <a:pt x="23032" y="20975"/>
                </a:cubicBezTo>
                <a:cubicBezTo>
                  <a:pt x="22347" y="21391"/>
                  <a:pt x="21855" y="21995"/>
                  <a:pt x="21747" y="22736"/>
                </a:cubicBezTo>
                <a:cubicBezTo>
                  <a:pt x="21095" y="22643"/>
                  <a:pt x="20443" y="22595"/>
                  <a:pt x="19795" y="22591"/>
                </a:cubicBezTo>
                <a:cubicBezTo>
                  <a:pt x="17458" y="22591"/>
                  <a:pt x="15154" y="23244"/>
                  <a:pt x="12988" y="24833"/>
                </a:cubicBezTo>
                <a:cubicBezTo>
                  <a:pt x="11472" y="25945"/>
                  <a:pt x="10668" y="27297"/>
                  <a:pt x="10380" y="28781"/>
                </a:cubicBezTo>
                <a:cubicBezTo>
                  <a:pt x="7627" y="29210"/>
                  <a:pt x="5226" y="30518"/>
                  <a:pt x="3690" y="33182"/>
                </a:cubicBezTo>
                <a:cubicBezTo>
                  <a:pt x="0" y="39588"/>
                  <a:pt x="2541" y="47491"/>
                  <a:pt x="6759" y="54305"/>
                </a:cubicBezTo>
                <a:cubicBezTo>
                  <a:pt x="5222" y="54873"/>
                  <a:pt x="4118" y="56369"/>
                  <a:pt x="4711" y="57758"/>
                </a:cubicBezTo>
                <a:cubicBezTo>
                  <a:pt x="7111" y="63375"/>
                  <a:pt x="13573" y="67237"/>
                  <a:pt x="19562" y="70585"/>
                </a:cubicBezTo>
                <a:cubicBezTo>
                  <a:pt x="20967" y="72446"/>
                  <a:pt x="22456" y="74247"/>
                  <a:pt x="23952" y="75963"/>
                </a:cubicBezTo>
                <a:cubicBezTo>
                  <a:pt x="28561" y="81249"/>
                  <a:pt x="34843" y="87395"/>
                  <a:pt x="42877" y="88943"/>
                </a:cubicBezTo>
                <a:cubicBezTo>
                  <a:pt x="43045" y="88975"/>
                  <a:pt x="43221" y="88991"/>
                  <a:pt x="43397" y="88991"/>
                </a:cubicBezTo>
                <a:cubicBezTo>
                  <a:pt x="44354" y="88991"/>
                  <a:pt x="45322" y="88518"/>
                  <a:pt x="45538" y="87687"/>
                </a:cubicBezTo>
                <a:cubicBezTo>
                  <a:pt x="45562" y="87595"/>
                  <a:pt x="45570" y="87499"/>
                  <a:pt x="45589" y="87406"/>
                </a:cubicBezTo>
                <a:cubicBezTo>
                  <a:pt x="47862" y="88775"/>
                  <a:pt x="50143" y="90127"/>
                  <a:pt x="52428" y="91464"/>
                </a:cubicBezTo>
                <a:cubicBezTo>
                  <a:pt x="52980" y="91792"/>
                  <a:pt x="53556" y="91932"/>
                  <a:pt x="54117" y="91932"/>
                </a:cubicBezTo>
                <a:cubicBezTo>
                  <a:pt x="55657" y="91932"/>
                  <a:pt x="57065" y="90856"/>
                  <a:pt x="57513" y="89611"/>
                </a:cubicBezTo>
                <a:cubicBezTo>
                  <a:pt x="58854" y="89940"/>
                  <a:pt x="60242" y="90147"/>
                  <a:pt x="61679" y="90204"/>
                </a:cubicBezTo>
                <a:cubicBezTo>
                  <a:pt x="61718" y="90204"/>
                  <a:pt x="61759" y="90208"/>
                  <a:pt x="61799" y="90208"/>
                </a:cubicBezTo>
                <a:cubicBezTo>
                  <a:pt x="62939" y="90208"/>
                  <a:pt x="64307" y="89587"/>
                  <a:pt x="64795" y="88723"/>
                </a:cubicBezTo>
                <a:cubicBezTo>
                  <a:pt x="64959" y="88435"/>
                  <a:pt x="65099" y="88143"/>
                  <a:pt x="65232" y="87846"/>
                </a:cubicBezTo>
                <a:cubicBezTo>
                  <a:pt x="69225" y="89599"/>
                  <a:pt x="73402" y="91015"/>
                  <a:pt x="77895" y="91800"/>
                </a:cubicBezTo>
                <a:cubicBezTo>
                  <a:pt x="78135" y="91844"/>
                  <a:pt x="78375" y="91864"/>
                  <a:pt x="78615" y="91864"/>
                </a:cubicBezTo>
                <a:cubicBezTo>
                  <a:pt x="80928" y="91864"/>
                  <a:pt x="83093" y="90007"/>
                  <a:pt x="82233" y="88115"/>
                </a:cubicBezTo>
                <a:lnTo>
                  <a:pt x="82233" y="88115"/>
                </a:lnTo>
                <a:cubicBezTo>
                  <a:pt x="86297" y="89748"/>
                  <a:pt x="90527" y="90887"/>
                  <a:pt x="94912" y="91048"/>
                </a:cubicBezTo>
                <a:cubicBezTo>
                  <a:pt x="94960" y="91048"/>
                  <a:pt x="95008" y="91052"/>
                  <a:pt x="95056" y="91052"/>
                </a:cubicBezTo>
                <a:cubicBezTo>
                  <a:pt x="97985" y="91052"/>
                  <a:pt x="99697" y="87678"/>
                  <a:pt x="97425" y="86014"/>
                </a:cubicBezTo>
                <a:cubicBezTo>
                  <a:pt x="95289" y="84450"/>
                  <a:pt x="93123" y="82909"/>
                  <a:pt x="90947" y="81381"/>
                </a:cubicBezTo>
                <a:cubicBezTo>
                  <a:pt x="93392" y="81273"/>
                  <a:pt x="95080" y="78456"/>
                  <a:pt x="93684" y="76716"/>
                </a:cubicBezTo>
                <a:lnTo>
                  <a:pt x="93684" y="76716"/>
                </a:lnTo>
                <a:cubicBezTo>
                  <a:pt x="94824" y="77059"/>
                  <a:pt x="95980" y="77379"/>
                  <a:pt x="97165" y="77667"/>
                </a:cubicBezTo>
                <a:cubicBezTo>
                  <a:pt x="97444" y="77732"/>
                  <a:pt x="97732" y="77763"/>
                  <a:pt x="98020" y="77763"/>
                </a:cubicBezTo>
                <a:cubicBezTo>
                  <a:pt x="100249" y="77763"/>
                  <a:pt x="102582" y="75896"/>
                  <a:pt x="101626" y="73966"/>
                </a:cubicBezTo>
                <a:cubicBezTo>
                  <a:pt x="99845" y="70374"/>
                  <a:pt x="97464" y="67148"/>
                  <a:pt x="94720" y="64151"/>
                </a:cubicBezTo>
                <a:lnTo>
                  <a:pt x="94720" y="64151"/>
                </a:lnTo>
                <a:cubicBezTo>
                  <a:pt x="95841" y="64312"/>
                  <a:pt x="96973" y="64432"/>
                  <a:pt x="98129" y="64476"/>
                </a:cubicBezTo>
                <a:lnTo>
                  <a:pt x="98277" y="64476"/>
                </a:lnTo>
                <a:cubicBezTo>
                  <a:pt x="100277" y="64476"/>
                  <a:pt x="101694" y="62995"/>
                  <a:pt x="101794" y="61435"/>
                </a:cubicBezTo>
                <a:cubicBezTo>
                  <a:pt x="101798" y="61407"/>
                  <a:pt x="101794" y="61383"/>
                  <a:pt x="101798" y="61359"/>
                </a:cubicBezTo>
                <a:cubicBezTo>
                  <a:pt x="103911" y="60707"/>
                  <a:pt x="105659" y="59434"/>
                  <a:pt x="106548" y="57285"/>
                </a:cubicBezTo>
                <a:cubicBezTo>
                  <a:pt x="109000" y="51364"/>
                  <a:pt x="104955" y="45071"/>
                  <a:pt x="100469" y="40009"/>
                </a:cubicBezTo>
                <a:cubicBezTo>
                  <a:pt x="99994" y="39173"/>
                  <a:pt x="99422" y="38373"/>
                  <a:pt x="98761" y="37612"/>
                </a:cubicBezTo>
                <a:lnTo>
                  <a:pt x="98761" y="37612"/>
                </a:lnTo>
                <a:cubicBezTo>
                  <a:pt x="99954" y="37744"/>
                  <a:pt x="101174" y="37828"/>
                  <a:pt x="102419" y="37856"/>
                </a:cubicBezTo>
                <a:cubicBezTo>
                  <a:pt x="102450" y="37856"/>
                  <a:pt x="102478" y="37860"/>
                  <a:pt x="102510" y="37860"/>
                </a:cubicBezTo>
                <a:cubicBezTo>
                  <a:pt x="104327" y="37860"/>
                  <a:pt x="105863" y="36608"/>
                  <a:pt x="106119" y="35175"/>
                </a:cubicBezTo>
                <a:cubicBezTo>
                  <a:pt x="108752" y="33999"/>
                  <a:pt x="110792" y="31699"/>
                  <a:pt x="110400" y="29210"/>
                </a:cubicBezTo>
                <a:cubicBezTo>
                  <a:pt x="109824" y="25540"/>
                  <a:pt x="106020" y="22864"/>
                  <a:pt x="102755" y="20667"/>
                </a:cubicBezTo>
                <a:cubicBezTo>
                  <a:pt x="97269" y="16970"/>
                  <a:pt x="91327" y="13781"/>
                  <a:pt x="85081" y="11068"/>
                </a:cubicBezTo>
                <a:cubicBezTo>
                  <a:pt x="77523" y="7783"/>
                  <a:pt x="69817" y="4678"/>
                  <a:pt x="61794" y="2246"/>
                </a:cubicBezTo>
                <a:cubicBezTo>
                  <a:pt x="58666" y="1293"/>
                  <a:pt x="54280" y="1"/>
                  <a:pt x="50300" y="1"/>
                </a:cubicBezTo>
                <a:close/>
              </a:path>
            </a:pathLst>
          </a:custGeom>
          <a:solidFill>
            <a:srgbClr val="FFFFFF">
              <a:alpha val="165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0" name="Google Shape;590;p34"/>
          <p:cNvGrpSpPr/>
          <p:nvPr/>
        </p:nvGrpSpPr>
        <p:grpSpPr>
          <a:xfrm>
            <a:off x="7321313" y="2430333"/>
            <a:ext cx="492563" cy="510769"/>
            <a:chOff x="6036782" y="3543666"/>
            <a:chExt cx="290649" cy="301410"/>
          </a:xfrm>
        </p:grpSpPr>
        <p:sp>
          <p:nvSpPr>
            <p:cNvPr id="591" name="Google Shape;591;p34"/>
            <p:cNvSpPr/>
            <p:nvPr/>
          </p:nvSpPr>
          <p:spPr>
            <a:xfrm>
              <a:off x="6036782" y="3543666"/>
              <a:ext cx="190898" cy="178879"/>
            </a:xfrm>
            <a:custGeom>
              <a:avLst/>
              <a:gdLst/>
              <a:ahLst/>
              <a:cxnLst/>
              <a:rect l="l" t="t" r="r" b="b"/>
              <a:pathLst>
                <a:path w="7433" h="6965" extrusionOk="0">
                  <a:moveTo>
                    <a:pt x="715" y="5980"/>
                  </a:moveTo>
                  <a:cubicBezTo>
                    <a:pt x="1061" y="6022"/>
                    <a:pt x="1410" y="6042"/>
                    <a:pt x="1758" y="6042"/>
                  </a:cubicBezTo>
                  <a:cubicBezTo>
                    <a:pt x="1980" y="6042"/>
                    <a:pt x="2202" y="6034"/>
                    <a:pt x="2423" y="6018"/>
                  </a:cubicBezTo>
                  <a:lnTo>
                    <a:pt x="2423" y="6018"/>
                  </a:lnTo>
                  <a:cubicBezTo>
                    <a:pt x="2252" y="6264"/>
                    <a:pt x="2017" y="6486"/>
                    <a:pt x="1733" y="6547"/>
                  </a:cubicBezTo>
                  <a:cubicBezTo>
                    <a:pt x="1686" y="6558"/>
                    <a:pt x="1638" y="6563"/>
                    <a:pt x="1590" y="6563"/>
                  </a:cubicBezTo>
                  <a:cubicBezTo>
                    <a:pt x="1392" y="6563"/>
                    <a:pt x="1195" y="6476"/>
                    <a:pt x="1030" y="6349"/>
                  </a:cubicBezTo>
                  <a:lnTo>
                    <a:pt x="1030" y="6349"/>
                  </a:lnTo>
                  <a:cubicBezTo>
                    <a:pt x="1265" y="6356"/>
                    <a:pt x="1497" y="6377"/>
                    <a:pt x="1730" y="6401"/>
                  </a:cubicBezTo>
                  <a:cubicBezTo>
                    <a:pt x="1731" y="6401"/>
                    <a:pt x="1732" y="6401"/>
                    <a:pt x="1733" y="6401"/>
                  </a:cubicBezTo>
                  <a:cubicBezTo>
                    <a:pt x="1757" y="6401"/>
                    <a:pt x="1763" y="6359"/>
                    <a:pt x="1737" y="6356"/>
                  </a:cubicBezTo>
                  <a:cubicBezTo>
                    <a:pt x="1480" y="6319"/>
                    <a:pt x="1224" y="6298"/>
                    <a:pt x="965" y="6298"/>
                  </a:cubicBezTo>
                  <a:cubicBezTo>
                    <a:pt x="862" y="6206"/>
                    <a:pt x="780" y="6100"/>
                    <a:pt x="715" y="5980"/>
                  </a:cubicBezTo>
                  <a:close/>
                  <a:moveTo>
                    <a:pt x="7170" y="352"/>
                  </a:moveTo>
                  <a:cubicBezTo>
                    <a:pt x="7296" y="1298"/>
                    <a:pt x="7136" y="2326"/>
                    <a:pt x="7098" y="3276"/>
                  </a:cubicBezTo>
                  <a:cubicBezTo>
                    <a:pt x="7057" y="4239"/>
                    <a:pt x="7003" y="5205"/>
                    <a:pt x="7006" y="6172"/>
                  </a:cubicBezTo>
                  <a:cubicBezTo>
                    <a:pt x="7006" y="6175"/>
                    <a:pt x="6999" y="6175"/>
                    <a:pt x="6999" y="6179"/>
                  </a:cubicBezTo>
                  <a:cubicBezTo>
                    <a:pt x="6859" y="6510"/>
                    <a:pt x="6620" y="6745"/>
                    <a:pt x="6238" y="6776"/>
                  </a:cubicBezTo>
                  <a:cubicBezTo>
                    <a:pt x="6207" y="6779"/>
                    <a:pt x="6177" y="6780"/>
                    <a:pt x="6147" y="6780"/>
                  </a:cubicBezTo>
                  <a:cubicBezTo>
                    <a:pt x="5750" y="6780"/>
                    <a:pt x="5343" y="6573"/>
                    <a:pt x="5254" y="6155"/>
                  </a:cubicBezTo>
                  <a:cubicBezTo>
                    <a:pt x="5131" y="5565"/>
                    <a:pt x="5659" y="5100"/>
                    <a:pt x="6200" y="5100"/>
                  </a:cubicBezTo>
                  <a:cubicBezTo>
                    <a:pt x="6273" y="5100"/>
                    <a:pt x="6347" y="5109"/>
                    <a:pt x="6419" y="5127"/>
                  </a:cubicBezTo>
                  <a:lnTo>
                    <a:pt x="6419" y="5137"/>
                  </a:lnTo>
                  <a:cubicBezTo>
                    <a:pt x="6419" y="5185"/>
                    <a:pt x="6452" y="5208"/>
                    <a:pt x="6487" y="5208"/>
                  </a:cubicBezTo>
                  <a:cubicBezTo>
                    <a:pt x="6517" y="5208"/>
                    <a:pt x="6548" y="5191"/>
                    <a:pt x="6559" y="5157"/>
                  </a:cubicBezTo>
                  <a:cubicBezTo>
                    <a:pt x="6583" y="5137"/>
                    <a:pt x="6586" y="5106"/>
                    <a:pt x="6572" y="5082"/>
                  </a:cubicBezTo>
                  <a:cubicBezTo>
                    <a:pt x="6678" y="4078"/>
                    <a:pt x="6733" y="3067"/>
                    <a:pt x="6736" y="2056"/>
                  </a:cubicBezTo>
                  <a:cubicBezTo>
                    <a:pt x="6736" y="2031"/>
                    <a:pt x="6715" y="2005"/>
                    <a:pt x="6687" y="2005"/>
                  </a:cubicBezTo>
                  <a:cubicBezTo>
                    <a:pt x="6685" y="2005"/>
                    <a:pt x="6683" y="2005"/>
                    <a:pt x="6682" y="2005"/>
                  </a:cubicBezTo>
                  <a:cubicBezTo>
                    <a:pt x="6668" y="1990"/>
                    <a:pt x="6650" y="1981"/>
                    <a:pt x="6631" y="1981"/>
                  </a:cubicBezTo>
                  <a:cubicBezTo>
                    <a:pt x="6621" y="1981"/>
                    <a:pt x="6610" y="1983"/>
                    <a:pt x="6600" y="1988"/>
                  </a:cubicBezTo>
                  <a:cubicBezTo>
                    <a:pt x="6093" y="2200"/>
                    <a:pt x="5591" y="2291"/>
                    <a:pt x="5093" y="2291"/>
                  </a:cubicBezTo>
                  <a:cubicBezTo>
                    <a:pt x="4364" y="2291"/>
                    <a:pt x="3641" y="2096"/>
                    <a:pt x="2918" y="1804"/>
                  </a:cubicBezTo>
                  <a:cubicBezTo>
                    <a:pt x="2903" y="1787"/>
                    <a:pt x="2880" y="1779"/>
                    <a:pt x="2858" y="1779"/>
                  </a:cubicBezTo>
                  <a:cubicBezTo>
                    <a:pt x="2822" y="1779"/>
                    <a:pt x="2786" y="1802"/>
                    <a:pt x="2788" y="1852"/>
                  </a:cubicBezTo>
                  <a:cubicBezTo>
                    <a:pt x="2836" y="3180"/>
                    <a:pt x="2693" y="4468"/>
                    <a:pt x="2553" y="5786"/>
                  </a:cubicBezTo>
                  <a:cubicBezTo>
                    <a:pt x="2529" y="5834"/>
                    <a:pt x="2501" y="5881"/>
                    <a:pt x="2474" y="5929"/>
                  </a:cubicBezTo>
                  <a:cubicBezTo>
                    <a:pt x="2214" y="5947"/>
                    <a:pt x="1954" y="5956"/>
                    <a:pt x="1694" y="5956"/>
                  </a:cubicBezTo>
                  <a:cubicBezTo>
                    <a:pt x="1357" y="5956"/>
                    <a:pt x="1020" y="5941"/>
                    <a:pt x="685" y="5912"/>
                  </a:cubicBezTo>
                  <a:cubicBezTo>
                    <a:pt x="681" y="5905"/>
                    <a:pt x="678" y="5898"/>
                    <a:pt x="674" y="5892"/>
                  </a:cubicBezTo>
                  <a:cubicBezTo>
                    <a:pt x="637" y="5799"/>
                    <a:pt x="620" y="5700"/>
                    <a:pt x="616" y="5598"/>
                  </a:cubicBezTo>
                  <a:cubicBezTo>
                    <a:pt x="965" y="5598"/>
                    <a:pt x="1313" y="5584"/>
                    <a:pt x="1661" y="5567"/>
                  </a:cubicBezTo>
                  <a:cubicBezTo>
                    <a:pt x="1699" y="5560"/>
                    <a:pt x="1699" y="5502"/>
                    <a:pt x="1661" y="5499"/>
                  </a:cubicBezTo>
                  <a:cubicBezTo>
                    <a:pt x="1313" y="5506"/>
                    <a:pt x="968" y="5516"/>
                    <a:pt x="623" y="5536"/>
                  </a:cubicBezTo>
                  <a:cubicBezTo>
                    <a:pt x="633" y="5383"/>
                    <a:pt x="688" y="5233"/>
                    <a:pt x="780" y="5106"/>
                  </a:cubicBezTo>
                  <a:cubicBezTo>
                    <a:pt x="1030" y="5111"/>
                    <a:pt x="1278" y="5114"/>
                    <a:pt x="1526" y="5114"/>
                  </a:cubicBezTo>
                  <a:cubicBezTo>
                    <a:pt x="1617" y="5114"/>
                    <a:pt x="1707" y="5114"/>
                    <a:pt x="1798" y="5113"/>
                  </a:cubicBezTo>
                  <a:cubicBezTo>
                    <a:pt x="1856" y="5113"/>
                    <a:pt x="1856" y="5028"/>
                    <a:pt x="1798" y="5028"/>
                  </a:cubicBezTo>
                  <a:cubicBezTo>
                    <a:pt x="1704" y="5027"/>
                    <a:pt x="1610" y="5026"/>
                    <a:pt x="1517" y="5026"/>
                  </a:cubicBezTo>
                  <a:cubicBezTo>
                    <a:pt x="1291" y="5026"/>
                    <a:pt x="1065" y="5029"/>
                    <a:pt x="838" y="5031"/>
                  </a:cubicBezTo>
                  <a:cubicBezTo>
                    <a:pt x="896" y="4963"/>
                    <a:pt x="961" y="4901"/>
                    <a:pt x="1033" y="4850"/>
                  </a:cubicBezTo>
                  <a:cubicBezTo>
                    <a:pt x="1115" y="4795"/>
                    <a:pt x="1204" y="4748"/>
                    <a:pt x="1296" y="4713"/>
                  </a:cubicBezTo>
                  <a:cubicBezTo>
                    <a:pt x="1696" y="4713"/>
                    <a:pt x="2095" y="4737"/>
                    <a:pt x="2491" y="4792"/>
                  </a:cubicBezTo>
                  <a:cubicBezTo>
                    <a:pt x="2493" y="4792"/>
                    <a:pt x="2495" y="4792"/>
                    <a:pt x="2496" y="4792"/>
                  </a:cubicBezTo>
                  <a:cubicBezTo>
                    <a:pt x="2526" y="4792"/>
                    <a:pt x="2534" y="4734"/>
                    <a:pt x="2498" y="4727"/>
                  </a:cubicBezTo>
                  <a:cubicBezTo>
                    <a:pt x="2198" y="4675"/>
                    <a:pt x="1892" y="4648"/>
                    <a:pt x="1589" y="4648"/>
                  </a:cubicBezTo>
                  <a:cubicBezTo>
                    <a:pt x="1571" y="4648"/>
                    <a:pt x="1553" y="4648"/>
                    <a:pt x="1535" y="4649"/>
                  </a:cubicBezTo>
                  <a:cubicBezTo>
                    <a:pt x="1679" y="4627"/>
                    <a:pt x="1825" y="4617"/>
                    <a:pt x="1971" y="4617"/>
                  </a:cubicBezTo>
                  <a:cubicBezTo>
                    <a:pt x="2028" y="4617"/>
                    <a:pt x="2086" y="4618"/>
                    <a:pt x="2143" y="4621"/>
                  </a:cubicBezTo>
                  <a:lnTo>
                    <a:pt x="2146" y="4621"/>
                  </a:lnTo>
                  <a:cubicBezTo>
                    <a:pt x="2150" y="4622"/>
                    <a:pt x="2154" y="4622"/>
                    <a:pt x="2158" y="4622"/>
                  </a:cubicBezTo>
                  <a:cubicBezTo>
                    <a:pt x="2186" y="4622"/>
                    <a:pt x="2208" y="4600"/>
                    <a:pt x="2211" y="4570"/>
                  </a:cubicBezTo>
                  <a:cubicBezTo>
                    <a:pt x="2225" y="4488"/>
                    <a:pt x="2235" y="4406"/>
                    <a:pt x="2249" y="4324"/>
                  </a:cubicBezTo>
                  <a:cubicBezTo>
                    <a:pt x="2325" y="4311"/>
                    <a:pt x="2403" y="4304"/>
                    <a:pt x="2480" y="4304"/>
                  </a:cubicBezTo>
                  <a:cubicBezTo>
                    <a:pt x="2506" y="4304"/>
                    <a:pt x="2533" y="4305"/>
                    <a:pt x="2560" y="4307"/>
                  </a:cubicBezTo>
                  <a:cubicBezTo>
                    <a:pt x="2590" y="4304"/>
                    <a:pt x="2597" y="4259"/>
                    <a:pt x="2566" y="4249"/>
                  </a:cubicBezTo>
                  <a:cubicBezTo>
                    <a:pt x="2521" y="4240"/>
                    <a:pt x="2476" y="4236"/>
                    <a:pt x="2430" y="4236"/>
                  </a:cubicBezTo>
                  <a:cubicBezTo>
                    <a:pt x="2373" y="4236"/>
                    <a:pt x="2316" y="4242"/>
                    <a:pt x="2259" y="4256"/>
                  </a:cubicBezTo>
                  <a:cubicBezTo>
                    <a:pt x="2276" y="4136"/>
                    <a:pt x="2293" y="4017"/>
                    <a:pt x="2310" y="3897"/>
                  </a:cubicBezTo>
                  <a:cubicBezTo>
                    <a:pt x="2406" y="3880"/>
                    <a:pt x="2505" y="3870"/>
                    <a:pt x="2601" y="3849"/>
                  </a:cubicBezTo>
                  <a:cubicBezTo>
                    <a:pt x="2629" y="3843"/>
                    <a:pt x="2619" y="3801"/>
                    <a:pt x="2593" y="3801"/>
                  </a:cubicBezTo>
                  <a:cubicBezTo>
                    <a:pt x="2591" y="3801"/>
                    <a:pt x="2589" y="3801"/>
                    <a:pt x="2587" y="3802"/>
                  </a:cubicBezTo>
                  <a:cubicBezTo>
                    <a:pt x="2495" y="3819"/>
                    <a:pt x="2402" y="3846"/>
                    <a:pt x="2314" y="3870"/>
                  </a:cubicBezTo>
                  <a:cubicBezTo>
                    <a:pt x="2334" y="3713"/>
                    <a:pt x="2351" y="3556"/>
                    <a:pt x="2368" y="3399"/>
                  </a:cubicBezTo>
                  <a:cubicBezTo>
                    <a:pt x="2433" y="3392"/>
                    <a:pt x="2501" y="3378"/>
                    <a:pt x="2566" y="3364"/>
                  </a:cubicBezTo>
                  <a:cubicBezTo>
                    <a:pt x="2597" y="3354"/>
                    <a:pt x="2594" y="3303"/>
                    <a:pt x="2560" y="3303"/>
                  </a:cubicBezTo>
                  <a:cubicBezTo>
                    <a:pt x="2495" y="3310"/>
                    <a:pt x="2433" y="3320"/>
                    <a:pt x="2372" y="3334"/>
                  </a:cubicBezTo>
                  <a:cubicBezTo>
                    <a:pt x="2392" y="3132"/>
                    <a:pt x="2409" y="2931"/>
                    <a:pt x="2423" y="2729"/>
                  </a:cubicBezTo>
                  <a:cubicBezTo>
                    <a:pt x="2508" y="2719"/>
                    <a:pt x="2590" y="2709"/>
                    <a:pt x="2676" y="2692"/>
                  </a:cubicBezTo>
                  <a:cubicBezTo>
                    <a:pt x="2727" y="2675"/>
                    <a:pt x="2717" y="2599"/>
                    <a:pt x="2662" y="2599"/>
                  </a:cubicBezTo>
                  <a:cubicBezTo>
                    <a:pt x="2583" y="2599"/>
                    <a:pt x="2505" y="2610"/>
                    <a:pt x="2430" y="2620"/>
                  </a:cubicBezTo>
                  <a:cubicBezTo>
                    <a:pt x="2440" y="2459"/>
                    <a:pt x="2443" y="2296"/>
                    <a:pt x="2447" y="2132"/>
                  </a:cubicBezTo>
                  <a:cubicBezTo>
                    <a:pt x="2484" y="2135"/>
                    <a:pt x="2521" y="2136"/>
                    <a:pt x="2559" y="2136"/>
                  </a:cubicBezTo>
                  <a:cubicBezTo>
                    <a:pt x="2605" y="2136"/>
                    <a:pt x="2651" y="2134"/>
                    <a:pt x="2696" y="2128"/>
                  </a:cubicBezTo>
                  <a:cubicBezTo>
                    <a:pt x="2744" y="2128"/>
                    <a:pt x="2744" y="2060"/>
                    <a:pt x="2696" y="2060"/>
                  </a:cubicBezTo>
                  <a:cubicBezTo>
                    <a:pt x="2646" y="2056"/>
                    <a:pt x="2595" y="2053"/>
                    <a:pt x="2544" y="2053"/>
                  </a:cubicBezTo>
                  <a:cubicBezTo>
                    <a:pt x="2513" y="2053"/>
                    <a:pt x="2482" y="2054"/>
                    <a:pt x="2450" y="2056"/>
                  </a:cubicBezTo>
                  <a:lnTo>
                    <a:pt x="2450" y="1759"/>
                  </a:lnTo>
                  <a:cubicBezTo>
                    <a:pt x="2450" y="1759"/>
                    <a:pt x="2454" y="1763"/>
                    <a:pt x="2454" y="1763"/>
                  </a:cubicBezTo>
                  <a:cubicBezTo>
                    <a:pt x="2468" y="1763"/>
                    <a:pt x="2481" y="1763"/>
                    <a:pt x="2495" y="1763"/>
                  </a:cubicBezTo>
                  <a:cubicBezTo>
                    <a:pt x="2590" y="1763"/>
                    <a:pt x="2682" y="1753"/>
                    <a:pt x="2775" y="1735"/>
                  </a:cubicBezTo>
                  <a:cubicBezTo>
                    <a:pt x="2812" y="1729"/>
                    <a:pt x="2799" y="1681"/>
                    <a:pt x="2768" y="1677"/>
                  </a:cubicBezTo>
                  <a:cubicBezTo>
                    <a:pt x="2728" y="1674"/>
                    <a:pt x="2688" y="1672"/>
                    <a:pt x="2648" y="1672"/>
                  </a:cubicBezTo>
                  <a:cubicBezTo>
                    <a:pt x="2581" y="1672"/>
                    <a:pt x="2514" y="1677"/>
                    <a:pt x="2450" y="1688"/>
                  </a:cubicBezTo>
                  <a:cubicBezTo>
                    <a:pt x="2447" y="1479"/>
                    <a:pt x="2437" y="1271"/>
                    <a:pt x="2423" y="1063"/>
                  </a:cubicBezTo>
                  <a:cubicBezTo>
                    <a:pt x="2665" y="1063"/>
                    <a:pt x="2908" y="1056"/>
                    <a:pt x="3147" y="1039"/>
                  </a:cubicBezTo>
                  <a:cubicBezTo>
                    <a:pt x="3212" y="1032"/>
                    <a:pt x="3215" y="936"/>
                    <a:pt x="3147" y="936"/>
                  </a:cubicBezTo>
                  <a:cubicBezTo>
                    <a:pt x="2904" y="940"/>
                    <a:pt x="2659" y="953"/>
                    <a:pt x="2416" y="981"/>
                  </a:cubicBezTo>
                  <a:cubicBezTo>
                    <a:pt x="2406" y="847"/>
                    <a:pt x="2396" y="718"/>
                    <a:pt x="2379" y="591"/>
                  </a:cubicBezTo>
                  <a:lnTo>
                    <a:pt x="2379" y="591"/>
                  </a:lnTo>
                  <a:cubicBezTo>
                    <a:pt x="2659" y="622"/>
                    <a:pt x="2939" y="636"/>
                    <a:pt x="3219" y="639"/>
                  </a:cubicBezTo>
                  <a:cubicBezTo>
                    <a:pt x="3236" y="639"/>
                    <a:pt x="3253" y="629"/>
                    <a:pt x="3260" y="612"/>
                  </a:cubicBezTo>
                  <a:cubicBezTo>
                    <a:pt x="3803" y="814"/>
                    <a:pt x="4378" y="919"/>
                    <a:pt x="4953" y="919"/>
                  </a:cubicBezTo>
                  <a:cubicBezTo>
                    <a:pt x="5716" y="919"/>
                    <a:pt x="6478" y="735"/>
                    <a:pt x="7163" y="356"/>
                  </a:cubicBezTo>
                  <a:cubicBezTo>
                    <a:pt x="7167" y="356"/>
                    <a:pt x="7167" y="352"/>
                    <a:pt x="7170" y="352"/>
                  </a:cubicBezTo>
                  <a:close/>
                  <a:moveTo>
                    <a:pt x="2296" y="1"/>
                  </a:moveTo>
                  <a:cubicBezTo>
                    <a:pt x="2250" y="1"/>
                    <a:pt x="2219" y="68"/>
                    <a:pt x="2266" y="100"/>
                  </a:cubicBezTo>
                  <a:cubicBezTo>
                    <a:pt x="2508" y="260"/>
                    <a:pt x="2761" y="400"/>
                    <a:pt x="3027" y="516"/>
                  </a:cubicBezTo>
                  <a:cubicBezTo>
                    <a:pt x="2845" y="502"/>
                    <a:pt x="2663" y="495"/>
                    <a:pt x="2479" y="495"/>
                  </a:cubicBezTo>
                  <a:cubicBezTo>
                    <a:pt x="2442" y="495"/>
                    <a:pt x="2405" y="495"/>
                    <a:pt x="2368" y="496"/>
                  </a:cubicBezTo>
                  <a:cubicBezTo>
                    <a:pt x="2355" y="390"/>
                    <a:pt x="2341" y="281"/>
                    <a:pt x="2324" y="175"/>
                  </a:cubicBezTo>
                  <a:cubicBezTo>
                    <a:pt x="2321" y="157"/>
                    <a:pt x="2305" y="149"/>
                    <a:pt x="2289" y="149"/>
                  </a:cubicBezTo>
                  <a:cubicBezTo>
                    <a:pt x="2268" y="149"/>
                    <a:pt x="2245" y="162"/>
                    <a:pt x="2245" y="185"/>
                  </a:cubicBezTo>
                  <a:cubicBezTo>
                    <a:pt x="2256" y="1640"/>
                    <a:pt x="2280" y="3037"/>
                    <a:pt x="2078" y="4481"/>
                  </a:cubicBezTo>
                  <a:cubicBezTo>
                    <a:pt x="1995" y="4466"/>
                    <a:pt x="1909" y="4459"/>
                    <a:pt x="1823" y="4459"/>
                  </a:cubicBezTo>
                  <a:cubicBezTo>
                    <a:pt x="946" y="4459"/>
                    <a:pt x="0" y="5208"/>
                    <a:pt x="579" y="6141"/>
                  </a:cubicBezTo>
                  <a:cubicBezTo>
                    <a:pt x="782" y="6470"/>
                    <a:pt x="1182" y="6752"/>
                    <a:pt x="1584" y="6752"/>
                  </a:cubicBezTo>
                  <a:cubicBezTo>
                    <a:pt x="1628" y="6752"/>
                    <a:pt x="1672" y="6749"/>
                    <a:pt x="1716" y="6742"/>
                  </a:cubicBezTo>
                  <a:cubicBezTo>
                    <a:pt x="2177" y="6667"/>
                    <a:pt x="2720" y="6179"/>
                    <a:pt x="2727" y="5694"/>
                  </a:cubicBezTo>
                  <a:cubicBezTo>
                    <a:pt x="2727" y="5670"/>
                    <a:pt x="2713" y="5649"/>
                    <a:pt x="2693" y="5642"/>
                  </a:cubicBezTo>
                  <a:cubicBezTo>
                    <a:pt x="2959" y="4433"/>
                    <a:pt x="2990" y="3170"/>
                    <a:pt x="2945" y="1937"/>
                  </a:cubicBezTo>
                  <a:lnTo>
                    <a:pt x="2945" y="1937"/>
                  </a:lnTo>
                  <a:cubicBezTo>
                    <a:pt x="3631" y="2287"/>
                    <a:pt x="4373" y="2496"/>
                    <a:pt x="5117" y="2496"/>
                  </a:cubicBezTo>
                  <a:cubicBezTo>
                    <a:pt x="5621" y="2496"/>
                    <a:pt x="6127" y="2400"/>
                    <a:pt x="6617" y="2186"/>
                  </a:cubicBezTo>
                  <a:lnTo>
                    <a:pt x="6617" y="2186"/>
                  </a:lnTo>
                  <a:cubicBezTo>
                    <a:pt x="6507" y="3112"/>
                    <a:pt x="6446" y="4054"/>
                    <a:pt x="6426" y="4987"/>
                  </a:cubicBezTo>
                  <a:cubicBezTo>
                    <a:pt x="6315" y="4933"/>
                    <a:pt x="6202" y="4908"/>
                    <a:pt x="6090" y="4908"/>
                  </a:cubicBezTo>
                  <a:cubicBezTo>
                    <a:pt x="5432" y="4908"/>
                    <a:pt x="4828" y="5755"/>
                    <a:pt x="5135" y="6401"/>
                  </a:cubicBezTo>
                  <a:cubicBezTo>
                    <a:pt x="5309" y="6773"/>
                    <a:pt x="5734" y="6965"/>
                    <a:pt x="6148" y="6965"/>
                  </a:cubicBezTo>
                  <a:cubicBezTo>
                    <a:pt x="6563" y="6965"/>
                    <a:pt x="6967" y="6773"/>
                    <a:pt x="7098" y="6377"/>
                  </a:cubicBezTo>
                  <a:cubicBezTo>
                    <a:pt x="7102" y="6370"/>
                    <a:pt x="7105" y="6363"/>
                    <a:pt x="7109" y="6353"/>
                  </a:cubicBezTo>
                  <a:cubicBezTo>
                    <a:pt x="7109" y="6339"/>
                    <a:pt x="7109" y="6325"/>
                    <a:pt x="7112" y="6312"/>
                  </a:cubicBezTo>
                  <a:cubicBezTo>
                    <a:pt x="7119" y="6281"/>
                    <a:pt x="7129" y="6247"/>
                    <a:pt x="7132" y="6213"/>
                  </a:cubicBezTo>
                  <a:cubicBezTo>
                    <a:pt x="7136" y="6199"/>
                    <a:pt x="7129" y="6182"/>
                    <a:pt x="7122" y="6172"/>
                  </a:cubicBezTo>
                  <a:cubicBezTo>
                    <a:pt x="7214" y="5072"/>
                    <a:pt x="7235" y="3966"/>
                    <a:pt x="7276" y="2866"/>
                  </a:cubicBezTo>
                  <a:cubicBezTo>
                    <a:pt x="7307" y="1992"/>
                    <a:pt x="7433" y="1066"/>
                    <a:pt x="7290" y="202"/>
                  </a:cubicBezTo>
                  <a:cubicBezTo>
                    <a:pt x="7284" y="167"/>
                    <a:pt x="7259" y="152"/>
                    <a:pt x="7233" y="152"/>
                  </a:cubicBezTo>
                  <a:cubicBezTo>
                    <a:pt x="7198" y="152"/>
                    <a:pt x="7160" y="179"/>
                    <a:pt x="7160" y="223"/>
                  </a:cubicBezTo>
                  <a:cubicBezTo>
                    <a:pt x="7147" y="217"/>
                    <a:pt x="7134" y="214"/>
                    <a:pt x="7121" y="214"/>
                  </a:cubicBezTo>
                  <a:cubicBezTo>
                    <a:pt x="7110" y="214"/>
                    <a:pt x="7099" y="216"/>
                    <a:pt x="7088" y="223"/>
                  </a:cubicBezTo>
                  <a:cubicBezTo>
                    <a:pt x="6351" y="542"/>
                    <a:pt x="5611" y="706"/>
                    <a:pt x="4878" y="706"/>
                  </a:cubicBezTo>
                  <a:cubicBezTo>
                    <a:pt x="4012" y="706"/>
                    <a:pt x="3155" y="477"/>
                    <a:pt x="2320" y="7"/>
                  </a:cubicBezTo>
                  <a:cubicBezTo>
                    <a:pt x="2312" y="3"/>
                    <a:pt x="2303" y="1"/>
                    <a:pt x="229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34"/>
            <p:cNvSpPr/>
            <p:nvPr/>
          </p:nvSpPr>
          <p:spPr>
            <a:xfrm>
              <a:off x="6181220" y="3608463"/>
              <a:ext cx="146210" cy="236613"/>
            </a:xfrm>
            <a:custGeom>
              <a:avLst/>
              <a:gdLst/>
              <a:ahLst/>
              <a:cxnLst/>
              <a:rect l="l" t="t" r="r" b="b"/>
              <a:pathLst>
                <a:path w="5693" h="9213" extrusionOk="0">
                  <a:moveTo>
                    <a:pt x="5153" y="0"/>
                  </a:moveTo>
                  <a:cubicBezTo>
                    <a:pt x="5133" y="0"/>
                    <a:pt x="5114" y="9"/>
                    <a:pt x="5098" y="29"/>
                  </a:cubicBezTo>
                  <a:cubicBezTo>
                    <a:pt x="4825" y="384"/>
                    <a:pt x="4364" y="561"/>
                    <a:pt x="3933" y="657"/>
                  </a:cubicBezTo>
                  <a:cubicBezTo>
                    <a:pt x="3824" y="681"/>
                    <a:pt x="3720" y="691"/>
                    <a:pt x="3618" y="691"/>
                  </a:cubicBezTo>
                  <a:cubicBezTo>
                    <a:pt x="3320" y="691"/>
                    <a:pt x="3043" y="612"/>
                    <a:pt x="2738" y="599"/>
                  </a:cubicBezTo>
                  <a:cubicBezTo>
                    <a:pt x="2707" y="599"/>
                    <a:pt x="2694" y="643"/>
                    <a:pt x="2721" y="660"/>
                  </a:cubicBezTo>
                  <a:cubicBezTo>
                    <a:pt x="2973" y="808"/>
                    <a:pt x="3278" y="876"/>
                    <a:pt x="3593" y="876"/>
                  </a:cubicBezTo>
                  <a:cubicBezTo>
                    <a:pt x="4145" y="876"/>
                    <a:pt x="4726" y="666"/>
                    <a:pt x="5098" y="305"/>
                  </a:cubicBezTo>
                  <a:cubicBezTo>
                    <a:pt x="5163" y="862"/>
                    <a:pt x="5183" y="1494"/>
                    <a:pt x="5491" y="1968"/>
                  </a:cubicBezTo>
                  <a:cubicBezTo>
                    <a:pt x="4953" y="2474"/>
                    <a:pt x="4378" y="2793"/>
                    <a:pt x="3691" y="2793"/>
                  </a:cubicBezTo>
                  <a:cubicBezTo>
                    <a:pt x="3505" y="2793"/>
                    <a:pt x="3311" y="2769"/>
                    <a:pt x="3107" y="2720"/>
                  </a:cubicBezTo>
                  <a:cubicBezTo>
                    <a:pt x="3102" y="2718"/>
                    <a:pt x="3097" y="2718"/>
                    <a:pt x="3092" y="2718"/>
                  </a:cubicBezTo>
                  <a:cubicBezTo>
                    <a:pt x="3063" y="2718"/>
                    <a:pt x="3036" y="2742"/>
                    <a:pt x="3038" y="2774"/>
                  </a:cubicBezTo>
                  <a:cubicBezTo>
                    <a:pt x="3018" y="2785"/>
                    <a:pt x="3008" y="2805"/>
                    <a:pt x="3004" y="2829"/>
                  </a:cubicBezTo>
                  <a:cubicBezTo>
                    <a:pt x="2820" y="4612"/>
                    <a:pt x="2748" y="6504"/>
                    <a:pt x="3008" y="8283"/>
                  </a:cubicBezTo>
                  <a:cubicBezTo>
                    <a:pt x="2688" y="8740"/>
                    <a:pt x="2196" y="9030"/>
                    <a:pt x="1704" y="9030"/>
                  </a:cubicBezTo>
                  <a:cubicBezTo>
                    <a:pt x="1403" y="9030"/>
                    <a:pt x="1101" y="8921"/>
                    <a:pt x="839" y="8676"/>
                  </a:cubicBezTo>
                  <a:lnTo>
                    <a:pt x="839" y="8676"/>
                  </a:lnTo>
                  <a:cubicBezTo>
                    <a:pt x="1026" y="8696"/>
                    <a:pt x="1214" y="8705"/>
                    <a:pt x="1401" y="8705"/>
                  </a:cubicBezTo>
                  <a:cubicBezTo>
                    <a:pt x="1506" y="8705"/>
                    <a:pt x="1610" y="8702"/>
                    <a:pt x="1713" y="8696"/>
                  </a:cubicBezTo>
                  <a:cubicBezTo>
                    <a:pt x="1741" y="8696"/>
                    <a:pt x="1741" y="8655"/>
                    <a:pt x="1713" y="8655"/>
                  </a:cubicBezTo>
                  <a:cubicBezTo>
                    <a:pt x="1652" y="8657"/>
                    <a:pt x="1590" y="8657"/>
                    <a:pt x="1529" y="8657"/>
                  </a:cubicBezTo>
                  <a:cubicBezTo>
                    <a:pt x="1282" y="8657"/>
                    <a:pt x="1034" y="8646"/>
                    <a:pt x="788" y="8625"/>
                  </a:cubicBezTo>
                  <a:cubicBezTo>
                    <a:pt x="764" y="8601"/>
                    <a:pt x="740" y="8577"/>
                    <a:pt x="716" y="8553"/>
                  </a:cubicBezTo>
                  <a:cubicBezTo>
                    <a:pt x="634" y="8457"/>
                    <a:pt x="569" y="8351"/>
                    <a:pt x="521" y="8235"/>
                  </a:cubicBezTo>
                  <a:lnTo>
                    <a:pt x="521" y="8235"/>
                  </a:lnTo>
                  <a:cubicBezTo>
                    <a:pt x="1321" y="8269"/>
                    <a:pt x="2123" y="8304"/>
                    <a:pt x="2926" y="8304"/>
                  </a:cubicBezTo>
                  <a:cubicBezTo>
                    <a:pt x="2974" y="8297"/>
                    <a:pt x="2974" y="8228"/>
                    <a:pt x="2926" y="8225"/>
                  </a:cubicBezTo>
                  <a:cubicBezTo>
                    <a:pt x="2113" y="8181"/>
                    <a:pt x="1304" y="8170"/>
                    <a:pt x="491" y="8160"/>
                  </a:cubicBezTo>
                  <a:cubicBezTo>
                    <a:pt x="463" y="8071"/>
                    <a:pt x="450" y="7979"/>
                    <a:pt x="450" y="7883"/>
                  </a:cubicBezTo>
                  <a:lnTo>
                    <a:pt x="450" y="7883"/>
                  </a:lnTo>
                  <a:cubicBezTo>
                    <a:pt x="513" y="7884"/>
                    <a:pt x="577" y="7884"/>
                    <a:pt x="640" y="7884"/>
                  </a:cubicBezTo>
                  <a:cubicBezTo>
                    <a:pt x="986" y="7884"/>
                    <a:pt x="1333" y="7876"/>
                    <a:pt x="1679" y="7853"/>
                  </a:cubicBezTo>
                  <a:cubicBezTo>
                    <a:pt x="1717" y="7853"/>
                    <a:pt x="1717" y="7798"/>
                    <a:pt x="1679" y="7798"/>
                  </a:cubicBezTo>
                  <a:cubicBezTo>
                    <a:pt x="1629" y="7798"/>
                    <a:pt x="1578" y="7797"/>
                    <a:pt x="1528" y="7797"/>
                  </a:cubicBezTo>
                  <a:cubicBezTo>
                    <a:pt x="1168" y="7797"/>
                    <a:pt x="806" y="7808"/>
                    <a:pt x="446" y="7832"/>
                  </a:cubicBezTo>
                  <a:cubicBezTo>
                    <a:pt x="457" y="7665"/>
                    <a:pt x="501" y="7501"/>
                    <a:pt x="586" y="7358"/>
                  </a:cubicBezTo>
                  <a:cubicBezTo>
                    <a:pt x="996" y="7347"/>
                    <a:pt x="1406" y="7327"/>
                    <a:pt x="1816" y="7296"/>
                  </a:cubicBezTo>
                  <a:cubicBezTo>
                    <a:pt x="1864" y="7289"/>
                    <a:pt x="1864" y="7221"/>
                    <a:pt x="1816" y="7221"/>
                  </a:cubicBezTo>
                  <a:cubicBezTo>
                    <a:pt x="1420" y="7231"/>
                    <a:pt x="1024" y="7255"/>
                    <a:pt x="627" y="7286"/>
                  </a:cubicBezTo>
                  <a:cubicBezTo>
                    <a:pt x="740" y="7115"/>
                    <a:pt x="894" y="6975"/>
                    <a:pt x="1071" y="6876"/>
                  </a:cubicBezTo>
                  <a:cubicBezTo>
                    <a:pt x="1201" y="6878"/>
                    <a:pt x="1332" y="6880"/>
                    <a:pt x="1462" y="6880"/>
                  </a:cubicBezTo>
                  <a:cubicBezTo>
                    <a:pt x="1557" y="6880"/>
                    <a:pt x="1652" y="6879"/>
                    <a:pt x="1748" y="6876"/>
                  </a:cubicBezTo>
                  <a:cubicBezTo>
                    <a:pt x="1792" y="6873"/>
                    <a:pt x="1792" y="6808"/>
                    <a:pt x="1748" y="6804"/>
                  </a:cubicBezTo>
                  <a:cubicBezTo>
                    <a:pt x="1660" y="6803"/>
                    <a:pt x="1574" y="6802"/>
                    <a:pt x="1488" y="6802"/>
                  </a:cubicBezTo>
                  <a:cubicBezTo>
                    <a:pt x="1402" y="6802"/>
                    <a:pt x="1316" y="6803"/>
                    <a:pt x="1228" y="6804"/>
                  </a:cubicBezTo>
                  <a:cubicBezTo>
                    <a:pt x="1353" y="6754"/>
                    <a:pt x="1483" y="6729"/>
                    <a:pt x="1613" y="6729"/>
                  </a:cubicBezTo>
                  <a:cubicBezTo>
                    <a:pt x="1868" y="6729"/>
                    <a:pt x="2120" y="6825"/>
                    <a:pt x="2314" y="7006"/>
                  </a:cubicBezTo>
                  <a:cubicBezTo>
                    <a:pt x="2325" y="7015"/>
                    <a:pt x="2337" y="7019"/>
                    <a:pt x="2349" y="7019"/>
                  </a:cubicBezTo>
                  <a:cubicBezTo>
                    <a:pt x="2372" y="7019"/>
                    <a:pt x="2394" y="7002"/>
                    <a:pt x="2396" y="6975"/>
                  </a:cubicBezTo>
                  <a:cubicBezTo>
                    <a:pt x="2420" y="6958"/>
                    <a:pt x="2434" y="6934"/>
                    <a:pt x="2434" y="6907"/>
                  </a:cubicBezTo>
                  <a:lnTo>
                    <a:pt x="2444" y="6729"/>
                  </a:lnTo>
                  <a:cubicBezTo>
                    <a:pt x="2457" y="6730"/>
                    <a:pt x="2469" y="6731"/>
                    <a:pt x="2482" y="6731"/>
                  </a:cubicBezTo>
                  <a:cubicBezTo>
                    <a:pt x="2544" y="6731"/>
                    <a:pt x="2605" y="6717"/>
                    <a:pt x="2659" y="6688"/>
                  </a:cubicBezTo>
                  <a:cubicBezTo>
                    <a:pt x="2680" y="6676"/>
                    <a:pt x="2672" y="6649"/>
                    <a:pt x="2654" y="6649"/>
                  </a:cubicBezTo>
                  <a:cubicBezTo>
                    <a:pt x="2652" y="6649"/>
                    <a:pt x="2649" y="6649"/>
                    <a:pt x="2646" y="6651"/>
                  </a:cubicBezTo>
                  <a:cubicBezTo>
                    <a:pt x="2589" y="6668"/>
                    <a:pt x="2530" y="6679"/>
                    <a:pt x="2470" y="6679"/>
                  </a:cubicBezTo>
                  <a:cubicBezTo>
                    <a:pt x="2462" y="6679"/>
                    <a:pt x="2453" y="6678"/>
                    <a:pt x="2444" y="6678"/>
                  </a:cubicBezTo>
                  <a:cubicBezTo>
                    <a:pt x="2451" y="6575"/>
                    <a:pt x="2454" y="6476"/>
                    <a:pt x="2461" y="6374"/>
                  </a:cubicBezTo>
                  <a:cubicBezTo>
                    <a:pt x="2468" y="6381"/>
                    <a:pt x="2475" y="6381"/>
                    <a:pt x="2482" y="6381"/>
                  </a:cubicBezTo>
                  <a:cubicBezTo>
                    <a:pt x="2550" y="6357"/>
                    <a:pt x="2622" y="6340"/>
                    <a:pt x="2690" y="6313"/>
                  </a:cubicBezTo>
                  <a:cubicBezTo>
                    <a:pt x="2722" y="6306"/>
                    <a:pt x="2712" y="6264"/>
                    <a:pt x="2683" y="6264"/>
                  </a:cubicBezTo>
                  <a:cubicBezTo>
                    <a:pt x="2681" y="6264"/>
                    <a:pt x="2679" y="6264"/>
                    <a:pt x="2676" y="6265"/>
                  </a:cubicBezTo>
                  <a:cubicBezTo>
                    <a:pt x="2608" y="6285"/>
                    <a:pt x="2536" y="6309"/>
                    <a:pt x="2468" y="6330"/>
                  </a:cubicBezTo>
                  <a:cubicBezTo>
                    <a:pt x="2466" y="6330"/>
                    <a:pt x="2465" y="6331"/>
                    <a:pt x="2465" y="6333"/>
                  </a:cubicBezTo>
                  <a:lnTo>
                    <a:pt x="2465" y="6333"/>
                  </a:lnTo>
                  <a:cubicBezTo>
                    <a:pt x="2472" y="6187"/>
                    <a:pt x="2478" y="6042"/>
                    <a:pt x="2485" y="5899"/>
                  </a:cubicBezTo>
                  <a:cubicBezTo>
                    <a:pt x="2547" y="5899"/>
                    <a:pt x="2608" y="5886"/>
                    <a:pt x="2659" y="5855"/>
                  </a:cubicBezTo>
                  <a:cubicBezTo>
                    <a:pt x="2685" y="5842"/>
                    <a:pt x="2672" y="5806"/>
                    <a:pt x="2648" y="5806"/>
                  </a:cubicBezTo>
                  <a:cubicBezTo>
                    <a:pt x="2646" y="5806"/>
                    <a:pt x="2644" y="5807"/>
                    <a:pt x="2642" y="5807"/>
                  </a:cubicBezTo>
                  <a:cubicBezTo>
                    <a:pt x="2591" y="5821"/>
                    <a:pt x="2540" y="5831"/>
                    <a:pt x="2489" y="5838"/>
                  </a:cubicBezTo>
                  <a:cubicBezTo>
                    <a:pt x="2495" y="5742"/>
                    <a:pt x="2499" y="5650"/>
                    <a:pt x="2506" y="5554"/>
                  </a:cubicBezTo>
                  <a:cubicBezTo>
                    <a:pt x="2530" y="5558"/>
                    <a:pt x="2555" y="5560"/>
                    <a:pt x="2579" y="5560"/>
                  </a:cubicBezTo>
                  <a:cubicBezTo>
                    <a:pt x="2641" y="5560"/>
                    <a:pt x="2703" y="5548"/>
                    <a:pt x="2762" y="5524"/>
                  </a:cubicBezTo>
                  <a:cubicBezTo>
                    <a:pt x="2796" y="5511"/>
                    <a:pt x="2788" y="5460"/>
                    <a:pt x="2756" y="5460"/>
                  </a:cubicBezTo>
                  <a:cubicBezTo>
                    <a:pt x="2753" y="5460"/>
                    <a:pt x="2749" y="5461"/>
                    <a:pt x="2745" y="5462"/>
                  </a:cubicBezTo>
                  <a:cubicBezTo>
                    <a:pt x="2685" y="5484"/>
                    <a:pt x="2620" y="5495"/>
                    <a:pt x="2557" y="5495"/>
                  </a:cubicBezTo>
                  <a:cubicBezTo>
                    <a:pt x="2541" y="5495"/>
                    <a:pt x="2525" y="5494"/>
                    <a:pt x="2509" y="5493"/>
                  </a:cubicBezTo>
                  <a:cubicBezTo>
                    <a:pt x="2523" y="5257"/>
                    <a:pt x="2533" y="5022"/>
                    <a:pt x="2547" y="4786"/>
                  </a:cubicBezTo>
                  <a:cubicBezTo>
                    <a:pt x="2573" y="4791"/>
                    <a:pt x="2599" y="4794"/>
                    <a:pt x="2626" y="4794"/>
                  </a:cubicBezTo>
                  <a:cubicBezTo>
                    <a:pt x="2686" y="4794"/>
                    <a:pt x="2745" y="4780"/>
                    <a:pt x="2799" y="4752"/>
                  </a:cubicBezTo>
                  <a:cubicBezTo>
                    <a:pt x="2824" y="4743"/>
                    <a:pt x="2810" y="4706"/>
                    <a:pt x="2789" y="4706"/>
                  </a:cubicBezTo>
                  <a:cubicBezTo>
                    <a:pt x="2787" y="4706"/>
                    <a:pt x="2785" y="4706"/>
                    <a:pt x="2782" y="4707"/>
                  </a:cubicBezTo>
                  <a:cubicBezTo>
                    <a:pt x="2732" y="4728"/>
                    <a:pt x="2679" y="4738"/>
                    <a:pt x="2626" y="4738"/>
                  </a:cubicBezTo>
                  <a:cubicBezTo>
                    <a:pt x="2601" y="4738"/>
                    <a:pt x="2576" y="4736"/>
                    <a:pt x="2550" y="4731"/>
                  </a:cubicBezTo>
                  <a:cubicBezTo>
                    <a:pt x="2560" y="4591"/>
                    <a:pt x="2567" y="4448"/>
                    <a:pt x="2574" y="4304"/>
                  </a:cubicBezTo>
                  <a:cubicBezTo>
                    <a:pt x="2577" y="4308"/>
                    <a:pt x="2584" y="4308"/>
                    <a:pt x="2588" y="4308"/>
                  </a:cubicBezTo>
                  <a:cubicBezTo>
                    <a:pt x="2646" y="4301"/>
                    <a:pt x="2704" y="4284"/>
                    <a:pt x="2758" y="4267"/>
                  </a:cubicBezTo>
                  <a:cubicBezTo>
                    <a:pt x="2775" y="4257"/>
                    <a:pt x="2775" y="4226"/>
                    <a:pt x="2752" y="4226"/>
                  </a:cubicBezTo>
                  <a:cubicBezTo>
                    <a:pt x="2694" y="4229"/>
                    <a:pt x="2632" y="4243"/>
                    <a:pt x="2574" y="4257"/>
                  </a:cubicBezTo>
                  <a:cubicBezTo>
                    <a:pt x="2581" y="4134"/>
                    <a:pt x="2588" y="4011"/>
                    <a:pt x="2594" y="3888"/>
                  </a:cubicBezTo>
                  <a:cubicBezTo>
                    <a:pt x="2663" y="3871"/>
                    <a:pt x="2731" y="3850"/>
                    <a:pt x="2796" y="3826"/>
                  </a:cubicBezTo>
                  <a:cubicBezTo>
                    <a:pt x="2830" y="3817"/>
                    <a:pt x="2819" y="3770"/>
                    <a:pt x="2791" y="3770"/>
                  </a:cubicBezTo>
                  <a:cubicBezTo>
                    <a:pt x="2788" y="3770"/>
                    <a:pt x="2785" y="3771"/>
                    <a:pt x="2782" y="3772"/>
                  </a:cubicBezTo>
                  <a:cubicBezTo>
                    <a:pt x="2717" y="3785"/>
                    <a:pt x="2656" y="3802"/>
                    <a:pt x="2598" y="3826"/>
                  </a:cubicBezTo>
                  <a:cubicBezTo>
                    <a:pt x="2612" y="3536"/>
                    <a:pt x="2625" y="3246"/>
                    <a:pt x="2639" y="2952"/>
                  </a:cubicBezTo>
                  <a:cubicBezTo>
                    <a:pt x="2691" y="2959"/>
                    <a:pt x="2744" y="2961"/>
                    <a:pt x="2798" y="2961"/>
                  </a:cubicBezTo>
                  <a:cubicBezTo>
                    <a:pt x="2829" y="2961"/>
                    <a:pt x="2860" y="2960"/>
                    <a:pt x="2892" y="2959"/>
                  </a:cubicBezTo>
                  <a:cubicBezTo>
                    <a:pt x="2933" y="2959"/>
                    <a:pt x="2933" y="2894"/>
                    <a:pt x="2892" y="2894"/>
                  </a:cubicBezTo>
                  <a:cubicBezTo>
                    <a:pt x="2856" y="2893"/>
                    <a:pt x="2821" y="2892"/>
                    <a:pt x="2787" y="2892"/>
                  </a:cubicBezTo>
                  <a:cubicBezTo>
                    <a:pt x="2738" y="2892"/>
                    <a:pt x="2689" y="2893"/>
                    <a:pt x="2639" y="2897"/>
                  </a:cubicBezTo>
                  <a:cubicBezTo>
                    <a:pt x="2646" y="2740"/>
                    <a:pt x="2649" y="2580"/>
                    <a:pt x="2656" y="2419"/>
                  </a:cubicBezTo>
                  <a:cubicBezTo>
                    <a:pt x="2659" y="2433"/>
                    <a:pt x="2670" y="2443"/>
                    <a:pt x="2683" y="2443"/>
                  </a:cubicBezTo>
                  <a:cubicBezTo>
                    <a:pt x="3043" y="2458"/>
                    <a:pt x="3403" y="2482"/>
                    <a:pt x="3762" y="2482"/>
                  </a:cubicBezTo>
                  <a:cubicBezTo>
                    <a:pt x="3806" y="2482"/>
                    <a:pt x="3849" y="2481"/>
                    <a:pt x="3892" y="2481"/>
                  </a:cubicBezTo>
                  <a:cubicBezTo>
                    <a:pt x="3943" y="2481"/>
                    <a:pt x="3943" y="2409"/>
                    <a:pt x="3892" y="2409"/>
                  </a:cubicBezTo>
                  <a:cubicBezTo>
                    <a:pt x="3493" y="2382"/>
                    <a:pt x="3086" y="2385"/>
                    <a:pt x="2683" y="2378"/>
                  </a:cubicBezTo>
                  <a:cubicBezTo>
                    <a:pt x="2670" y="2378"/>
                    <a:pt x="2659" y="2385"/>
                    <a:pt x="2656" y="2399"/>
                  </a:cubicBezTo>
                  <a:cubicBezTo>
                    <a:pt x="2666" y="2108"/>
                    <a:pt x="2673" y="1815"/>
                    <a:pt x="2680" y="1524"/>
                  </a:cubicBezTo>
                  <a:cubicBezTo>
                    <a:pt x="3144" y="1542"/>
                    <a:pt x="3602" y="1586"/>
                    <a:pt x="4066" y="1620"/>
                  </a:cubicBezTo>
                  <a:cubicBezTo>
                    <a:pt x="4107" y="1620"/>
                    <a:pt x="4114" y="1562"/>
                    <a:pt x="4073" y="1552"/>
                  </a:cubicBezTo>
                  <a:cubicBezTo>
                    <a:pt x="3716" y="1476"/>
                    <a:pt x="3339" y="1452"/>
                    <a:pt x="2968" y="1452"/>
                  </a:cubicBezTo>
                  <a:cubicBezTo>
                    <a:pt x="2872" y="1452"/>
                    <a:pt x="2775" y="1453"/>
                    <a:pt x="2680" y="1456"/>
                  </a:cubicBezTo>
                  <a:cubicBezTo>
                    <a:pt x="2683" y="1186"/>
                    <a:pt x="2687" y="913"/>
                    <a:pt x="2687" y="640"/>
                  </a:cubicBezTo>
                  <a:cubicBezTo>
                    <a:pt x="2687" y="616"/>
                    <a:pt x="2667" y="604"/>
                    <a:pt x="2647" y="604"/>
                  </a:cubicBezTo>
                  <a:cubicBezTo>
                    <a:pt x="2628" y="604"/>
                    <a:pt x="2608" y="616"/>
                    <a:pt x="2608" y="640"/>
                  </a:cubicBezTo>
                  <a:cubicBezTo>
                    <a:pt x="2403" y="2682"/>
                    <a:pt x="2366" y="4752"/>
                    <a:pt x="2267" y="6801"/>
                  </a:cubicBezTo>
                  <a:cubicBezTo>
                    <a:pt x="2069" y="6612"/>
                    <a:pt x="1833" y="6531"/>
                    <a:pt x="1592" y="6531"/>
                  </a:cubicBezTo>
                  <a:cubicBezTo>
                    <a:pt x="818" y="6531"/>
                    <a:pt x="1" y="7376"/>
                    <a:pt x="293" y="8215"/>
                  </a:cubicBezTo>
                  <a:cubicBezTo>
                    <a:pt x="524" y="8872"/>
                    <a:pt x="1147" y="9212"/>
                    <a:pt x="1766" y="9212"/>
                  </a:cubicBezTo>
                  <a:cubicBezTo>
                    <a:pt x="2328" y="9212"/>
                    <a:pt x="2886" y="8933"/>
                    <a:pt x="3148" y="8358"/>
                  </a:cubicBezTo>
                  <a:cubicBezTo>
                    <a:pt x="3172" y="8310"/>
                    <a:pt x="3144" y="8256"/>
                    <a:pt x="3097" y="8242"/>
                  </a:cubicBezTo>
                  <a:cubicBezTo>
                    <a:pt x="3090" y="6435"/>
                    <a:pt x="3032" y="4656"/>
                    <a:pt x="3141" y="2850"/>
                  </a:cubicBezTo>
                  <a:cubicBezTo>
                    <a:pt x="3358" y="2918"/>
                    <a:pt x="3593" y="2953"/>
                    <a:pt x="3831" y="2953"/>
                  </a:cubicBezTo>
                  <a:cubicBezTo>
                    <a:pt x="4538" y="2953"/>
                    <a:pt x="5271" y="2648"/>
                    <a:pt x="5634" y="2037"/>
                  </a:cubicBezTo>
                  <a:cubicBezTo>
                    <a:pt x="5634" y="2033"/>
                    <a:pt x="5634" y="2033"/>
                    <a:pt x="5634" y="2030"/>
                  </a:cubicBezTo>
                  <a:cubicBezTo>
                    <a:pt x="5678" y="2009"/>
                    <a:pt x="5692" y="1955"/>
                    <a:pt x="5665" y="1914"/>
                  </a:cubicBezTo>
                  <a:cubicBezTo>
                    <a:pt x="5323" y="1412"/>
                    <a:pt x="5330" y="678"/>
                    <a:pt x="5255" y="97"/>
                  </a:cubicBezTo>
                  <a:cubicBezTo>
                    <a:pt x="5250" y="49"/>
                    <a:pt x="5201" y="0"/>
                    <a:pt x="515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34"/>
            <p:cNvSpPr/>
            <p:nvPr/>
          </p:nvSpPr>
          <p:spPr>
            <a:xfrm>
              <a:off x="6100552" y="3620919"/>
              <a:ext cx="7371" cy="2388"/>
            </a:xfrm>
            <a:custGeom>
              <a:avLst/>
              <a:gdLst/>
              <a:ahLst/>
              <a:cxnLst/>
              <a:rect l="l" t="t" r="r" b="b"/>
              <a:pathLst>
                <a:path w="287" h="93" extrusionOk="0">
                  <a:moveTo>
                    <a:pt x="253" y="0"/>
                  </a:moveTo>
                  <a:cubicBezTo>
                    <a:pt x="251" y="0"/>
                    <a:pt x="249" y="1"/>
                    <a:pt x="247" y="1"/>
                  </a:cubicBezTo>
                  <a:cubicBezTo>
                    <a:pt x="193" y="12"/>
                    <a:pt x="148" y="29"/>
                    <a:pt x="96" y="29"/>
                  </a:cubicBezTo>
                  <a:cubicBezTo>
                    <a:pt x="82" y="29"/>
                    <a:pt x="68" y="28"/>
                    <a:pt x="53" y="25"/>
                  </a:cubicBezTo>
                  <a:cubicBezTo>
                    <a:pt x="50" y="25"/>
                    <a:pt x="48" y="25"/>
                    <a:pt x="46" y="25"/>
                  </a:cubicBezTo>
                  <a:cubicBezTo>
                    <a:pt x="13" y="25"/>
                    <a:pt x="0" y="73"/>
                    <a:pt x="36" y="80"/>
                  </a:cubicBezTo>
                  <a:cubicBezTo>
                    <a:pt x="66" y="87"/>
                    <a:pt x="96" y="92"/>
                    <a:pt x="127" y="92"/>
                  </a:cubicBezTo>
                  <a:cubicBezTo>
                    <a:pt x="179" y="92"/>
                    <a:pt x="229" y="78"/>
                    <a:pt x="268" y="39"/>
                  </a:cubicBezTo>
                  <a:cubicBezTo>
                    <a:pt x="286" y="27"/>
                    <a:pt x="271" y="0"/>
                    <a:pt x="25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34"/>
            <p:cNvSpPr/>
            <p:nvPr/>
          </p:nvSpPr>
          <p:spPr>
            <a:xfrm>
              <a:off x="6099601" y="3579108"/>
              <a:ext cx="35211" cy="3210"/>
            </a:xfrm>
            <a:custGeom>
              <a:avLst/>
              <a:gdLst/>
              <a:ahLst/>
              <a:cxnLst/>
              <a:rect l="l" t="t" r="r" b="b"/>
              <a:pathLst>
                <a:path w="1371" h="125" extrusionOk="0">
                  <a:moveTo>
                    <a:pt x="45" y="4"/>
                  </a:moveTo>
                  <a:cubicBezTo>
                    <a:pt x="1" y="10"/>
                    <a:pt x="1" y="72"/>
                    <a:pt x="45" y="79"/>
                  </a:cubicBezTo>
                  <a:cubicBezTo>
                    <a:pt x="397" y="96"/>
                    <a:pt x="748" y="124"/>
                    <a:pt x="1100" y="124"/>
                  </a:cubicBezTo>
                  <a:cubicBezTo>
                    <a:pt x="1175" y="124"/>
                    <a:pt x="1250" y="123"/>
                    <a:pt x="1326" y="120"/>
                  </a:cubicBezTo>
                  <a:cubicBezTo>
                    <a:pt x="1370" y="113"/>
                    <a:pt x="1370" y="48"/>
                    <a:pt x="1326" y="45"/>
                  </a:cubicBezTo>
                  <a:cubicBezTo>
                    <a:pt x="902" y="0"/>
                    <a:pt x="472" y="10"/>
                    <a:pt x="45" y="4"/>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34"/>
            <p:cNvSpPr/>
            <p:nvPr/>
          </p:nvSpPr>
          <p:spPr>
            <a:xfrm>
              <a:off x="6248175" y="3694500"/>
              <a:ext cx="6549" cy="3236"/>
            </a:xfrm>
            <a:custGeom>
              <a:avLst/>
              <a:gdLst/>
              <a:ahLst/>
              <a:cxnLst/>
              <a:rect l="l" t="t" r="r" b="b"/>
              <a:pathLst>
                <a:path w="255" h="126" extrusionOk="0">
                  <a:moveTo>
                    <a:pt x="215" y="0"/>
                  </a:moveTo>
                  <a:cubicBezTo>
                    <a:pt x="212" y="0"/>
                    <a:pt x="209" y="1"/>
                    <a:pt x="206" y="2"/>
                  </a:cubicBezTo>
                  <a:cubicBezTo>
                    <a:pt x="145" y="19"/>
                    <a:pt x="83" y="43"/>
                    <a:pt x="25" y="73"/>
                  </a:cubicBezTo>
                  <a:cubicBezTo>
                    <a:pt x="0" y="86"/>
                    <a:pt x="15" y="126"/>
                    <a:pt x="40" y="126"/>
                  </a:cubicBezTo>
                  <a:cubicBezTo>
                    <a:pt x="43" y="126"/>
                    <a:pt x="46" y="126"/>
                    <a:pt x="49" y="125"/>
                  </a:cubicBezTo>
                  <a:cubicBezTo>
                    <a:pt x="110" y="104"/>
                    <a:pt x="168" y="80"/>
                    <a:pt x="227" y="53"/>
                  </a:cubicBezTo>
                  <a:cubicBezTo>
                    <a:pt x="254" y="37"/>
                    <a:pt x="240" y="0"/>
                    <a:pt x="2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34"/>
            <p:cNvSpPr/>
            <p:nvPr/>
          </p:nvSpPr>
          <p:spPr>
            <a:xfrm>
              <a:off x="6249870" y="3657722"/>
              <a:ext cx="24527" cy="2979"/>
            </a:xfrm>
            <a:custGeom>
              <a:avLst/>
              <a:gdLst/>
              <a:ahLst/>
              <a:cxnLst/>
              <a:rect l="l" t="t" r="r" b="b"/>
              <a:pathLst>
                <a:path w="955" h="116" extrusionOk="0">
                  <a:moveTo>
                    <a:pt x="417" y="0"/>
                  </a:moveTo>
                  <a:cubicBezTo>
                    <a:pt x="291" y="0"/>
                    <a:pt x="165" y="9"/>
                    <a:pt x="41" y="27"/>
                  </a:cubicBezTo>
                  <a:cubicBezTo>
                    <a:pt x="1" y="30"/>
                    <a:pt x="0" y="92"/>
                    <a:pt x="38" y="92"/>
                  </a:cubicBezTo>
                  <a:cubicBezTo>
                    <a:pt x="39" y="92"/>
                    <a:pt x="40" y="92"/>
                    <a:pt x="41" y="91"/>
                  </a:cubicBezTo>
                  <a:cubicBezTo>
                    <a:pt x="146" y="83"/>
                    <a:pt x="252" y="79"/>
                    <a:pt x="357" y="79"/>
                  </a:cubicBezTo>
                  <a:cubicBezTo>
                    <a:pt x="542" y="79"/>
                    <a:pt x="726" y="91"/>
                    <a:pt x="908" y="115"/>
                  </a:cubicBezTo>
                  <a:cubicBezTo>
                    <a:pt x="910" y="116"/>
                    <a:pt x="912" y="116"/>
                    <a:pt x="914" y="116"/>
                  </a:cubicBezTo>
                  <a:cubicBezTo>
                    <a:pt x="950" y="116"/>
                    <a:pt x="954" y="54"/>
                    <a:pt x="919" y="47"/>
                  </a:cubicBezTo>
                  <a:cubicBezTo>
                    <a:pt x="753" y="16"/>
                    <a:pt x="585" y="0"/>
                    <a:pt x="4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34"/>
            <p:cNvSpPr/>
            <p:nvPr/>
          </p:nvSpPr>
          <p:spPr>
            <a:xfrm>
              <a:off x="6251513" y="3632631"/>
              <a:ext cx="26530" cy="4931"/>
            </a:xfrm>
            <a:custGeom>
              <a:avLst/>
              <a:gdLst/>
              <a:ahLst/>
              <a:cxnLst/>
              <a:rect l="l" t="t" r="r" b="b"/>
              <a:pathLst>
                <a:path w="1033" h="192" extrusionOk="0">
                  <a:moveTo>
                    <a:pt x="277" y="1"/>
                  </a:moveTo>
                  <a:cubicBezTo>
                    <a:pt x="201" y="1"/>
                    <a:pt x="125" y="5"/>
                    <a:pt x="49" y="13"/>
                  </a:cubicBezTo>
                  <a:cubicBezTo>
                    <a:pt x="1" y="13"/>
                    <a:pt x="1" y="81"/>
                    <a:pt x="49" y="81"/>
                  </a:cubicBezTo>
                  <a:cubicBezTo>
                    <a:pt x="360" y="88"/>
                    <a:pt x="670" y="126"/>
                    <a:pt x="971" y="191"/>
                  </a:cubicBezTo>
                  <a:cubicBezTo>
                    <a:pt x="974" y="191"/>
                    <a:pt x="978" y="192"/>
                    <a:pt x="981" y="192"/>
                  </a:cubicBezTo>
                  <a:cubicBezTo>
                    <a:pt x="1021" y="192"/>
                    <a:pt x="1032" y="135"/>
                    <a:pt x="991" y="122"/>
                  </a:cubicBezTo>
                  <a:cubicBezTo>
                    <a:pt x="760" y="42"/>
                    <a:pt x="519" y="1"/>
                    <a:pt x="27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 name="Google Shape;598;p34"/>
          <p:cNvGrpSpPr/>
          <p:nvPr/>
        </p:nvGrpSpPr>
        <p:grpSpPr>
          <a:xfrm>
            <a:off x="1432818" y="2480987"/>
            <a:ext cx="379835" cy="505895"/>
            <a:chOff x="2272832" y="2945341"/>
            <a:chExt cx="224131" cy="298533"/>
          </a:xfrm>
        </p:grpSpPr>
        <p:sp>
          <p:nvSpPr>
            <p:cNvPr id="599" name="Google Shape;599;p34"/>
            <p:cNvSpPr/>
            <p:nvPr/>
          </p:nvSpPr>
          <p:spPr>
            <a:xfrm>
              <a:off x="2272832" y="2953483"/>
              <a:ext cx="105093" cy="283560"/>
            </a:xfrm>
            <a:custGeom>
              <a:avLst/>
              <a:gdLst/>
              <a:ahLst/>
              <a:cxnLst/>
              <a:rect l="l" t="t" r="r" b="b"/>
              <a:pathLst>
                <a:path w="4092" h="11041" extrusionOk="0">
                  <a:moveTo>
                    <a:pt x="2000" y="218"/>
                  </a:moveTo>
                  <a:cubicBezTo>
                    <a:pt x="2073" y="218"/>
                    <a:pt x="2129" y="312"/>
                    <a:pt x="2166" y="499"/>
                  </a:cubicBezTo>
                  <a:cubicBezTo>
                    <a:pt x="2193" y="529"/>
                    <a:pt x="2217" y="567"/>
                    <a:pt x="2241" y="601"/>
                  </a:cubicBezTo>
                  <a:cubicBezTo>
                    <a:pt x="2056" y="581"/>
                    <a:pt x="1872" y="570"/>
                    <a:pt x="1687" y="570"/>
                  </a:cubicBezTo>
                  <a:cubicBezTo>
                    <a:pt x="1814" y="336"/>
                    <a:pt x="1918" y="218"/>
                    <a:pt x="2000" y="218"/>
                  </a:cubicBezTo>
                  <a:close/>
                  <a:moveTo>
                    <a:pt x="1653" y="632"/>
                  </a:moveTo>
                  <a:cubicBezTo>
                    <a:pt x="1851" y="656"/>
                    <a:pt x="2049" y="669"/>
                    <a:pt x="2251" y="669"/>
                  </a:cubicBezTo>
                  <a:cubicBezTo>
                    <a:pt x="2261" y="669"/>
                    <a:pt x="2271" y="663"/>
                    <a:pt x="2275" y="656"/>
                  </a:cubicBezTo>
                  <a:cubicBezTo>
                    <a:pt x="2480" y="980"/>
                    <a:pt x="2630" y="1445"/>
                    <a:pt x="2760" y="1889"/>
                  </a:cubicBezTo>
                  <a:cubicBezTo>
                    <a:pt x="2753" y="1889"/>
                    <a:pt x="2746" y="1892"/>
                    <a:pt x="2739" y="1895"/>
                  </a:cubicBezTo>
                  <a:cubicBezTo>
                    <a:pt x="2521" y="2047"/>
                    <a:pt x="2275" y="2128"/>
                    <a:pt x="2030" y="2128"/>
                  </a:cubicBezTo>
                  <a:cubicBezTo>
                    <a:pt x="1883" y="2128"/>
                    <a:pt x="1736" y="2099"/>
                    <a:pt x="1595" y="2039"/>
                  </a:cubicBezTo>
                  <a:lnTo>
                    <a:pt x="1595" y="2039"/>
                  </a:lnTo>
                  <a:cubicBezTo>
                    <a:pt x="1776" y="2071"/>
                    <a:pt x="1956" y="2087"/>
                    <a:pt x="2138" y="2087"/>
                  </a:cubicBezTo>
                  <a:cubicBezTo>
                    <a:pt x="2187" y="2087"/>
                    <a:pt x="2236" y="2085"/>
                    <a:pt x="2285" y="2083"/>
                  </a:cubicBezTo>
                  <a:cubicBezTo>
                    <a:pt x="2319" y="2080"/>
                    <a:pt x="2319" y="2025"/>
                    <a:pt x="2285" y="2022"/>
                  </a:cubicBezTo>
                  <a:cubicBezTo>
                    <a:pt x="2008" y="2018"/>
                    <a:pt x="1732" y="1998"/>
                    <a:pt x="1459" y="1964"/>
                  </a:cubicBezTo>
                  <a:lnTo>
                    <a:pt x="1452" y="1964"/>
                  </a:lnTo>
                  <a:cubicBezTo>
                    <a:pt x="1404" y="1936"/>
                    <a:pt x="1360" y="1906"/>
                    <a:pt x="1319" y="1875"/>
                  </a:cubicBezTo>
                  <a:cubicBezTo>
                    <a:pt x="1307" y="1865"/>
                    <a:pt x="1294" y="1861"/>
                    <a:pt x="1282" y="1861"/>
                  </a:cubicBezTo>
                  <a:cubicBezTo>
                    <a:pt x="1241" y="1861"/>
                    <a:pt x="1206" y="1910"/>
                    <a:pt x="1243" y="1950"/>
                  </a:cubicBezTo>
                  <a:cubicBezTo>
                    <a:pt x="1463" y="2175"/>
                    <a:pt x="1766" y="2293"/>
                    <a:pt x="2069" y="2293"/>
                  </a:cubicBezTo>
                  <a:cubicBezTo>
                    <a:pt x="2332" y="2293"/>
                    <a:pt x="2594" y="2204"/>
                    <a:pt x="2801" y="2018"/>
                  </a:cubicBezTo>
                  <a:cubicBezTo>
                    <a:pt x="2876" y="2275"/>
                    <a:pt x="2948" y="2520"/>
                    <a:pt x="3023" y="2718"/>
                  </a:cubicBezTo>
                  <a:cubicBezTo>
                    <a:pt x="3286" y="3405"/>
                    <a:pt x="3542" y="4095"/>
                    <a:pt x="3832" y="4771"/>
                  </a:cubicBezTo>
                  <a:cubicBezTo>
                    <a:pt x="3838" y="4788"/>
                    <a:pt x="3857" y="4800"/>
                    <a:pt x="3875" y="4800"/>
                  </a:cubicBezTo>
                  <a:cubicBezTo>
                    <a:pt x="3879" y="4800"/>
                    <a:pt x="3883" y="4800"/>
                    <a:pt x="3887" y="4798"/>
                  </a:cubicBezTo>
                  <a:lnTo>
                    <a:pt x="3887" y="4798"/>
                  </a:lnTo>
                  <a:cubicBezTo>
                    <a:pt x="3887" y="4843"/>
                    <a:pt x="3887" y="4880"/>
                    <a:pt x="3883" y="4914"/>
                  </a:cubicBezTo>
                  <a:cubicBezTo>
                    <a:pt x="3754" y="4975"/>
                    <a:pt x="3614" y="5005"/>
                    <a:pt x="3475" y="5005"/>
                  </a:cubicBezTo>
                  <a:cubicBezTo>
                    <a:pt x="3324" y="5005"/>
                    <a:pt x="3173" y="4970"/>
                    <a:pt x="3036" y="4901"/>
                  </a:cubicBezTo>
                  <a:cubicBezTo>
                    <a:pt x="3024" y="4877"/>
                    <a:pt x="3001" y="4861"/>
                    <a:pt x="2974" y="4861"/>
                  </a:cubicBezTo>
                  <a:cubicBezTo>
                    <a:pt x="2963" y="4861"/>
                    <a:pt x="2952" y="4864"/>
                    <a:pt x="2941" y="4870"/>
                  </a:cubicBezTo>
                  <a:cubicBezTo>
                    <a:pt x="2937" y="4870"/>
                    <a:pt x="2934" y="4873"/>
                    <a:pt x="2931" y="4877"/>
                  </a:cubicBezTo>
                  <a:lnTo>
                    <a:pt x="2927" y="4877"/>
                  </a:lnTo>
                  <a:cubicBezTo>
                    <a:pt x="2917" y="4884"/>
                    <a:pt x="2910" y="4891"/>
                    <a:pt x="2907" y="4901"/>
                  </a:cubicBezTo>
                  <a:cubicBezTo>
                    <a:pt x="2753" y="5078"/>
                    <a:pt x="2630" y="5246"/>
                    <a:pt x="2384" y="5311"/>
                  </a:cubicBezTo>
                  <a:cubicBezTo>
                    <a:pt x="2321" y="5326"/>
                    <a:pt x="2259" y="5334"/>
                    <a:pt x="2198" y="5334"/>
                  </a:cubicBezTo>
                  <a:cubicBezTo>
                    <a:pt x="1983" y="5334"/>
                    <a:pt x="1781" y="5242"/>
                    <a:pt x="1619" y="5095"/>
                  </a:cubicBezTo>
                  <a:cubicBezTo>
                    <a:pt x="1619" y="5075"/>
                    <a:pt x="1599" y="5058"/>
                    <a:pt x="1578" y="5058"/>
                  </a:cubicBezTo>
                  <a:cubicBezTo>
                    <a:pt x="1576" y="5027"/>
                    <a:pt x="1550" y="5006"/>
                    <a:pt x="1521" y="5006"/>
                  </a:cubicBezTo>
                  <a:cubicBezTo>
                    <a:pt x="1512" y="5006"/>
                    <a:pt x="1502" y="5008"/>
                    <a:pt x="1493" y="5013"/>
                  </a:cubicBezTo>
                  <a:cubicBezTo>
                    <a:pt x="1302" y="5143"/>
                    <a:pt x="1144" y="5283"/>
                    <a:pt x="895" y="5294"/>
                  </a:cubicBezTo>
                  <a:cubicBezTo>
                    <a:pt x="888" y="5294"/>
                    <a:pt x="882" y="5294"/>
                    <a:pt x="875" y="5294"/>
                  </a:cubicBezTo>
                  <a:cubicBezTo>
                    <a:pt x="624" y="5294"/>
                    <a:pt x="406" y="5169"/>
                    <a:pt x="250" y="4979"/>
                  </a:cubicBezTo>
                  <a:cubicBezTo>
                    <a:pt x="246" y="4938"/>
                    <a:pt x="246" y="4901"/>
                    <a:pt x="243" y="4860"/>
                  </a:cubicBezTo>
                  <a:cubicBezTo>
                    <a:pt x="533" y="4064"/>
                    <a:pt x="786" y="3258"/>
                    <a:pt x="1049" y="2452"/>
                  </a:cubicBezTo>
                  <a:lnTo>
                    <a:pt x="1281" y="1735"/>
                  </a:lnTo>
                  <a:cubicBezTo>
                    <a:pt x="1501" y="1740"/>
                    <a:pt x="1721" y="1745"/>
                    <a:pt x="1941" y="1745"/>
                  </a:cubicBezTo>
                  <a:cubicBezTo>
                    <a:pt x="2033" y="1745"/>
                    <a:pt x="2125" y="1744"/>
                    <a:pt x="2217" y="1742"/>
                  </a:cubicBezTo>
                  <a:cubicBezTo>
                    <a:pt x="2261" y="1742"/>
                    <a:pt x="2261" y="1673"/>
                    <a:pt x="2217" y="1673"/>
                  </a:cubicBezTo>
                  <a:cubicBezTo>
                    <a:pt x="2121" y="1671"/>
                    <a:pt x="2026" y="1671"/>
                    <a:pt x="1932" y="1671"/>
                  </a:cubicBezTo>
                  <a:cubicBezTo>
                    <a:pt x="1721" y="1671"/>
                    <a:pt x="1510" y="1675"/>
                    <a:pt x="1298" y="1677"/>
                  </a:cubicBezTo>
                  <a:lnTo>
                    <a:pt x="1387" y="1407"/>
                  </a:lnTo>
                  <a:lnTo>
                    <a:pt x="1424" y="1291"/>
                  </a:lnTo>
                  <a:cubicBezTo>
                    <a:pt x="1701" y="1305"/>
                    <a:pt x="1974" y="1322"/>
                    <a:pt x="2251" y="1325"/>
                  </a:cubicBezTo>
                  <a:cubicBezTo>
                    <a:pt x="2292" y="1318"/>
                    <a:pt x="2292" y="1264"/>
                    <a:pt x="2251" y="1257"/>
                  </a:cubicBezTo>
                  <a:cubicBezTo>
                    <a:pt x="1985" y="1240"/>
                    <a:pt x="1715" y="1236"/>
                    <a:pt x="1445" y="1229"/>
                  </a:cubicBezTo>
                  <a:lnTo>
                    <a:pt x="1541" y="943"/>
                  </a:lnTo>
                  <a:cubicBezTo>
                    <a:pt x="1742" y="967"/>
                    <a:pt x="1944" y="1008"/>
                    <a:pt x="2148" y="1014"/>
                  </a:cubicBezTo>
                  <a:cubicBezTo>
                    <a:pt x="2186" y="1014"/>
                    <a:pt x="2193" y="960"/>
                    <a:pt x="2155" y="946"/>
                  </a:cubicBezTo>
                  <a:cubicBezTo>
                    <a:pt x="1961" y="908"/>
                    <a:pt x="1759" y="898"/>
                    <a:pt x="1558" y="878"/>
                  </a:cubicBezTo>
                  <a:lnTo>
                    <a:pt x="1612" y="710"/>
                  </a:lnTo>
                  <a:cubicBezTo>
                    <a:pt x="1626" y="683"/>
                    <a:pt x="1640" y="656"/>
                    <a:pt x="1653" y="632"/>
                  </a:cubicBezTo>
                  <a:close/>
                  <a:moveTo>
                    <a:pt x="3013" y="5020"/>
                  </a:moveTo>
                  <a:cubicBezTo>
                    <a:pt x="2954" y="5492"/>
                    <a:pt x="2907" y="5970"/>
                    <a:pt x="2866" y="6448"/>
                  </a:cubicBezTo>
                  <a:cubicBezTo>
                    <a:pt x="2503" y="6462"/>
                    <a:pt x="2138" y="6484"/>
                    <a:pt x="1769" y="6484"/>
                  </a:cubicBezTo>
                  <a:cubicBezTo>
                    <a:pt x="1703" y="6484"/>
                    <a:pt x="1637" y="6484"/>
                    <a:pt x="1571" y="6482"/>
                  </a:cubicBezTo>
                  <a:cubicBezTo>
                    <a:pt x="1585" y="6069"/>
                    <a:pt x="1599" y="5659"/>
                    <a:pt x="1616" y="5246"/>
                  </a:cubicBezTo>
                  <a:cubicBezTo>
                    <a:pt x="1796" y="5398"/>
                    <a:pt x="2045" y="5483"/>
                    <a:pt x="2286" y="5483"/>
                  </a:cubicBezTo>
                  <a:cubicBezTo>
                    <a:pt x="2596" y="5483"/>
                    <a:pt x="2892" y="5342"/>
                    <a:pt x="3009" y="5020"/>
                  </a:cubicBezTo>
                  <a:close/>
                  <a:moveTo>
                    <a:pt x="263" y="5188"/>
                  </a:moveTo>
                  <a:lnTo>
                    <a:pt x="263" y="5188"/>
                  </a:lnTo>
                  <a:cubicBezTo>
                    <a:pt x="444" y="5358"/>
                    <a:pt x="704" y="5463"/>
                    <a:pt x="951" y="5463"/>
                  </a:cubicBezTo>
                  <a:cubicBezTo>
                    <a:pt x="1170" y="5463"/>
                    <a:pt x="1378" y="5380"/>
                    <a:pt x="1513" y="5188"/>
                  </a:cubicBezTo>
                  <a:lnTo>
                    <a:pt x="1513" y="5188"/>
                  </a:lnTo>
                  <a:cubicBezTo>
                    <a:pt x="1291" y="7063"/>
                    <a:pt x="1226" y="8951"/>
                    <a:pt x="1319" y="10836"/>
                  </a:cubicBezTo>
                  <a:cubicBezTo>
                    <a:pt x="974" y="10826"/>
                    <a:pt x="629" y="10806"/>
                    <a:pt x="280" y="10778"/>
                  </a:cubicBezTo>
                  <a:cubicBezTo>
                    <a:pt x="267" y="8927"/>
                    <a:pt x="373" y="7035"/>
                    <a:pt x="263" y="5188"/>
                  </a:cubicBezTo>
                  <a:close/>
                  <a:moveTo>
                    <a:pt x="3112" y="5072"/>
                  </a:moveTo>
                  <a:cubicBezTo>
                    <a:pt x="3240" y="5132"/>
                    <a:pt x="3378" y="5163"/>
                    <a:pt x="3518" y="5163"/>
                  </a:cubicBezTo>
                  <a:cubicBezTo>
                    <a:pt x="3638" y="5163"/>
                    <a:pt x="3759" y="5140"/>
                    <a:pt x="3873" y="5092"/>
                  </a:cubicBezTo>
                  <a:lnTo>
                    <a:pt x="3873" y="5092"/>
                  </a:lnTo>
                  <a:cubicBezTo>
                    <a:pt x="3760" y="6967"/>
                    <a:pt x="3798" y="8869"/>
                    <a:pt x="3757" y="10744"/>
                  </a:cubicBezTo>
                  <a:cubicBezTo>
                    <a:pt x="3757" y="10751"/>
                    <a:pt x="3757" y="10758"/>
                    <a:pt x="3760" y="10768"/>
                  </a:cubicBezTo>
                  <a:cubicBezTo>
                    <a:pt x="3470" y="10802"/>
                    <a:pt x="3183" y="10823"/>
                    <a:pt x="2900" y="10836"/>
                  </a:cubicBezTo>
                  <a:cubicBezTo>
                    <a:pt x="2924" y="8907"/>
                    <a:pt x="2989" y="6998"/>
                    <a:pt x="3112" y="5072"/>
                  </a:cubicBezTo>
                  <a:close/>
                  <a:moveTo>
                    <a:pt x="2866" y="6530"/>
                  </a:moveTo>
                  <a:lnTo>
                    <a:pt x="2866" y="6530"/>
                  </a:lnTo>
                  <a:cubicBezTo>
                    <a:pt x="2746" y="7964"/>
                    <a:pt x="2715" y="9402"/>
                    <a:pt x="2770" y="10843"/>
                  </a:cubicBezTo>
                  <a:lnTo>
                    <a:pt x="2773" y="10843"/>
                  </a:lnTo>
                  <a:cubicBezTo>
                    <a:pt x="2550" y="10852"/>
                    <a:pt x="2326" y="10856"/>
                    <a:pt x="2102" y="10856"/>
                  </a:cubicBezTo>
                  <a:cubicBezTo>
                    <a:pt x="1879" y="10856"/>
                    <a:pt x="1655" y="10852"/>
                    <a:pt x="1431" y="10843"/>
                  </a:cubicBezTo>
                  <a:cubicBezTo>
                    <a:pt x="1435" y="10765"/>
                    <a:pt x="1435" y="10686"/>
                    <a:pt x="1438" y="10607"/>
                  </a:cubicBezTo>
                  <a:cubicBezTo>
                    <a:pt x="1567" y="10615"/>
                    <a:pt x="1696" y="10619"/>
                    <a:pt x="1826" y="10619"/>
                  </a:cubicBezTo>
                  <a:cubicBezTo>
                    <a:pt x="2050" y="10619"/>
                    <a:pt x="2274" y="10607"/>
                    <a:pt x="2497" y="10584"/>
                  </a:cubicBezTo>
                  <a:cubicBezTo>
                    <a:pt x="2537" y="10577"/>
                    <a:pt x="2544" y="10512"/>
                    <a:pt x="2500" y="10512"/>
                  </a:cubicBezTo>
                  <a:cubicBezTo>
                    <a:pt x="2499" y="10512"/>
                    <a:pt x="2498" y="10512"/>
                    <a:pt x="2497" y="10512"/>
                  </a:cubicBezTo>
                  <a:cubicBezTo>
                    <a:pt x="2212" y="10517"/>
                    <a:pt x="1928" y="10527"/>
                    <a:pt x="1643" y="10527"/>
                  </a:cubicBezTo>
                  <a:cubicBezTo>
                    <a:pt x="1576" y="10527"/>
                    <a:pt x="1509" y="10527"/>
                    <a:pt x="1442" y="10526"/>
                  </a:cubicBezTo>
                  <a:cubicBezTo>
                    <a:pt x="1448" y="10273"/>
                    <a:pt x="1455" y="10020"/>
                    <a:pt x="1465" y="9767"/>
                  </a:cubicBezTo>
                  <a:cubicBezTo>
                    <a:pt x="1617" y="9769"/>
                    <a:pt x="1769" y="9771"/>
                    <a:pt x="1921" y="9771"/>
                  </a:cubicBezTo>
                  <a:cubicBezTo>
                    <a:pt x="2032" y="9771"/>
                    <a:pt x="2143" y="9770"/>
                    <a:pt x="2254" y="9767"/>
                  </a:cubicBezTo>
                  <a:cubicBezTo>
                    <a:pt x="2295" y="9767"/>
                    <a:pt x="2295" y="9702"/>
                    <a:pt x="2254" y="9702"/>
                  </a:cubicBezTo>
                  <a:cubicBezTo>
                    <a:pt x="2167" y="9700"/>
                    <a:pt x="2079" y="9699"/>
                    <a:pt x="1991" y="9699"/>
                  </a:cubicBezTo>
                  <a:cubicBezTo>
                    <a:pt x="1816" y="9699"/>
                    <a:pt x="1641" y="9702"/>
                    <a:pt x="1465" y="9702"/>
                  </a:cubicBezTo>
                  <a:cubicBezTo>
                    <a:pt x="1469" y="9549"/>
                    <a:pt x="1476" y="9395"/>
                    <a:pt x="1479" y="9241"/>
                  </a:cubicBezTo>
                  <a:cubicBezTo>
                    <a:pt x="1537" y="9246"/>
                    <a:pt x="1594" y="9249"/>
                    <a:pt x="1652" y="9249"/>
                  </a:cubicBezTo>
                  <a:cubicBezTo>
                    <a:pt x="1798" y="9249"/>
                    <a:pt x="1942" y="9233"/>
                    <a:pt x="2087" y="9204"/>
                  </a:cubicBezTo>
                  <a:cubicBezTo>
                    <a:pt x="2110" y="9197"/>
                    <a:pt x="2108" y="9159"/>
                    <a:pt x="2083" y="9159"/>
                  </a:cubicBezTo>
                  <a:cubicBezTo>
                    <a:pt x="2082" y="9159"/>
                    <a:pt x="2081" y="9159"/>
                    <a:pt x="2080" y="9159"/>
                  </a:cubicBezTo>
                  <a:cubicBezTo>
                    <a:pt x="1879" y="9173"/>
                    <a:pt x="1681" y="9190"/>
                    <a:pt x="1483" y="9190"/>
                  </a:cubicBezTo>
                  <a:lnTo>
                    <a:pt x="1496" y="8791"/>
                  </a:lnTo>
                  <a:cubicBezTo>
                    <a:pt x="1763" y="8753"/>
                    <a:pt x="2032" y="8715"/>
                    <a:pt x="2295" y="8661"/>
                  </a:cubicBezTo>
                  <a:cubicBezTo>
                    <a:pt x="2328" y="8654"/>
                    <a:pt x="2323" y="8603"/>
                    <a:pt x="2292" y="8603"/>
                  </a:cubicBezTo>
                  <a:cubicBezTo>
                    <a:pt x="2291" y="8603"/>
                    <a:pt x="2290" y="8603"/>
                    <a:pt x="2288" y="8603"/>
                  </a:cubicBezTo>
                  <a:cubicBezTo>
                    <a:pt x="2022" y="8634"/>
                    <a:pt x="1759" y="8685"/>
                    <a:pt x="1496" y="8733"/>
                  </a:cubicBezTo>
                  <a:cubicBezTo>
                    <a:pt x="1506" y="8360"/>
                    <a:pt x="1520" y="7988"/>
                    <a:pt x="1534" y="7616"/>
                  </a:cubicBezTo>
                  <a:cubicBezTo>
                    <a:pt x="1601" y="7620"/>
                    <a:pt x="1669" y="7623"/>
                    <a:pt x="1737" y="7623"/>
                  </a:cubicBezTo>
                  <a:cubicBezTo>
                    <a:pt x="1877" y="7623"/>
                    <a:pt x="2018" y="7613"/>
                    <a:pt x="2159" y="7592"/>
                  </a:cubicBezTo>
                  <a:cubicBezTo>
                    <a:pt x="2189" y="7589"/>
                    <a:pt x="2183" y="7534"/>
                    <a:pt x="2151" y="7534"/>
                  </a:cubicBezTo>
                  <a:cubicBezTo>
                    <a:pt x="2150" y="7534"/>
                    <a:pt x="2149" y="7534"/>
                    <a:pt x="2148" y="7534"/>
                  </a:cubicBezTo>
                  <a:cubicBezTo>
                    <a:pt x="1997" y="7549"/>
                    <a:pt x="1842" y="7557"/>
                    <a:pt x="1688" y="7557"/>
                  </a:cubicBezTo>
                  <a:cubicBezTo>
                    <a:pt x="1636" y="7557"/>
                    <a:pt x="1585" y="7556"/>
                    <a:pt x="1534" y="7554"/>
                  </a:cubicBezTo>
                  <a:cubicBezTo>
                    <a:pt x="1537" y="7428"/>
                    <a:pt x="1544" y="7295"/>
                    <a:pt x="1547" y="7165"/>
                  </a:cubicBezTo>
                  <a:cubicBezTo>
                    <a:pt x="1632" y="7171"/>
                    <a:pt x="1718" y="7174"/>
                    <a:pt x="1803" y="7174"/>
                  </a:cubicBezTo>
                  <a:cubicBezTo>
                    <a:pt x="1968" y="7174"/>
                    <a:pt x="2133" y="7162"/>
                    <a:pt x="2295" y="7138"/>
                  </a:cubicBezTo>
                  <a:cubicBezTo>
                    <a:pt x="2325" y="7134"/>
                    <a:pt x="2320" y="7083"/>
                    <a:pt x="2291" y="7083"/>
                  </a:cubicBezTo>
                  <a:cubicBezTo>
                    <a:pt x="2290" y="7083"/>
                    <a:pt x="2289" y="7083"/>
                    <a:pt x="2288" y="7083"/>
                  </a:cubicBezTo>
                  <a:cubicBezTo>
                    <a:pt x="2104" y="7098"/>
                    <a:pt x="1920" y="7106"/>
                    <a:pt x="1735" y="7106"/>
                  </a:cubicBezTo>
                  <a:cubicBezTo>
                    <a:pt x="1674" y="7106"/>
                    <a:pt x="1612" y="7105"/>
                    <a:pt x="1551" y="7104"/>
                  </a:cubicBezTo>
                  <a:cubicBezTo>
                    <a:pt x="1558" y="6919"/>
                    <a:pt x="1564" y="6735"/>
                    <a:pt x="1571" y="6547"/>
                  </a:cubicBezTo>
                  <a:cubicBezTo>
                    <a:pt x="1774" y="6555"/>
                    <a:pt x="1978" y="6561"/>
                    <a:pt x="2182" y="6561"/>
                  </a:cubicBezTo>
                  <a:cubicBezTo>
                    <a:pt x="2410" y="6561"/>
                    <a:pt x="2638" y="6553"/>
                    <a:pt x="2866" y="6530"/>
                  </a:cubicBezTo>
                  <a:close/>
                  <a:moveTo>
                    <a:pt x="1937" y="0"/>
                  </a:moveTo>
                  <a:cubicBezTo>
                    <a:pt x="1936" y="0"/>
                    <a:pt x="1934" y="0"/>
                    <a:pt x="1933" y="0"/>
                  </a:cubicBezTo>
                  <a:cubicBezTo>
                    <a:pt x="1517" y="7"/>
                    <a:pt x="1394" y="963"/>
                    <a:pt x="1315" y="1199"/>
                  </a:cubicBezTo>
                  <a:cubicBezTo>
                    <a:pt x="919" y="2415"/>
                    <a:pt x="496" y="3630"/>
                    <a:pt x="144" y="4860"/>
                  </a:cubicBezTo>
                  <a:cubicBezTo>
                    <a:pt x="137" y="4880"/>
                    <a:pt x="147" y="4901"/>
                    <a:pt x="164" y="4911"/>
                  </a:cubicBezTo>
                  <a:cubicBezTo>
                    <a:pt x="163" y="4911"/>
                    <a:pt x="161" y="4911"/>
                    <a:pt x="160" y="4911"/>
                  </a:cubicBezTo>
                  <a:cubicBezTo>
                    <a:pt x="118" y="4911"/>
                    <a:pt x="90" y="4960"/>
                    <a:pt x="113" y="4996"/>
                  </a:cubicBezTo>
                  <a:cubicBezTo>
                    <a:pt x="127" y="5024"/>
                    <a:pt x="144" y="5048"/>
                    <a:pt x="164" y="5072"/>
                  </a:cubicBezTo>
                  <a:cubicBezTo>
                    <a:pt x="0" y="6950"/>
                    <a:pt x="103" y="8896"/>
                    <a:pt x="130" y="10775"/>
                  </a:cubicBezTo>
                  <a:cubicBezTo>
                    <a:pt x="130" y="10809"/>
                    <a:pt x="154" y="10840"/>
                    <a:pt x="188" y="10843"/>
                  </a:cubicBezTo>
                  <a:cubicBezTo>
                    <a:pt x="192" y="10864"/>
                    <a:pt x="205" y="10881"/>
                    <a:pt x="226" y="10888"/>
                  </a:cubicBezTo>
                  <a:cubicBezTo>
                    <a:pt x="828" y="10995"/>
                    <a:pt x="1436" y="11041"/>
                    <a:pt x="2043" y="11041"/>
                  </a:cubicBezTo>
                  <a:cubicBezTo>
                    <a:pt x="2634" y="11041"/>
                    <a:pt x="3224" y="10997"/>
                    <a:pt x="3812" y="10925"/>
                  </a:cubicBezTo>
                  <a:cubicBezTo>
                    <a:pt x="3873" y="10915"/>
                    <a:pt x="3907" y="10853"/>
                    <a:pt x="3883" y="10795"/>
                  </a:cubicBezTo>
                  <a:cubicBezTo>
                    <a:pt x="3897" y="10782"/>
                    <a:pt x="3907" y="10761"/>
                    <a:pt x="3911" y="10741"/>
                  </a:cubicBezTo>
                  <a:cubicBezTo>
                    <a:pt x="3986" y="8862"/>
                    <a:pt x="4092" y="6926"/>
                    <a:pt x="3986" y="5041"/>
                  </a:cubicBezTo>
                  <a:lnTo>
                    <a:pt x="3993" y="5037"/>
                  </a:lnTo>
                  <a:cubicBezTo>
                    <a:pt x="4047" y="5003"/>
                    <a:pt x="4037" y="4921"/>
                    <a:pt x="3979" y="4901"/>
                  </a:cubicBezTo>
                  <a:cubicBezTo>
                    <a:pt x="3976" y="4853"/>
                    <a:pt x="3972" y="4805"/>
                    <a:pt x="3969" y="4754"/>
                  </a:cubicBezTo>
                  <a:cubicBezTo>
                    <a:pt x="3969" y="4740"/>
                    <a:pt x="3959" y="4727"/>
                    <a:pt x="3945" y="4723"/>
                  </a:cubicBezTo>
                  <a:cubicBezTo>
                    <a:pt x="3552" y="3576"/>
                    <a:pt x="3084" y="2452"/>
                    <a:pt x="2644" y="1322"/>
                  </a:cubicBezTo>
                  <a:cubicBezTo>
                    <a:pt x="2552" y="1087"/>
                    <a:pt x="2297" y="0"/>
                    <a:pt x="193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34"/>
            <p:cNvSpPr/>
            <p:nvPr/>
          </p:nvSpPr>
          <p:spPr>
            <a:xfrm>
              <a:off x="2365982" y="2945341"/>
              <a:ext cx="130981" cy="298533"/>
            </a:xfrm>
            <a:custGeom>
              <a:avLst/>
              <a:gdLst/>
              <a:ahLst/>
              <a:cxnLst/>
              <a:rect l="l" t="t" r="r" b="b"/>
              <a:pathLst>
                <a:path w="5100" h="11624" extrusionOk="0">
                  <a:moveTo>
                    <a:pt x="2746" y="204"/>
                  </a:moveTo>
                  <a:cubicBezTo>
                    <a:pt x="2900" y="1690"/>
                    <a:pt x="5099" y="3223"/>
                    <a:pt x="3692" y="4665"/>
                  </a:cubicBezTo>
                  <a:cubicBezTo>
                    <a:pt x="3412" y="4957"/>
                    <a:pt x="3035" y="5103"/>
                    <a:pt x="2660" y="5103"/>
                  </a:cubicBezTo>
                  <a:cubicBezTo>
                    <a:pt x="2334" y="5103"/>
                    <a:pt x="2009" y="4993"/>
                    <a:pt x="1752" y="4774"/>
                  </a:cubicBezTo>
                  <a:lnTo>
                    <a:pt x="1752" y="4770"/>
                  </a:lnTo>
                  <a:cubicBezTo>
                    <a:pt x="2049" y="4798"/>
                    <a:pt x="2343" y="4822"/>
                    <a:pt x="2640" y="4828"/>
                  </a:cubicBezTo>
                  <a:cubicBezTo>
                    <a:pt x="2691" y="4828"/>
                    <a:pt x="2691" y="4753"/>
                    <a:pt x="2640" y="4750"/>
                  </a:cubicBezTo>
                  <a:cubicBezTo>
                    <a:pt x="2316" y="4716"/>
                    <a:pt x="1991" y="4702"/>
                    <a:pt x="1667" y="4692"/>
                  </a:cubicBezTo>
                  <a:cubicBezTo>
                    <a:pt x="1489" y="4518"/>
                    <a:pt x="1366" y="4296"/>
                    <a:pt x="1312" y="4053"/>
                  </a:cubicBezTo>
                  <a:lnTo>
                    <a:pt x="1312" y="4053"/>
                  </a:lnTo>
                  <a:cubicBezTo>
                    <a:pt x="1559" y="4093"/>
                    <a:pt x="1810" y="4112"/>
                    <a:pt x="2061" y="4112"/>
                  </a:cubicBezTo>
                  <a:cubicBezTo>
                    <a:pt x="2173" y="4112"/>
                    <a:pt x="2286" y="4108"/>
                    <a:pt x="2398" y="4101"/>
                  </a:cubicBezTo>
                  <a:cubicBezTo>
                    <a:pt x="2446" y="4098"/>
                    <a:pt x="2446" y="4026"/>
                    <a:pt x="2398" y="4026"/>
                  </a:cubicBezTo>
                  <a:cubicBezTo>
                    <a:pt x="2329" y="4028"/>
                    <a:pt x="2259" y="4029"/>
                    <a:pt x="2191" y="4029"/>
                  </a:cubicBezTo>
                  <a:cubicBezTo>
                    <a:pt x="1892" y="4029"/>
                    <a:pt x="1595" y="4011"/>
                    <a:pt x="1298" y="3975"/>
                  </a:cubicBezTo>
                  <a:cubicBezTo>
                    <a:pt x="1251" y="3734"/>
                    <a:pt x="1237" y="3487"/>
                    <a:pt x="1260" y="3242"/>
                  </a:cubicBezTo>
                  <a:lnTo>
                    <a:pt x="1260" y="3242"/>
                  </a:lnTo>
                  <a:cubicBezTo>
                    <a:pt x="1260" y="3257"/>
                    <a:pt x="1273" y="3268"/>
                    <a:pt x="1291" y="3268"/>
                  </a:cubicBezTo>
                  <a:cubicBezTo>
                    <a:pt x="1691" y="3302"/>
                    <a:pt x="2097" y="3339"/>
                    <a:pt x="2500" y="3350"/>
                  </a:cubicBezTo>
                  <a:cubicBezTo>
                    <a:pt x="2558" y="3350"/>
                    <a:pt x="2555" y="3268"/>
                    <a:pt x="2500" y="3264"/>
                  </a:cubicBezTo>
                  <a:cubicBezTo>
                    <a:pt x="2101" y="3227"/>
                    <a:pt x="1694" y="3220"/>
                    <a:pt x="1291" y="3206"/>
                  </a:cubicBezTo>
                  <a:cubicBezTo>
                    <a:pt x="1289" y="3206"/>
                    <a:pt x="1287" y="3206"/>
                    <a:pt x="1285" y="3206"/>
                  </a:cubicBezTo>
                  <a:cubicBezTo>
                    <a:pt x="1273" y="3206"/>
                    <a:pt x="1265" y="3212"/>
                    <a:pt x="1261" y="3220"/>
                  </a:cubicBezTo>
                  <a:lnTo>
                    <a:pt x="1261" y="3220"/>
                  </a:lnTo>
                  <a:cubicBezTo>
                    <a:pt x="1279" y="2979"/>
                    <a:pt x="1320" y="2737"/>
                    <a:pt x="1377" y="2499"/>
                  </a:cubicBezTo>
                  <a:cubicBezTo>
                    <a:pt x="1387" y="2458"/>
                    <a:pt x="1400" y="2414"/>
                    <a:pt x="1411" y="2373"/>
                  </a:cubicBezTo>
                  <a:cubicBezTo>
                    <a:pt x="1628" y="2398"/>
                    <a:pt x="1844" y="2409"/>
                    <a:pt x="2063" y="2409"/>
                  </a:cubicBezTo>
                  <a:cubicBezTo>
                    <a:pt x="2116" y="2409"/>
                    <a:pt x="2170" y="2408"/>
                    <a:pt x="2224" y="2407"/>
                  </a:cubicBezTo>
                  <a:cubicBezTo>
                    <a:pt x="2275" y="2407"/>
                    <a:pt x="2275" y="2329"/>
                    <a:pt x="2224" y="2329"/>
                  </a:cubicBezTo>
                  <a:cubicBezTo>
                    <a:pt x="1957" y="2325"/>
                    <a:pt x="1694" y="2322"/>
                    <a:pt x="1431" y="2305"/>
                  </a:cubicBezTo>
                  <a:cubicBezTo>
                    <a:pt x="1476" y="2151"/>
                    <a:pt x="1530" y="2004"/>
                    <a:pt x="1592" y="1857"/>
                  </a:cubicBezTo>
                  <a:cubicBezTo>
                    <a:pt x="1848" y="1888"/>
                    <a:pt x="2104" y="1926"/>
                    <a:pt x="2360" y="1929"/>
                  </a:cubicBezTo>
                  <a:cubicBezTo>
                    <a:pt x="2405" y="1929"/>
                    <a:pt x="2418" y="1854"/>
                    <a:pt x="2370" y="1847"/>
                  </a:cubicBezTo>
                  <a:cubicBezTo>
                    <a:pt x="2124" y="1803"/>
                    <a:pt x="1875" y="1792"/>
                    <a:pt x="1626" y="1775"/>
                  </a:cubicBezTo>
                  <a:cubicBezTo>
                    <a:pt x="1704" y="1605"/>
                    <a:pt x="1790" y="1441"/>
                    <a:pt x="1889" y="1284"/>
                  </a:cubicBezTo>
                  <a:cubicBezTo>
                    <a:pt x="1896" y="1287"/>
                    <a:pt x="1902" y="1290"/>
                    <a:pt x="1909" y="1290"/>
                  </a:cubicBezTo>
                  <a:cubicBezTo>
                    <a:pt x="2138" y="1309"/>
                    <a:pt x="2369" y="1336"/>
                    <a:pt x="2597" y="1336"/>
                  </a:cubicBezTo>
                  <a:cubicBezTo>
                    <a:pt x="2622" y="1336"/>
                    <a:pt x="2646" y="1335"/>
                    <a:pt x="2671" y="1335"/>
                  </a:cubicBezTo>
                  <a:cubicBezTo>
                    <a:pt x="2729" y="1335"/>
                    <a:pt x="2729" y="1249"/>
                    <a:pt x="2671" y="1249"/>
                  </a:cubicBezTo>
                  <a:cubicBezTo>
                    <a:pt x="2464" y="1229"/>
                    <a:pt x="2257" y="1221"/>
                    <a:pt x="2048" y="1221"/>
                  </a:cubicBezTo>
                  <a:cubicBezTo>
                    <a:pt x="2009" y="1221"/>
                    <a:pt x="1969" y="1222"/>
                    <a:pt x="1930" y="1222"/>
                  </a:cubicBezTo>
                  <a:cubicBezTo>
                    <a:pt x="2025" y="1068"/>
                    <a:pt x="2131" y="922"/>
                    <a:pt x="2244" y="782"/>
                  </a:cubicBezTo>
                  <a:cubicBezTo>
                    <a:pt x="2247" y="782"/>
                    <a:pt x="2251" y="788"/>
                    <a:pt x="2254" y="788"/>
                  </a:cubicBezTo>
                  <a:cubicBezTo>
                    <a:pt x="2425" y="809"/>
                    <a:pt x="2603" y="840"/>
                    <a:pt x="2777" y="850"/>
                  </a:cubicBezTo>
                  <a:cubicBezTo>
                    <a:pt x="2778" y="850"/>
                    <a:pt x="2779" y="850"/>
                    <a:pt x="2780" y="850"/>
                  </a:cubicBezTo>
                  <a:cubicBezTo>
                    <a:pt x="2822" y="850"/>
                    <a:pt x="2834" y="775"/>
                    <a:pt x="2787" y="768"/>
                  </a:cubicBezTo>
                  <a:cubicBezTo>
                    <a:pt x="2623" y="741"/>
                    <a:pt x="2459" y="730"/>
                    <a:pt x="2295" y="713"/>
                  </a:cubicBezTo>
                  <a:cubicBezTo>
                    <a:pt x="2435" y="536"/>
                    <a:pt x="2586" y="365"/>
                    <a:pt x="2746" y="204"/>
                  </a:cubicBezTo>
                  <a:close/>
                  <a:moveTo>
                    <a:pt x="3316" y="5136"/>
                  </a:moveTo>
                  <a:cubicBezTo>
                    <a:pt x="3904" y="7164"/>
                    <a:pt x="4215" y="9149"/>
                    <a:pt x="4044" y="11263"/>
                  </a:cubicBezTo>
                  <a:lnTo>
                    <a:pt x="4044" y="11259"/>
                  </a:lnTo>
                  <a:lnTo>
                    <a:pt x="4037" y="11259"/>
                  </a:lnTo>
                  <a:cubicBezTo>
                    <a:pt x="3588" y="11383"/>
                    <a:pt x="3153" y="11447"/>
                    <a:pt x="2718" y="11447"/>
                  </a:cubicBezTo>
                  <a:cubicBezTo>
                    <a:pt x="2325" y="11447"/>
                    <a:pt x="1932" y="11395"/>
                    <a:pt x="1527" y="11286"/>
                  </a:cubicBezTo>
                  <a:lnTo>
                    <a:pt x="1527" y="10938"/>
                  </a:lnTo>
                  <a:cubicBezTo>
                    <a:pt x="1943" y="10976"/>
                    <a:pt x="2364" y="11003"/>
                    <a:pt x="2780" y="11024"/>
                  </a:cubicBezTo>
                  <a:cubicBezTo>
                    <a:pt x="2821" y="11024"/>
                    <a:pt x="2821" y="10955"/>
                    <a:pt x="2780" y="10955"/>
                  </a:cubicBezTo>
                  <a:cubicBezTo>
                    <a:pt x="2364" y="10928"/>
                    <a:pt x="1943" y="10904"/>
                    <a:pt x="1527" y="10897"/>
                  </a:cubicBezTo>
                  <a:lnTo>
                    <a:pt x="1527" y="10559"/>
                  </a:lnTo>
                  <a:cubicBezTo>
                    <a:pt x="1527" y="10559"/>
                    <a:pt x="1530" y="10562"/>
                    <a:pt x="1534" y="10562"/>
                  </a:cubicBezTo>
                  <a:cubicBezTo>
                    <a:pt x="1554" y="10562"/>
                    <a:pt x="1574" y="10562"/>
                    <a:pt x="1594" y="10562"/>
                  </a:cubicBezTo>
                  <a:cubicBezTo>
                    <a:pt x="1895" y="10562"/>
                    <a:pt x="2195" y="10586"/>
                    <a:pt x="2493" y="10638"/>
                  </a:cubicBezTo>
                  <a:cubicBezTo>
                    <a:pt x="2495" y="10638"/>
                    <a:pt x="2497" y="10638"/>
                    <a:pt x="2499" y="10638"/>
                  </a:cubicBezTo>
                  <a:cubicBezTo>
                    <a:pt x="2533" y="10638"/>
                    <a:pt x="2546" y="10586"/>
                    <a:pt x="2510" y="10580"/>
                  </a:cubicBezTo>
                  <a:cubicBezTo>
                    <a:pt x="2260" y="10535"/>
                    <a:pt x="2007" y="10512"/>
                    <a:pt x="1755" y="10512"/>
                  </a:cubicBezTo>
                  <a:cubicBezTo>
                    <a:pt x="1681" y="10512"/>
                    <a:pt x="1607" y="10514"/>
                    <a:pt x="1534" y="10518"/>
                  </a:cubicBezTo>
                  <a:cubicBezTo>
                    <a:pt x="1530" y="10518"/>
                    <a:pt x="1530" y="10518"/>
                    <a:pt x="1527" y="10521"/>
                  </a:cubicBezTo>
                  <a:cubicBezTo>
                    <a:pt x="1527" y="10351"/>
                    <a:pt x="1530" y="10183"/>
                    <a:pt x="1534" y="10013"/>
                  </a:cubicBezTo>
                  <a:cubicBezTo>
                    <a:pt x="1709" y="10023"/>
                    <a:pt x="1888" y="10026"/>
                    <a:pt x="2065" y="10026"/>
                  </a:cubicBezTo>
                  <a:cubicBezTo>
                    <a:pt x="2188" y="10026"/>
                    <a:pt x="2311" y="10024"/>
                    <a:pt x="2432" y="10023"/>
                  </a:cubicBezTo>
                  <a:cubicBezTo>
                    <a:pt x="2476" y="10019"/>
                    <a:pt x="2476" y="9955"/>
                    <a:pt x="2432" y="9951"/>
                  </a:cubicBezTo>
                  <a:cubicBezTo>
                    <a:pt x="2309" y="9948"/>
                    <a:pt x="2185" y="9947"/>
                    <a:pt x="2061" y="9947"/>
                  </a:cubicBezTo>
                  <a:cubicBezTo>
                    <a:pt x="1886" y="9947"/>
                    <a:pt x="1711" y="9950"/>
                    <a:pt x="1537" y="9958"/>
                  </a:cubicBezTo>
                  <a:cubicBezTo>
                    <a:pt x="1537" y="9791"/>
                    <a:pt x="1544" y="9623"/>
                    <a:pt x="1547" y="9456"/>
                  </a:cubicBezTo>
                  <a:cubicBezTo>
                    <a:pt x="2019" y="9463"/>
                    <a:pt x="2486" y="9480"/>
                    <a:pt x="2954" y="9483"/>
                  </a:cubicBezTo>
                  <a:cubicBezTo>
                    <a:pt x="3016" y="9483"/>
                    <a:pt x="3016" y="9391"/>
                    <a:pt x="2954" y="9391"/>
                  </a:cubicBezTo>
                  <a:cubicBezTo>
                    <a:pt x="2731" y="9378"/>
                    <a:pt x="2507" y="9374"/>
                    <a:pt x="2284" y="9374"/>
                  </a:cubicBezTo>
                  <a:cubicBezTo>
                    <a:pt x="2039" y="9374"/>
                    <a:pt x="1795" y="9379"/>
                    <a:pt x="1551" y="9384"/>
                  </a:cubicBezTo>
                  <a:cubicBezTo>
                    <a:pt x="1558" y="9193"/>
                    <a:pt x="1564" y="9002"/>
                    <a:pt x="1575" y="8811"/>
                  </a:cubicBezTo>
                  <a:cubicBezTo>
                    <a:pt x="1715" y="8848"/>
                    <a:pt x="1860" y="8867"/>
                    <a:pt x="2006" y="8867"/>
                  </a:cubicBezTo>
                  <a:cubicBezTo>
                    <a:pt x="2083" y="8867"/>
                    <a:pt x="2160" y="8862"/>
                    <a:pt x="2237" y="8851"/>
                  </a:cubicBezTo>
                  <a:cubicBezTo>
                    <a:pt x="2274" y="8848"/>
                    <a:pt x="2268" y="8783"/>
                    <a:pt x="2230" y="8783"/>
                  </a:cubicBezTo>
                  <a:cubicBezTo>
                    <a:pt x="2229" y="8783"/>
                    <a:pt x="2228" y="8783"/>
                    <a:pt x="2227" y="8783"/>
                  </a:cubicBezTo>
                  <a:cubicBezTo>
                    <a:pt x="2155" y="8790"/>
                    <a:pt x="2083" y="8793"/>
                    <a:pt x="2011" y="8793"/>
                  </a:cubicBezTo>
                  <a:cubicBezTo>
                    <a:pt x="1866" y="8793"/>
                    <a:pt x="1721" y="8780"/>
                    <a:pt x="1578" y="8752"/>
                  </a:cubicBezTo>
                  <a:cubicBezTo>
                    <a:pt x="1588" y="8595"/>
                    <a:pt x="1602" y="8438"/>
                    <a:pt x="1612" y="8281"/>
                  </a:cubicBezTo>
                  <a:cubicBezTo>
                    <a:pt x="1747" y="8293"/>
                    <a:pt x="1883" y="8297"/>
                    <a:pt x="2018" y="8297"/>
                  </a:cubicBezTo>
                  <a:cubicBezTo>
                    <a:pt x="2122" y="8297"/>
                    <a:pt x="2226" y="8294"/>
                    <a:pt x="2329" y="8291"/>
                  </a:cubicBezTo>
                  <a:cubicBezTo>
                    <a:pt x="2381" y="8291"/>
                    <a:pt x="2381" y="8216"/>
                    <a:pt x="2329" y="8216"/>
                  </a:cubicBezTo>
                  <a:cubicBezTo>
                    <a:pt x="2238" y="8214"/>
                    <a:pt x="2146" y="8212"/>
                    <a:pt x="2053" y="8212"/>
                  </a:cubicBezTo>
                  <a:cubicBezTo>
                    <a:pt x="1907" y="8212"/>
                    <a:pt x="1760" y="8216"/>
                    <a:pt x="1616" y="8227"/>
                  </a:cubicBezTo>
                  <a:cubicBezTo>
                    <a:pt x="1653" y="7738"/>
                    <a:pt x="1701" y="7250"/>
                    <a:pt x="1762" y="6761"/>
                  </a:cubicBezTo>
                  <a:cubicBezTo>
                    <a:pt x="1864" y="6770"/>
                    <a:pt x="1967" y="6775"/>
                    <a:pt x="2069" y="6775"/>
                  </a:cubicBezTo>
                  <a:cubicBezTo>
                    <a:pt x="2241" y="6775"/>
                    <a:pt x="2413" y="6762"/>
                    <a:pt x="2582" y="6734"/>
                  </a:cubicBezTo>
                  <a:cubicBezTo>
                    <a:pt x="2625" y="6727"/>
                    <a:pt x="2617" y="6659"/>
                    <a:pt x="2575" y="6659"/>
                  </a:cubicBezTo>
                  <a:cubicBezTo>
                    <a:pt x="2574" y="6659"/>
                    <a:pt x="2573" y="6659"/>
                    <a:pt x="2572" y="6659"/>
                  </a:cubicBezTo>
                  <a:cubicBezTo>
                    <a:pt x="2305" y="6679"/>
                    <a:pt x="2039" y="6697"/>
                    <a:pt x="1769" y="6700"/>
                  </a:cubicBezTo>
                  <a:cubicBezTo>
                    <a:pt x="1793" y="6539"/>
                    <a:pt x="1821" y="6376"/>
                    <a:pt x="1844" y="6212"/>
                  </a:cubicBezTo>
                  <a:cubicBezTo>
                    <a:pt x="2097" y="6246"/>
                    <a:pt x="2350" y="6259"/>
                    <a:pt x="2606" y="6259"/>
                  </a:cubicBezTo>
                  <a:cubicBezTo>
                    <a:pt x="2644" y="6259"/>
                    <a:pt x="2657" y="6195"/>
                    <a:pt x="2616" y="6191"/>
                  </a:cubicBezTo>
                  <a:cubicBezTo>
                    <a:pt x="2364" y="6160"/>
                    <a:pt x="2107" y="6143"/>
                    <a:pt x="1855" y="6143"/>
                  </a:cubicBezTo>
                  <a:cubicBezTo>
                    <a:pt x="1872" y="6031"/>
                    <a:pt x="1892" y="5914"/>
                    <a:pt x="1913" y="5802"/>
                  </a:cubicBezTo>
                  <a:cubicBezTo>
                    <a:pt x="1936" y="5801"/>
                    <a:pt x="1959" y="5801"/>
                    <a:pt x="1982" y="5801"/>
                  </a:cubicBezTo>
                  <a:cubicBezTo>
                    <a:pt x="2191" y="5801"/>
                    <a:pt x="2397" y="5815"/>
                    <a:pt x="2606" y="5843"/>
                  </a:cubicBezTo>
                  <a:cubicBezTo>
                    <a:pt x="2608" y="5843"/>
                    <a:pt x="2610" y="5843"/>
                    <a:pt x="2612" y="5843"/>
                  </a:cubicBezTo>
                  <a:cubicBezTo>
                    <a:pt x="2658" y="5843"/>
                    <a:pt x="2669" y="5760"/>
                    <a:pt x="2616" y="5751"/>
                  </a:cubicBezTo>
                  <a:cubicBezTo>
                    <a:pt x="2464" y="5723"/>
                    <a:pt x="2310" y="5710"/>
                    <a:pt x="2155" y="5710"/>
                  </a:cubicBezTo>
                  <a:cubicBezTo>
                    <a:pt x="2078" y="5710"/>
                    <a:pt x="2000" y="5713"/>
                    <a:pt x="1923" y="5720"/>
                  </a:cubicBezTo>
                  <a:cubicBezTo>
                    <a:pt x="1957" y="5532"/>
                    <a:pt x="1991" y="5344"/>
                    <a:pt x="2032" y="5156"/>
                  </a:cubicBezTo>
                  <a:cubicBezTo>
                    <a:pt x="2148" y="5201"/>
                    <a:pt x="2264" y="5231"/>
                    <a:pt x="2384" y="5252"/>
                  </a:cubicBezTo>
                  <a:cubicBezTo>
                    <a:pt x="2478" y="5269"/>
                    <a:pt x="2573" y="5278"/>
                    <a:pt x="2667" y="5278"/>
                  </a:cubicBezTo>
                  <a:cubicBezTo>
                    <a:pt x="2891" y="5278"/>
                    <a:pt x="3112" y="5230"/>
                    <a:pt x="3316" y="5136"/>
                  </a:cubicBezTo>
                  <a:close/>
                  <a:moveTo>
                    <a:pt x="2839" y="1"/>
                  </a:moveTo>
                  <a:cubicBezTo>
                    <a:pt x="2831" y="1"/>
                    <a:pt x="2822" y="3"/>
                    <a:pt x="2814" y="10"/>
                  </a:cubicBezTo>
                  <a:cubicBezTo>
                    <a:pt x="1612" y="891"/>
                    <a:pt x="0" y="4326"/>
                    <a:pt x="1957" y="5132"/>
                  </a:cubicBezTo>
                  <a:cubicBezTo>
                    <a:pt x="1254" y="7076"/>
                    <a:pt x="1339" y="9272"/>
                    <a:pt x="1380" y="11307"/>
                  </a:cubicBezTo>
                  <a:cubicBezTo>
                    <a:pt x="1383" y="11349"/>
                    <a:pt x="1417" y="11377"/>
                    <a:pt x="1453" y="11377"/>
                  </a:cubicBezTo>
                  <a:cubicBezTo>
                    <a:pt x="1464" y="11377"/>
                    <a:pt x="1475" y="11374"/>
                    <a:pt x="1486" y="11368"/>
                  </a:cubicBezTo>
                  <a:cubicBezTo>
                    <a:pt x="1929" y="11535"/>
                    <a:pt x="2396" y="11623"/>
                    <a:pt x="2863" y="11623"/>
                  </a:cubicBezTo>
                  <a:cubicBezTo>
                    <a:pt x="3275" y="11623"/>
                    <a:pt x="3686" y="11555"/>
                    <a:pt x="4081" y="11413"/>
                  </a:cubicBezTo>
                  <a:cubicBezTo>
                    <a:pt x="4081" y="11413"/>
                    <a:pt x="4085" y="11413"/>
                    <a:pt x="4085" y="11409"/>
                  </a:cubicBezTo>
                  <a:cubicBezTo>
                    <a:pt x="4094" y="11412"/>
                    <a:pt x="4104" y="11414"/>
                    <a:pt x="4113" y="11414"/>
                  </a:cubicBezTo>
                  <a:cubicBezTo>
                    <a:pt x="4157" y="11414"/>
                    <a:pt x="4195" y="11382"/>
                    <a:pt x="4201" y="11334"/>
                  </a:cubicBezTo>
                  <a:cubicBezTo>
                    <a:pt x="4396" y="9237"/>
                    <a:pt x="4194" y="7062"/>
                    <a:pt x="3395" y="5098"/>
                  </a:cubicBezTo>
                  <a:cubicBezTo>
                    <a:pt x="3887" y="4832"/>
                    <a:pt x="4221" y="4350"/>
                    <a:pt x="4307" y="3800"/>
                  </a:cubicBezTo>
                  <a:cubicBezTo>
                    <a:pt x="4525" y="2380"/>
                    <a:pt x="2999" y="1502"/>
                    <a:pt x="2889" y="150"/>
                  </a:cubicBezTo>
                  <a:cubicBezTo>
                    <a:pt x="2889" y="129"/>
                    <a:pt x="2879" y="109"/>
                    <a:pt x="2862" y="95"/>
                  </a:cubicBezTo>
                  <a:lnTo>
                    <a:pt x="2872" y="85"/>
                  </a:lnTo>
                  <a:cubicBezTo>
                    <a:pt x="2903" y="54"/>
                    <a:pt x="2875" y="1"/>
                    <a:pt x="283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4"/>
            <p:cNvSpPr/>
            <p:nvPr/>
          </p:nvSpPr>
          <p:spPr>
            <a:xfrm>
              <a:off x="2311253" y="3213544"/>
              <a:ext cx="24013" cy="3185"/>
            </a:xfrm>
            <a:custGeom>
              <a:avLst/>
              <a:gdLst/>
              <a:ahLst/>
              <a:cxnLst/>
              <a:rect l="l" t="t" r="r" b="b"/>
              <a:pathLst>
                <a:path w="935" h="124" extrusionOk="0">
                  <a:moveTo>
                    <a:pt x="271" y="1"/>
                  </a:moveTo>
                  <a:cubicBezTo>
                    <a:pt x="189" y="1"/>
                    <a:pt x="108" y="3"/>
                    <a:pt x="28" y="7"/>
                  </a:cubicBezTo>
                  <a:cubicBezTo>
                    <a:pt x="4" y="7"/>
                    <a:pt x="0" y="51"/>
                    <a:pt x="28" y="51"/>
                  </a:cubicBezTo>
                  <a:cubicBezTo>
                    <a:pt x="49" y="51"/>
                    <a:pt x="71" y="50"/>
                    <a:pt x="93" y="50"/>
                  </a:cubicBezTo>
                  <a:cubicBezTo>
                    <a:pt x="362" y="50"/>
                    <a:pt x="619" y="88"/>
                    <a:pt x="888" y="123"/>
                  </a:cubicBezTo>
                  <a:cubicBezTo>
                    <a:pt x="889" y="123"/>
                    <a:pt x="890" y="123"/>
                    <a:pt x="891" y="123"/>
                  </a:cubicBezTo>
                  <a:cubicBezTo>
                    <a:pt x="920" y="123"/>
                    <a:pt x="935" y="82"/>
                    <a:pt x="902" y="72"/>
                  </a:cubicBezTo>
                  <a:cubicBezTo>
                    <a:pt x="699" y="17"/>
                    <a:pt x="484" y="1"/>
                    <a:pt x="27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34"/>
            <p:cNvSpPr/>
            <p:nvPr/>
          </p:nvSpPr>
          <p:spPr>
            <a:xfrm>
              <a:off x="2311766" y="3162744"/>
              <a:ext cx="27223" cy="2671"/>
            </a:xfrm>
            <a:custGeom>
              <a:avLst/>
              <a:gdLst/>
              <a:ahLst/>
              <a:cxnLst/>
              <a:rect l="l" t="t" r="r" b="b"/>
              <a:pathLst>
                <a:path w="1060" h="104" extrusionOk="0">
                  <a:moveTo>
                    <a:pt x="1012" y="1"/>
                  </a:moveTo>
                  <a:cubicBezTo>
                    <a:pt x="691" y="1"/>
                    <a:pt x="366" y="21"/>
                    <a:pt x="45" y="35"/>
                  </a:cubicBezTo>
                  <a:cubicBezTo>
                    <a:pt x="2" y="35"/>
                    <a:pt x="1" y="103"/>
                    <a:pt x="42" y="103"/>
                  </a:cubicBezTo>
                  <a:cubicBezTo>
                    <a:pt x="43" y="103"/>
                    <a:pt x="44" y="103"/>
                    <a:pt x="45" y="103"/>
                  </a:cubicBezTo>
                  <a:cubicBezTo>
                    <a:pt x="366" y="96"/>
                    <a:pt x="691" y="93"/>
                    <a:pt x="1012" y="72"/>
                  </a:cubicBezTo>
                  <a:cubicBezTo>
                    <a:pt x="1059" y="72"/>
                    <a:pt x="1059" y="1"/>
                    <a:pt x="10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34"/>
            <p:cNvSpPr/>
            <p:nvPr/>
          </p:nvSpPr>
          <p:spPr>
            <a:xfrm>
              <a:off x="2314129" y="3103263"/>
              <a:ext cx="23371" cy="3108"/>
            </a:xfrm>
            <a:custGeom>
              <a:avLst/>
              <a:gdLst/>
              <a:ahLst/>
              <a:cxnLst/>
              <a:rect l="l" t="t" r="r" b="b"/>
              <a:pathLst>
                <a:path w="910" h="121" extrusionOk="0">
                  <a:moveTo>
                    <a:pt x="49" y="1"/>
                  </a:moveTo>
                  <a:cubicBezTo>
                    <a:pt x="1" y="1"/>
                    <a:pt x="3" y="77"/>
                    <a:pt x="56" y="86"/>
                  </a:cubicBezTo>
                  <a:cubicBezTo>
                    <a:pt x="216" y="109"/>
                    <a:pt x="378" y="121"/>
                    <a:pt x="541" y="121"/>
                  </a:cubicBezTo>
                  <a:cubicBezTo>
                    <a:pt x="644" y="121"/>
                    <a:pt x="748" y="116"/>
                    <a:pt x="851" y="107"/>
                  </a:cubicBezTo>
                  <a:cubicBezTo>
                    <a:pt x="906" y="97"/>
                    <a:pt x="909" y="18"/>
                    <a:pt x="851" y="18"/>
                  </a:cubicBezTo>
                  <a:cubicBezTo>
                    <a:pt x="771" y="20"/>
                    <a:pt x="690" y="21"/>
                    <a:pt x="609" y="21"/>
                  </a:cubicBezTo>
                  <a:cubicBezTo>
                    <a:pt x="424" y="21"/>
                    <a:pt x="239" y="15"/>
                    <a:pt x="56" y="1"/>
                  </a:cubicBezTo>
                  <a:cubicBezTo>
                    <a:pt x="53" y="1"/>
                    <a:pt x="51" y="1"/>
                    <a:pt x="4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34"/>
            <p:cNvSpPr/>
            <p:nvPr/>
          </p:nvSpPr>
          <p:spPr>
            <a:xfrm>
              <a:off x="2411055" y="3136958"/>
              <a:ext cx="32129" cy="3878"/>
            </a:xfrm>
            <a:custGeom>
              <a:avLst/>
              <a:gdLst/>
              <a:ahLst/>
              <a:cxnLst/>
              <a:rect l="l" t="t" r="r" b="b"/>
              <a:pathLst>
                <a:path w="1251" h="151" extrusionOk="0">
                  <a:moveTo>
                    <a:pt x="55" y="1"/>
                  </a:moveTo>
                  <a:cubicBezTo>
                    <a:pt x="1" y="1"/>
                    <a:pt x="1" y="79"/>
                    <a:pt x="55" y="82"/>
                  </a:cubicBezTo>
                  <a:cubicBezTo>
                    <a:pt x="420" y="109"/>
                    <a:pt x="789" y="151"/>
                    <a:pt x="1154" y="151"/>
                  </a:cubicBezTo>
                  <a:cubicBezTo>
                    <a:pt x="1168" y="151"/>
                    <a:pt x="1182" y="151"/>
                    <a:pt x="1196" y="151"/>
                  </a:cubicBezTo>
                  <a:cubicBezTo>
                    <a:pt x="1251" y="151"/>
                    <a:pt x="1247" y="72"/>
                    <a:pt x="1196" y="65"/>
                  </a:cubicBezTo>
                  <a:cubicBezTo>
                    <a:pt x="817" y="21"/>
                    <a:pt x="434" y="18"/>
                    <a:pt x="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5" name="Google Shape;605;p34"/>
          <p:cNvGrpSpPr/>
          <p:nvPr/>
        </p:nvGrpSpPr>
        <p:grpSpPr>
          <a:xfrm>
            <a:off x="4292289" y="1496440"/>
            <a:ext cx="570384" cy="587541"/>
            <a:chOff x="4750988" y="2321488"/>
            <a:chExt cx="336569" cy="346714"/>
          </a:xfrm>
        </p:grpSpPr>
        <p:sp>
          <p:nvSpPr>
            <p:cNvPr id="606" name="Google Shape;606;p34"/>
            <p:cNvSpPr/>
            <p:nvPr/>
          </p:nvSpPr>
          <p:spPr>
            <a:xfrm>
              <a:off x="4822899" y="2321488"/>
              <a:ext cx="264658" cy="265917"/>
            </a:xfrm>
            <a:custGeom>
              <a:avLst/>
              <a:gdLst/>
              <a:ahLst/>
              <a:cxnLst/>
              <a:rect l="l" t="t" r="r" b="b"/>
              <a:pathLst>
                <a:path w="10305" h="10354" extrusionOk="0">
                  <a:moveTo>
                    <a:pt x="462" y="265"/>
                  </a:moveTo>
                  <a:lnTo>
                    <a:pt x="462" y="265"/>
                  </a:lnTo>
                  <a:cubicBezTo>
                    <a:pt x="1179" y="777"/>
                    <a:pt x="1807" y="1392"/>
                    <a:pt x="2395" y="2048"/>
                  </a:cubicBezTo>
                  <a:cubicBezTo>
                    <a:pt x="2371" y="2143"/>
                    <a:pt x="2350" y="2239"/>
                    <a:pt x="2326" y="2334"/>
                  </a:cubicBezTo>
                  <a:cubicBezTo>
                    <a:pt x="2322" y="2359"/>
                    <a:pt x="2342" y="2375"/>
                    <a:pt x="2361" y="2375"/>
                  </a:cubicBezTo>
                  <a:cubicBezTo>
                    <a:pt x="2373" y="2375"/>
                    <a:pt x="2386" y="2368"/>
                    <a:pt x="2391" y="2352"/>
                  </a:cubicBezTo>
                  <a:cubicBezTo>
                    <a:pt x="2412" y="2273"/>
                    <a:pt x="2439" y="2198"/>
                    <a:pt x="2460" y="2119"/>
                  </a:cubicBezTo>
                  <a:cubicBezTo>
                    <a:pt x="3481" y="3270"/>
                    <a:pt x="4386" y="4544"/>
                    <a:pt x="5445" y="5644"/>
                  </a:cubicBezTo>
                  <a:cubicBezTo>
                    <a:pt x="6230" y="6463"/>
                    <a:pt x="7046" y="7252"/>
                    <a:pt x="7856" y="8045"/>
                  </a:cubicBezTo>
                  <a:cubicBezTo>
                    <a:pt x="7746" y="8072"/>
                    <a:pt x="7634" y="8109"/>
                    <a:pt x="7528" y="8133"/>
                  </a:cubicBezTo>
                  <a:cubicBezTo>
                    <a:pt x="7489" y="8143"/>
                    <a:pt x="7502" y="8192"/>
                    <a:pt x="7535" y="8192"/>
                  </a:cubicBezTo>
                  <a:cubicBezTo>
                    <a:pt x="7537" y="8192"/>
                    <a:pt x="7539" y="8192"/>
                    <a:pt x="7541" y="8191"/>
                  </a:cubicBezTo>
                  <a:cubicBezTo>
                    <a:pt x="7671" y="8171"/>
                    <a:pt x="7815" y="8161"/>
                    <a:pt x="7951" y="8137"/>
                  </a:cubicBezTo>
                  <a:lnTo>
                    <a:pt x="8262" y="8441"/>
                  </a:lnTo>
                  <a:cubicBezTo>
                    <a:pt x="8573" y="8745"/>
                    <a:pt x="9522" y="9411"/>
                    <a:pt x="9662" y="9814"/>
                  </a:cubicBezTo>
                  <a:cubicBezTo>
                    <a:pt x="9733" y="10023"/>
                    <a:pt x="9751" y="10046"/>
                    <a:pt x="9660" y="10046"/>
                  </a:cubicBezTo>
                  <a:cubicBezTo>
                    <a:pt x="9634" y="10046"/>
                    <a:pt x="9599" y="10044"/>
                    <a:pt x="9555" y="10044"/>
                  </a:cubicBezTo>
                  <a:cubicBezTo>
                    <a:pt x="9500" y="10044"/>
                    <a:pt x="9431" y="10047"/>
                    <a:pt x="9345" y="10060"/>
                  </a:cubicBezTo>
                  <a:cubicBezTo>
                    <a:pt x="9153" y="10087"/>
                    <a:pt x="8945" y="10093"/>
                    <a:pt x="8736" y="10093"/>
                  </a:cubicBezTo>
                  <a:cubicBezTo>
                    <a:pt x="8573" y="10093"/>
                    <a:pt x="8410" y="10089"/>
                    <a:pt x="8254" y="10089"/>
                  </a:cubicBezTo>
                  <a:cubicBezTo>
                    <a:pt x="8209" y="10089"/>
                    <a:pt x="8165" y="10090"/>
                    <a:pt x="8122" y="10090"/>
                  </a:cubicBezTo>
                  <a:cubicBezTo>
                    <a:pt x="7767" y="10101"/>
                    <a:pt x="7415" y="10104"/>
                    <a:pt x="7060" y="10107"/>
                  </a:cubicBezTo>
                  <a:lnTo>
                    <a:pt x="7060" y="10094"/>
                  </a:lnTo>
                  <a:cubicBezTo>
                    <a:pt x="6988" y="9950"/>
                    <a:pt x="6951" y="9786"/>
                    <a:pt x="6954" y="9626"/>
                  </a:cubicBezTo>
                  <a:cubicBezTo>
                    <a:pt x="6957" y="9472"/>
                    <a:pt x="7009" y="9342"/>
                    <a:pt x="7039" y="9196"/>
                  </a:cubicBezTo>
                  <a:cubicBezTo>
                    <a:pt x="7042" y="9168"/>
                    <a:pt x="7019" y="9141"/>
                    <a:pt x="6995" y="9141"/>
                  </a:cubicBezTo>
                  <a:cubicBezTo>
                    <a:pt x="6986" y="9141"/>
                    <a:pt x="6976" y="9145"/>
                    <a:pt x="6968" y="9155"/>
                  </a:cubicBezTo>
                  <a:cubicBezTo>
                    <a:pt x="6759" y="9414"/>
                    <a:pt x="6817" y="9827"/>
                    <a:pt x="6957" y="10111"/>
                  </a:cubicBezTo>
                  <a:cubicBezTo>
                    <a:pt x="6113" y="10126"/>
                    <a:pt x="5268" y="10135"/>
                    <a:pt x="4424" y="10135"/>
                  </a:cubicBezTo>
                  <a:cubicBezTo>
                    <a:pt x="4298" y="10135"/>
                    <a:pt x="4173" y="10135"/>
                    <a:pt x="4048" y="10135"/>
                  </a:cubicBezTo>
                  <a:cubicBezTo>
                    <a:pt x="3300" y="10135"/>
                    <a:pt x="2552" y="10128"/>
                    <a:pt x="1804" y="10118"/>
                  </a:cubicBezTo>
                  <a:cubicBezTo>
                    <a:pt x="1800" y="10118"/>
                    <a:pt x="1797" y="10118"/>
                    <a:pt x="1793" y="10118"/>
                  </a:cubicBezTo>
                  <a:cubicBezTo>
                    <a:pt x="1646" y="10118"/>
                    <a:pt x="1362" y="10159"/>
                    <a:pt x="1122" y="10159"/>
                  </a:cubicBezTo>
                  <a:cubicBezTo>
                    <a:pt x="983" y="10159"/>
                    <a:pt x="859" y="10145"/>
                    <a:pt x="786" y="10101"/>
                  </a:cubicBezTo>
                  <a:cubicBezTo>
                    <a:pt x="462" y="9899"/>
                    <a:pt x="407" y="9544"/>
                    <a:pt x="404" y="9202"/>
                  </a:cubicBezTo>
                  <a:lnTo>
                    <a:pt x="404" y="9202"/>
                  </a:lnTo>
                  <a:cubicBezTo>
                    <a:pt x="793" y="9233"/>
                    <a:pt x="1182" y="9254"/>
                    <a:pt x="1568" y="9264"/>
                  </a:cubicBezTo>
                  <a:cubicBezTo>
                    <a:pt x="1609" y="9264"/>
                    <a:pt x="1606" y="9206"/>
                    <a:pt x="1568" y="9202"/>
                  </a:cubicBezTo>
                  <a:cubicBezTo>
                    <a:pt x="1182" y="9168"/>
                    <a:pt x="793" y="9148"/>
                    <a:pt x="407" y="9137"/>
                  </a:cubicBezTo>
                  <a:cubicBezTo>
                    <a:pt x="407" y="9004"/>
                    <a:pt x="414" y="8874"/>
                    <a:pt x="414" y="8758"/>
                  </a:cubicBezTo>
                  <a:cubicBezTo>
                    <a:pt x="414" y="8663"/>
                    <a:pt x="417" y="8571"/>
                    <a:pt x="417" y="8475"/>
                  </a:cubicBezTo>
                  <a:cubicBezTo>
                    <a:pt x="584" y="8477"/>
                    <a:pt x="749" y="8480"/>
                    <a:pt x="915" y="8480"/>
                  </a:cubicBezTo>
                  <a:cubicBezTo>
                    <a:pt x="983" y="8480"/>
                    <a:pt x="1052" y="8479"/>
                    <a:pt x="1121" y="8478"/>
                  </a:cubicBezTo>
                  <a:cubicBezTo>
                    <a:pt x="1176" y="8478"/>
                    <a:pt x="1176" y="8393"/>
                    <a:pt x="1121" y="8393"/>
                  </a:cubicBezTo>
                  <a:cubicBezTo>
                    <a:pt x="1052" y="8392"/>
                    <a:pt x="983" y="8392"/>
                    <a:pt x="915" y="8392"/>
                  </a:cubicBezTo>
                  <a:cubicBezTo>
                    <a:pt x="749" y="8392"/>
                    <a:pt x="585" y="8394"/>
                    <a:pt x="421" y="8396"/>
                  </a:cubicBezTo>
                  <a:cubicBezTo>
                    <a:pt x="421" y="8215"/>
                    <a:pt x="424" y="8034"/>
                    <a:pt x="428" y="7850"/>
                  </a:cubicBezTo>
                  <a:cubicBezTo>
                    <a:pt x="536" y="7792"/>
                    <a:pt x="657" y="7763"/>
                    <a:pt x="778" y="7763"/>
                  </a:cubicBezTo>
                  <a:cubicBezTo>
                    <a:pt x="844" y="7763"/>
                    <a:pt x="910" y="7772"/>
                    <a:pt x="974" y="7788"/>
                  </a:cubicBezTo>
                  <a:cubicBezTo>
                    <a:pt x="978" y="7790"/>
                    <a:pt x="982" y="7790"/>
                    <a:pt x="986" y="7790"/>
                  </a:cubicBezTo>
                  <a:cubicBezTo>
                    <a:pt x="1028" y="7790"/>
                    <a:pt x="1042" y="7726"/>
                    <a:pt x="995" y="7713"/>
                  </a:cubicBezTo>
                  <a:cubicBezTo>
                    <a:pt x="921" y="7687"/>
                    <a:pt x="845" y="7674"/>
                    <a:pt x="769" y="7674"/>
                  </a:cubicBezTo>
                  <a:cubicBezTo>
                    <a:pt x="650" y="7674"/>
                    <a:pt x="532" y="7706"/>
                    <a:pt x="428" y="7768"/>
                  </a:cubicBezTo>
                  <a:cubicBezTo>
                    <a:pt x="431" y="7515"/>
                    <a:pt x="434" y="7263"/>
                    <a:pt x="438" y="7013"/>
                  </a:cubicBezTo>
                  <a:cubicBezTo>
                    <a:pt x="1046" y="7013"/>
                    <a:pt x="1654" y="7030"/>
                    <a:pt x="2262" y="7054"/>
                  </a:cubicBezTo>
                  <a:cubicBezTo>
                    <a:pt x="2309" y="7054"/>
                    <a:pt x="2309" y="6983"/>
                    <a:pt x="2262" y="6979"/>
                  </a:cubicBezTo>
                  <a:cubicBezTo>
                    <a:pt x="1861" y="6954"/>
                    <a:pt x="1463" y="6944"/>
                    <a:pt x="1063" y="6944"/>
                  </a:cubicBezTo>
                  <a:cubicBezTo>
                    <a:pt x="856" y="6944"/>
                    <a:pt x="649" y="6947"/>
                    <a:pt x="441" y="6952"/>
                  </a:cubicBezTo>
                  <a:cubicBezTo>
                    <a:pt x="441" y="6767"/>
                    <a:pt x="445" y="6583"/>
                    <a:pt x="448" y="6399"/>
                  </a:cubicBezTo>
                  <a:cubicBezTo>
                    <a:pt x="824" y="6412"/>
                    <a:pt x="1196" y="6429"/>
                    <a:pt x="1568" y="6433"/>
                  </a:cubicBezTo>
                  <a:cubicBezTo>
                    <a:pt x="1620" y="6433"/>
                    <a:pt x="1620" y="6354"/>
                    <a:pt x="1568" y="6354"/>
                  </a:cubicBezTo>
                  <a:cubicBezTo>
                    <a:pt x="1196" y="6337"/>
                    <a:pt x="824" y="6330"/>
                    <a:pt x="452" y="6323"/>
                  </a:cubicBezTo>
                  <a:cubicBezTo>
                    <a:pt x="458" y="5811"/>
                    <a:pt x="465" y="5299"/>
                    <a:pt x="475" y="4787"/>
                  </a:cubicBezTo>
                  <a:cubicBezTo>
                    <a:pt x="827" y="4810"/>
                    <a:pt x="1182" y="4828"/>
                    <a:pt x="1534" y="4841"/>
                  </a:cubicBezTo>
                  <a:cubicBezTo>
                    <a:pt x="1592" y="4841"/>
                    <a:pt x="1589" y="4759"/>
                    <a:pt x="1534" y="4756"/>
                  </a:cubicBezTo>
                  <a:cubicBezTo>
                    <a:pt x="1182" y="4725"/>
                    <a:pt x="827" y="4708"/>
                    <a:pt x="475" y="4691"/>
                  </a:cubicBezTo>
                  <a:cubicBezTo>
                    <a:pt x="479" y="4520"/>
                    <a:pt x="479" y="4346"/>
                    <a:pt x="479" y="4172"/>
                  </a:cubicBezTo>
                  <a:cubicBezTo>
                    <a:pt x="518" y="4170"/>
                    <a:pt x="556" y="4169"/>
                    <a:pt x="595" y="4169"/>
                  </a:cubicBezTo>
                  <a:cubicBezTo>
                    <a:pt x="756" y="4169"/>
                    <a:pt x="916" y="4186"/>
                    <a:pt x="1073" y="4216"/>
                  </a:cubicBezTo>
                  <a:cubicBezTo>
                    <a:pt x="1118" y="4216"/>
                    <a:pt x="1131" y="4162"/>
                    <a:pt x="1097" y="4138"/>
                  </a:cubicBezTo>
                  <a:cubicBezTo>
                    <a:pt x="951" y="4101"/>
                    <a:pt x="802" y="4081"/>
                    <a:pt x="653" y="4081"/>
                  </a:cubicBezTo>
                  <a:cubicBezTo>
                    <a:pt x="596" y="4081"/>
                    <a:pt x="539" y="4084"/>
                    <a:pt x="482" y="4090"/>
                  </a:cubicBezTo>
                  <a:cubicBezTo>
                    <a:pt x="486" y="3578"/>
                    <a:pt x="489" y="3065"/>
                    <a:pt x="489" y="2553"/>
                  </a:cubicBezTo>
                  <a:cubicBezTo>
                    <a:pt x="629" y="2563"/>
                    <a:pt x="773" y="2574"/>
                    <a:pt x="913" y="2580"/>
                  </a:cubicBezTo>
                  <a:cubicBezTo>
                    <a:pt x="950" y="2580"/>
                    <a:pt x="947" y="2529"/>
                    <a:pt x="913" y="2526"/>
                  </a:cubicBezTo>
                  <a:cubicBezTo>
                    <a:pt x="773" y="2512"/>
                    <a:pt x="629" y="2502"/>
                    <a:pt x="489" y="2492"/>
                  </a:cubicBezTo>
                  <a:cubicBezTo>
                    <a:pt x="489" y="2113"/>
                    <a:pt x="486" y="1730"/>
                    <a:pt x="482" y="1351"/>
                  </a:cubicBezTo>
                  <a:lnTo>
                    <a:pt x="482" y="1351"/>
                  </a:lnTo>
                  <a:cubicBezTo>
                    <a:pt x="615" y="1361"/>
                    <a:pt x="745" y="1371"/>
                    <a:pt x="878" y="1378"/>
                  </a:cubicBezTo>
                  <a:cubicBezTo>
                    <a:pt x="880" y="1378"/>
                    <a:pt x="881" y="1378"/>
                    <a:pt x="882" y="1378"/>
                  </a:cubicBezTo>
                  <a:cubicBezTo>
                    <a:pt x="933" y="1378"/>
                    <a:pt x="932" y="1300"/>
                    <a:pt x="878" y="1293"/>
                  </a:cubicBezTo>
                  <a:cubicBezTo>
                    <a:pt x="745" y="1279"/>
                    <a:pt x="612" y="1269"/>
                    <a:pt x="479" y="1262"/>
                  </a:cubicBezTo>
                  <a:cubicBezTo>
                    <a:pt x="475" y="927"/>
                    <a:pt x="469" y="596"/>
                    <a:pt x="462" y="265"/>
                  </a:cubicBezTo>
                  <a:close/>
                  <a:moveTo>
                    <a:pt x="429" y="0"/>
                  </a:moveTo>
                  <a:cubicBezTo>
                    <a:pt x="363" y="0"/>
                    <a:pt x="317" y="77"/>
                    <a:pt x="335" y="142"/>
                  </a:cubicBezTo>
                  <a:cubicBezTo>
                    <a:pt x="335" y="149"/>
                    <a:pt x="332" y="149"/>
                    <a:pt x="332" y="156"/>
                  </a:cubicBezTo>
                  <a:cubicBezTo>
                    <a:pt x="257" y="1665"/>
                    <a:pt x="250" y="3178"/>
                    <a:pt x="240" y="4688"/>
                  </a:cubicBezTo>
                  <a:cubicBezTo>
                    <a:pt x="209" y="4705"/>
                    <a:pt x="209" y="4746"/>
                    <a:pt x="240" y="4763"/>
                  </a:cubicBezTo>
                  <a:cubicBezTo>
                    <a:pt x="236" y="5094"/>
                    <a:pt x="233" y="5425"/>
                    <a:pt x="230" y="5756"/>
                  </a:cubicBezTo>
                  <a:lnTo>
                    <a:pt x="199" y="8553"/>
                  </a:lnTo>
                  <a:cubicBezTo>
                    <a:pt x="195" y="8874"/>
                    <a:pt x="1" y="9841"/>
                    <a:pt x="281" y="10135"/>
                  </a:cubicBezTo>
                  <a:cubicBezTo>
                    <a:pt x="450" y="10313"/>
                    <a:pt x="719" y="10352"/>
                    <a:pt x="989" y="10352"/>
                  </a:cubicBezTo>
                  <a:cubicBezTo>
                    <a:pt x="1198" y="10352"/>
                    <a:pt x="1407" y="10329"/>
                    <a:pt x="1573" y="10329"/>
                  </a:cubicBezTo>
                  <a:cubicBezTo>
                    <a:pt x="1583" y="10329"/>
                    <a:pt x="1593" y="10329"/>
                    <a:pt x="1602" y="10329"/>
                  </a:cubicBezTo>
                  <a:cubicBezTo>
                    <a:pt x="2555" y="10346"/>
                    <a:pt x="3505" y="10353"/>
                    <a:pt x="4458" y="10353"/>
                  </a:cubicBezTo>
                  <a:cubicBezTo>
                    <a:pt x="6360" y="10353"/>
                    <a:pt x="8262" y="10319"/>
                    <a:pt x="10164" y="10254"/>
                  </a:cubicBezTo>
                  <a:cubicBezTo>
                    <a:pt x="10260" y="10247"/>
                    <a:pt x="10304" y="10135"/>
                    <a:pt x="10243" y="10066"/>
                  </a:cubicBezTo>
                  <a:cubicBezTo>
                    <a:pt x="9560" y="9394"/>
                    <a:pt x="8870" y="8731"/>
                    <a:pt x="8180" y="8065"/>
                  </a:cubicBezTo>
                  <a:cubicBezTo>
                    <a:pt x="8201" y="8038"/>
                    <a:pt x="8194" y="7993"/>
                    <a:pt x="8153" y="7993"/>
                  </a:cubicBezTo>
                  <a:cubicBezTo>
                    <a:pt x="8139" y="7993"/>
                    <a:pt x="8125" y="7997"/>
                    <a:pt x="8115" y="8000"/>
                  </a:cubicBezTo>
                  <a:cubicBezTo>
                    <a:pt x="6998" y="6918"/>
                    <a:pt x="5895" y="5825"/>
                    <a:pt x="4861" y="4670"/>
                  </a:cubicBezTo>
                  <a:cubicBezTo>
                    <a:pt x="3433" y="3082"/>
                    <a:pt x="2292" y="1221"/>
                    <a:pt x="486" y="19"/>
                  </a:cubicBezTo>
                  <a:cubicBezTo>
                    <a:pt x="466" y="6"/>
                    <a:pt x="447" y="0"/>
                    <a:pt x="42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34"/>
            <p:cNvSpPr/>
            <p:nvPr/>
          </p:nvSpPr>
          <p:spPr>
            <a:xfrm>
              <a:off x="4865146" y="2527359"/>
              <a:ext cx="16719" cy="15050"/>
            </a:xfrm>
            <a:custGeom>
              <a:avLst/>
              <a:gdLst/>
              <a:ahLst/>
              <a:cxnLst/>
              <a:rect l="l" t="t" r="r" b="b"/>
              <a:pathLst>
                <a:path w="651" h="586" extrusionOk="0">
                  <a:moveTo>
                    <a:pt x="47" y="0"/>
                  </a:moveTo>
                  <a:cubicBezTo>
                    <a:pt x="24" y="0"/>
                    <a:pt x="1" y="19"/>
                    <a:pt x="9" y="49"/>
                  </a:cubicBezTo>
                  <a:cubicBezTo>
                    <a:pt x="84" y="302"/>
                    <a:pt x="313" y="568"/>
                    <a:pt x="589" y="585"/>
                  </a:cubicBezTo>
                  <a:cubicBezTo>
                    <a:pt x="592" y="586"/>
                    <a:pt x="594" y="586"/>
                    <a:pt x="596" y="586"/>
                  </a:cubicBezTo>
                  <a:cubicBezTo>
                    <a:pt x="651" y="586"/>
                    <a:pt x="649" y="509"/>
                    <a:pt x="603" y="490"/>
                  </a:cubicBezTo>
                  <a:cubicBezTo>
                    <a:pt x="490" y="445"/>
                    <a:pt x="381" y="408"/>
                    <a:pt x="285" y="326"/>
                  </a:cubicBezTo>
                  <a:cubicBezTo>
                    <a:pt x="193" y="247"/>
                    <a:pt x="125" y="141"/>
                    <a:pt x="87" y="29"/>
                  </a:cubicBezTo>
                  <a:cubicBezTo>
                    <a:pt x="80" y="9"/>
                    <a:pt x="64" y="0"/>
                    <a:pt x="4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34"/>
            <p:cNvSpPr/>
            <p:nvPr/>
          </p:nvSpPr>
          <p:spPr>
            <a:xfrm>
              <a:off x="4889981" y="2556226"/>
              <a:ext cx="5650" cy="15949"/>
            </a:xfrm>
            <a:custGeom>
              <a:avLst/>
              <a:gdLst/>
              <a:ahLst/>
              <a:cxnLst/>
              <a:rect l="l" t="t" r="r" b="b"/>
              <a:pathLst>
                <a:path w="220" h="621" extrusionOk="0">
                  <a:moveTo>
                    <a:pt x="55" y="0"/>
                  </a:moveTo>
                  <a:cubicBezTo>
                    <a:pt x="29" y="0"/>
                    <a:pt x="1" y="24"/>
                    <a:pt x="5" y="59"/>
                  </a:cubicBezTo>
                  <a:cubicBezTo>
                    <a:pt x="18" y="155"/>
                    <a:pt x="36" y="247"/>
                    <a:pt x="49" y="342"/>
                  </a:cubicBezTo>
                  <a:cubicBezTo>
                    <a:pt x="56" y="428"/>
                    <a:pt x="76" y="513"/>
                    <a:pt x="107" y="592"/>
                  </a:cubicBezTo>
                  <a:cubicBezTo>
                    <a:pt x="117" y="612"/>
                    <a:pt x="134" y="621"/>
                    <a:pt x="152" y="621"/>
                  </a:cubicBezTo>
                  <a:cubicBezTo>
                    <a:pt x="181" y="621"/>
                    <a:pt x="211" y="596"/>
                    <a:pt x="213" y="564"/>
                  </a:cubicBezTo>
                  <a:cubicBezTo>
                    <a:pt x="220" y="479"/>
                    <a:pt x="189" y="394"/>
                    <a:pt x="169" y="308"/>
                  </a:cubicBezTo>
                  <a:cubicBezTo>
                    <a:pt x="145" y="219"/>
                    <a:pt x="124" y="127"/>
                    <a:pt x="97" y="35"/>
                  </a:cubicBezTo>
                  <a:cubicBezTo>
                    <a:pt x="90" y="11"/>
                    <a:pt x="73" y="0"/>
                    <a:pt x="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34"/>
            <p:cNvSpPr/>
            <p:nvPr/>
          </p:nvSpPr>
          <p:spPr>
            <a:xfrm>
              <a:off x="4835688" y="2401052"/>
              <a:ext cx="20289" cy="5958"/>
            </a:xfrm>
            <a:custGeom>
              <a:avLst/>
              <a:gdLst/>
              <a:ahLst/>
              <a:cxnLst/>
              <a:rect l="l" t="t" r="r" b="b"/>
              <a:pathLst>
                <a:path w="790" h="232" extrusionOk="0">
                  <a:moveTo>
                    <a:pt x="89" y="1"/>
                  </a:moveTo>
                  <a:cubicBezTo>
                    <a:pt x="41" y="1"/>
                    <a:pt x="0" y="59"/>
                    <a:pt x="46" y="97"/>
                  </a:cubicBezTo>
                  <a:cubicBezTo>
                    <a:pt x="151" y="186"/>
                    <a:pt x="282" y="232"/>
                    <a:pt x="414" y="232"/>
                  </a:cubicBezTo>
                  <a:cubicBezTo>
                    <a:pt x="526" y="232"/>
                    <a:pt x="638" y="199"/>
                    <a:pt x="736" y="131"/>
                  </a:cubicBezTo>
                  <a:cubicBezTo>
                    <a:pt x="789" y="95"/>
                    <a:pt x="754" y="14"/>
                    <a:pt x="704" y="14"/>
                  </a:cubicBezTo>
                  <a:cubicBezTo>
                    <a:pt x="693" y="14"/>
                    <a:pt x="682" y="17"/>
                    <a:pt x="671" y="25"/>
                  </a:cubicBezTo>
                  <a:cubicBezTo>
                    <a:pt x="591" y="83"/>
                    <a:pt x="498" y="113"/>
                    <a:pt x="405" y="113"/>
                  </a:cubicBezTo>
                  <a:cubicBezTo>
                    <a:pt x="306" y="113"/>
                    <a:pt x="208" y="80"/>
                    <a:pt x="128" y="15"/>
                  </a:cubicBezTo>
                  <a:cubicBezTo>
                    <a:pt x="115" y="5"/>
                    <a:pt x="102" y="1"/>
                    <a:pt x="8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34"/>
            <p:cNvSpPr/>
            <p:nvPr/>
          </p:nvSpPr>
          <p:spPr>
            <a:xfrm>
              <a:off x="4868074" y="2388570"/>
              <a:ext cx="13689" cy="9913"/>
            </a:xfrm>
            <a:custGeom>
              <a:avLst/>
              <a:gdLst/>
              <a:ahLst/>
              <a:cxnLst/>
              <a:rect l="l" t="t" r="r" b="b"/>
              <a:pathLst>
                <a:path w="533" h="386" extrusionOk="0">
                  <a:moveTo>
                    <a:pt x="482" y="0"/>
                  </a:moveTo>
                  <a:cubicBezTo>
                    <a:pt x="470" y="0"/>
                    <a:pt x="458" y="6"/>
                    <a:pt x="451" y="20"/>
                  </a:cubicBezTo>
                  <a:cubicBezTo>
                    <a:pt x="369" y="177"/>
                    <a:pt x="240" y="289"/>
                    <a:pt x="59" y="300"/>
                  </a:cubicBezTo>
                  <a:cubicBezTo>
                    <a:pt x="1" y="300"/>
                    <a:pt x="1" y="385"/>
                    <a:pt x="59" y="385"/>
                  </a:cubicBezTo>
                  <a:cubicBezTo>
                    <a:pt x="264" y="382"/>
                    <a:pt x="465" y="255"/>
                    <a:pt x="523" y="54"/>
                  </a:cubicBezTo>
                  <a:cubicBezTo>
                    <a:pt x="532" y="24"/>
                    <a:pt x="506" y="0"/>
                    <a:pt x="48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34"/>
            <p:cNvSpPr/>
            <p:nvPr/>
          </p:nvSpPr>
          <p:spPr>
            <a:xfrm>
              <a:off x="5001315" y="2532238"/>
              <a:ext cx="11223" cy="15538"/>
            </a:xfrm>
            <a:custGeom>
              <a:avLst/>
              <a:gdLst/>
              <a:ahLst/>
              <a:cxnLst/>
              <a:rect l="l" t="t" r="r" b="b"/>
              <a:pathLst>
                <a:path w="437" h="605" extrusionOk="0">
                  <a:moveTo>
                    <a:pt x="373" y="1"/>
                  </a:moveTo>
                  <a:cubicBezTo>
                    <a:pt x="368" y="1"/>
                    <a:pt x="364" y="1"/>
                    <a:pt x="359" y="3"/>
                  </a:cubicBezTo>
                  <a:cubicBezTo>
                    <a:pt x="127" y="61"/>
                    <a:pt x="0" y="347"/>
                    <a:pt x="24" y="569"/>
                  </a:cubicBezTo>
                  <a:cubicBezTo>
                    <a:pt x="26" y="592"/>
                    <a:pt x="45" y="604"/>
                    <a:pt x="64" y="604"/>
                  </a:cubicBezTo>
                  <a:cubicBezTo>
                    <a:pt x="82" y="604"/>
                    <a:pt x="99" y="593"/>
                    <a:pt x="99" y="569"/>
                  </a:cubicBezTo>
                  <a:cubicBezTo>
                    <a:pt x="92" y="341"/>
                    <a:pt x="222" y="207"/>
                    <a:pt x="396" y="88"/>
                  </a:cubicBezTo>
                  <a:cubicBezTo>
                    <a:pt x="437" y="60"/>
                    <a:pt x="418" y="1"/>
                    <a:pt x="37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34"/>
            <p:cNvSpPr/>
            <p:nvPr/>
          </p:nvSpPr>
          <p:spPr>
            <a:xfrm>
              <a:off x="4750988" y="2444430"/>
              <a:ext cx="60200" cy="44225"/>
            </a:xfrm>
            <a:custGeom>
              <a:avLst/>
              <a:gdLst/>
              <a:ahLst/>
              <a:cxnLst/>
              <a:rect l="l" t="t" r="r" b="b"/>
              <a:pathLst>
                <a:path w="2344" h="1722" extrusionOk="0">
                  <a:moveTo>
                    <a:pt x="1056" y="0"/>
                  </a:moveTo>
                  <a:cubicBezTo>
                    <a:pt x="1050" y="0"/>
                    <a:pt x="1045" y="1"/>
                    <a:pt x="1039" y="3"/>
                  </a:cubicBezTo>
                  <a:cubicBezTo>
                    <a:pt x="485" y="174"/>
                    <a:pt x="0" y="898"/>
                    <a:pt x="297" y="1475"/>
                  </a:cubicBezTo>
                  <a:cubicBezTo>
                    <a:pt x="367" y="1610"/>
                    <a:pt x="474" y="1673"/>
                    <a:pt x="591" y="1673"/>
                  </a:cubicBezTo>
                  <a:cubicBezTo>
                    <a:pt x="674" y="1673"/>
                    <a:pt x="763" y="1641"/>
                    <a:pt x="847" y="1581"/>
                  </a:cubicBezTo>
                  <a:cubicBezTo>
                    <a:pt x="1049" y="1437"/>
                    <a:pt x="1168" y="1212"/>
                    <a:pt x="1230" y="973"/>
                  </a:cubicBezTo>
                  <a:cubicBezTo>
                    <a:pt x="1431" y="1355"/>
                    <a:pt x="1783" y="1666"/>
                    <a:pt x="2217" y="1721"/>
                  </a:cubicBezTo>
                  <a:cubicBezTo>
                    <a:pt x="2220" y="1721"/>
                    <a:pt x="2223" y="1721"/>
                    <a:pt x="2226" y="1721"/>
                  </a:cubicBezTo>
                  <a:cubicBezTo>
                    <a:pt x="2311" y="1721"/>
                    <a:pt x="2344" y="1586"/>
                    <a:pt x="2268" y="1550"/>
                  </a:cubicBezTo>
                  <a:cubicBezTo>
                    <a:pt x="1793" y="1342"/>
                    <a:pt x="1431" y="1086"/>
                    <a:pt x="1291" y="556"/>
                  </a:cubicBezTo>
                  <a:cubicBezTo>
                    <a:pt x="1278" y="507"/>
                    <a:pt x="1238" y="484"/>
                    <a:pt x="1197" y="484"/>
                  </a:cubicBezTo>
                  <a:cubicBezTo>
                    <a:pt x="1145" y="484"/>
                    <a:pt x="1092" y="520"/>
                    <a:pt x="1090" y="584"/>
                  </a:cubicBezTo>
                  <a:cubicBezTo>
                    <a:pt x="1086" y="802"/>
                    <a:pt x="1028" y="1014"/>
                    <a:pt x="919" y="1202"/>
                  </a:cubicBezTo>
                  <a:lnTo>
                    <a:pt x="789" y="1369"/>
                  </a:lnTo>
                  <a:lnTo>
                    <a:pt x="427" y="1277"/>
                  </a:lnTo>
                  <a:cubicBezTo>
                    <a:pt x="373" y="1212"/>
                    <a:pt x="410" y="1000"/>
                    <a:pt x="420" y="925"/>
                  </a:cubicBezTo>
                  <a:cubicBezTo>
                    <a:pt x="485" y="546"/>
                    <a:pt x="738" y="256"/>
                    <a:pt x="1083" y="99"/>
                  </a:cubicBezTo>
                  <a:cubicBezTo>
                    <a:pt x="1132" y="77"/>
                    <a:pt x="1107" y="0"/>
                    <a:pt x="105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34"/>
            <p:cNvSpPr/>
            <p:nvPr/>
          </p:nvSpPr>
          <p:spPr>
            <a:xfrm>
              <a:off x="4909526" y="2614628"/>
              <a:ext cx="49464" cy="53574"/>
            </a:xfrm>
            <a:custGeom>
              <a:avLst/>
              <a:gdLst/>
              <a:ahLst/>
              <a:cxnLst/>
              <a:rect l="l" t="t" r="r" b="b"/>
              <a:pathLst>
                <a:path w="1926" h="2086" extrusionOk="0">
                  <a:moveTo>
                    <a:pt x="1172" y="886"/>
                  </a:moveTo>
                  <a:cubicBezTo>
                    <a:pt x="1196" y="886"/>
                    <a:pt x="1222" y="888"/>
                    <a:pt x="1248" y="893"/>
                  </a:cubicBezTo>
                  <a:cubicBezTo>
                    <a:pt x="1266" y="888"/>
                    <a:pt x="1283" y="886"/>
                    <a:pt x="1299" y="886"/>
                  </a:cubicBezTo>
                  <a:cubicBezTo>
                    <a:pt x="1380" y="886"/>
                    <a:pt x="1425" y="947"/>
                    <a:pt x="1436" y="1070"/>
                  </a:cubicBezTo>
                  <a:cubicBezTo>
                    <a:pt x="1542" y="1156"/>
                    <a:pt x="1559" y="1241"/>
                    <a:pt x="1491" y="1333"/>
                  </a:cubicBezTo>
                  <a:lnTo>
                    <a:pt x="1491" y="1330"/>
                  </a:lnTo>
                  <a:cubicBezTo>
                    <a:pt x="1467" y="1456"/>
                    <a:pt x="1348" y="1572"/>
                    <a:pt x="1255" y="1658"/>
                  </a:cubicBezTo>
                  <a:cubicBezTo>
                    <a:pt x="1158" y="1748"/>
                    <a:pt x="1004" y="1856"/>
                    <a:pt x="864" y="1856"/>
                  </a:cubicBezTo>
                  <a:cubicBezTo>
                    <a:pt x="797" y="1856"/>
                    <a:pt x="734" y="1831"/>
                    <a:pt x="682" y="1767"/>
                  </a:cubicBezTo>
                  <a:cubicBezTo>
                    <a:pt x="668" y="1753"/>
                    <a:pt x="651" y="1743"/>
                    <a:pt x="634" y="1743"/>
                  </a:cubicBezTo>
                  <a:cubicBezTo>
                    <a:pt x="685" y="1423"/>
                    <a:pt x="799" y="886"/>
                    <a:pt x="1172" y="886"/>
                  </a:cubicBezTo>
                  <a:close/>
                  <a:moveTo>
                    <a:pt x="80" y="1"/>
                  </a:moveTo>
                  <a:cubicBezTo>
                    <a:pt x="42" y="1"/>
                    <a:pt x="1" y="34"/>
                    <a:pt x="9" y="83"/>
                  </a:cubicBezTo>
                  <a:cubicBezTo>
                    <a:pt x="94" y="674"/>
                    <a:pt x="261" y="1244"/>
                    <a:pt x="429" y="1815"/>
                  </a:cubicBezTo>
                  <a:cubicBezTo>
                    <a:pt x="444" y="1861"/>
                    <a:pt x="484" y="1888"/>
                    <a:pt x="529" y="1888"/>
                  </a:cubicBezTo>
                  <a:cubicBezTo>
                    <a:pt x="535" y="1888"/>
                    <a:pt x="540" y="1887"/>
                    <a:pt x="545" y="1887"/>
                  </a:cubicBezTo>
                  <a:cubicBezTo>
                    <a:pt x="610" y="2027"/>
                    <a:pt x="718" y="2085"/>
                    <a:pt x="845" y="2085"/>
                  </a:cubicBezTo>
                  <a:cubicBezTo>
                    <a:pt x="1280" y="2085"/>
                    <a:pt x="1925" y="1394"/>
                    <a:pt x="1716" y="947"/>
                  </a:cubicBezTo>
                  <a:cubicBezTo>
                    <a:pt x="1627" y="757"/>
                    <a:pt x="1440" y="673"/>
                    <a:pt x="1247" y="673"/>
                  </a:cubicBezTo>
                  <a:cubicBezTo>
                    <a:pt x="1159" y="673"/>
                    <a:pt x="1071" y="690"/>
                    <a:pt x="989" y="722"/>
                  </a:cubicBezTo>
                  <a:cubicBezTo>
                    <a:pt x="692" y="838"/>
                    <a:pt x="562" y="1118"/>
                    <a:pt x="490" y="1412"/>
                  </a:cubicBezTo>
                  <a:cubicBezTo>
                    <a:pt x="343" y="964"/>
                    <a:pt x="224" y="510"/>
                    <a:pt x="135" y="49"/>
                  </a:cubicBezTo>
                  <a:cubicBezTo>
                    <a:pt x="128" y="15"/>
                    <a:pt x="105" y="1"/>
                    <a:pt x="8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34"/>
            <p:cNvSpPr/>
            <p:nvPr/>
          </p:nvSpPr>
          <p:spPr>
            <a:xfrm>
              <a:off x="4986137" y="2423961"/>
              <a:ext cx="43609" cy="33336"/>
            </a:xfrm>
            <a:custGeom>
              <a:avLst/>
              <a:gdLst/>
              <a:ahLst/>
              <a:cxnLst/>
              <a:rect l="l" t="t" r="r" b="b"/>
              <a:pathLst>
                <a:path w="1698" h="1298" extrusionOk="0">
                  <a:moveTo>
                    <a:pt x="759" y="1"/>
                  </a:moveTo>
                  <a:cubicBezTo>
                    <a:pt x="164" y="32"/>
                    <a:pt x="0" y="797"/>
                    <a:pt x="438" y="1145"/>
                  </a:cubicBezTo>
                  <a:cubicBezTo>
                    <a:pt x="571" y="1250"/>
                    <a:pt x="734" y="1298"/>
                    <a:pt x="896" y="1298"/>
                  </a:cubicBezTo>
                  <a:cubicBezTo>
                    <a:pt x="1289" y="1298"/>
                    <a:pt x="1686" y="1018"/>
                    <a:pt x="1698" y="588"/>
                  </a:cubicBezTo>
                  <a:cubicBezTo>
                    <a:pt x="1698" y="538"/>
                    <a:pt x="1651" y="504"/>
                    <a:pt x="1606" y="504"/>
                  </a:cubicBezTo>
                  <a:cubicBezTo>
                    <a:pt x="1579" y="504"/>
                    <a:pt x="1552" y="517"/>
                    <a:pt x="1537" y="547"/>
                  </a:cubicBezTo>
                  <a:cubicBezTo>
                    <a:pt x="1403" y="819"/>
                    <a:pt x="1208" y="1109"/>
                    <a:pt x="910" y="1109"/>
                  </a:cubicBezTo>
                  <a:cubicBezTo>
                    <a:pt x="838" y="1109"/>
                    <a:pt x="759" y="1092"/>
                    <a:pt x="673" y="1053"/>
                  </a:cubicBezTo>
                  <a:cubicBezTo>
                    <a:pt x="212" y="848"/>
                    <a:pt x="284" y="223"/>
                    <a:pt x="772" y="110"/>
                  </a:cubicBezTo>
                  <a:cubicBezTo>
                    <a:pt x="834" y="93"/>
                    <a:pt x="820" y="1"/>
                    <a:pt x="75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34"/>
            <p:cNvSpPr/>
            <p:nvPr/>
          </p:nvSpPr>
          <p:spPr>
            <a:xfrm>
              <a:off x="4831939" y="2566756"/>
              <a:ext cx="21342" cy="3878"/>
            </a:xfrm>
            <a:custGeom>
              <a:avLst/>
              <a:gdLst/>
              <a:ahLst/>
              <a:cxnLst/>
              <a:rect l="l" t="t" r="r" b="b"/>
              <a:pathLst>
                <a:path w="831" h="151" extrusionOk="0">
                  <a:moveTo>
                    <a:pt x="38" y="1"/>
                  </a:moveTo>
                  <a:cubicBezTo>
                    <a:pt x="1" y="1"/>
                    <a:pt x="4" y="49"/>
                    <a:pt x="38" y="52"/>
                  </a:cubicBezTo>
                  <a:lnTo>
                    <a:pt x="192" y="66"/>
                  </a:lnTo>
                  <a:cubicBezTo>
                    <a:pt x="192" y="72"/>
                    <a:pt x="199" y="76"/>
                    <a:pt x="205" y="76"/>
                  </a:cubicBezTo>
                  <a:cubicBezTo>
                    <a:pt x="400" y="103"/>
                    <a:pt x="598" y="137"/>
                    <a:pt x="796" y="151"/>
                  </a:cubicBezTo>
                  <a:cubicBezTo>
                    <a:pt x="824" y="151"/>
                    <a:pt x="830" y="110"/>
                    <a:pt x="807" y="107"/>
                  </a:cubicBezTo>
                  <a:cubicBezTo>
                    <a:pt x="742" y="96"/>
                    <a:pt x="680" y="89"/>
                    <a:pt x="615" y="79"/>
                  </a:cubicBezTo>
                  <a:cubicBezTo>
                    <a:pt x="629" y="59"/>
                    <a:pt x="615" y="31"/>
                    <a:pt x="591" y="28"/>
                  </a:cubicBezTo>
                  <a:cubicBezTo>
                    <a:pt x="407" y="11"/>
                    <a:pt x="223" y="8"/>
                    <a:pt x="3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34"/>
            <p:cNvSpPr/>
            <p:nvPr/>
          </p:nvSpPr>
          <p:spPr>
            <a:xfrm>
              <a:off x="4836331" y="2463358"/>
              <a:ext cx="25528" cy="4417"/>
            </a:xfrm>
            <a:custGeom>
              <a:avLst/>
              <a:gdLst/>
              <a:ahLst/>
              <a:cxnLst/>
              <a:rect l="l" t="t" r="r" b="b"/>
              <a:pathLst>
                <a:path w="994" h="172" extrusionOk="0">
                  <a:moveTo>
                    <a:pt x="38" y="0"/>
                  </a:moveTo>
                  <a:cubicBezTo>
                    <a:pt x="0" y="0"/>
                    <a:pt x="1" y="58"/>
                    <a:pt x="41" y="62"/>
                  </a:cubicBezTo>
                  <a:cubicBezTo>
                    <a:pt x="338" y="99"/>
                    <a:pt x="639" y="147"/>
                    <a:pt x="939" y="171"/>
                  </a:cubicBezTo>
                  <a:cubicBezTo>
                    <a:pt x="940" y="171"/>
                    <a:pt x="941" y="171"/>
                    <a:pt x="942" y="171"/>
                  </a:cubicBezTo>
                  <a:cubicBezTo>
                    <a:pt x="984" y="171"/>
                    <a:pt x="993" y="103"/>
                    <a:pt x="950" y="96"/>
                  </a:cubicBezTo>
                  <a:cubicBezTo>
                    <a:pt x="649" y="55"/>
                    <a:pt x="345" y="31"/>
                    <a:pt x="41" y="0"/>
                  </a:cubicBezTo>
                  <a:cubicBezTo>
                    <a:pt x="40" y="0"/>
                    <a:pt x="39" y="0"/>
                    <a:pt x="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34"/>
            <p:cNvSpPr/>
            <p:nvPr/>
          </p:nvSpPr>
          <p:spPr>
            <a:xfrm>
              <a:off x="4836947" y="2370361"/>
              <a:ext cx="17284" cy="3108"/>
            </a:xfrm>
            <a:custGeom>
              <a:avLst/>
              <a:gdLst/>
              <a:ahLst/>
              <a:cxnLst/>
              <a:rect l="l" t="t" r="r" b="b"/>
              <a:pathLst>
                <a:path w="673" h="121" extrusionOk="0">
                  <a:moveTo>
                    <a:pt x="49" y="0"/>
                  </a:moveTo>
                  <a:cubicBezTo>
                    <a:pt x="12" y="0"/>
                    <a:pt x="0" y="57"/>
                    <a:pt x="41" y="66"/>
                  </a:cubicBezTo>
                  <a:cubicBezTo>
                    <a:pt x="199" y="102"/>
                    <a:pt x="362" y="120"/>
                    <a:pt x="526" y="120"/>
                  </a:cubicBezTo>
                  <a:cubicBezTo>
                    <a:pt x="563" y="120"/>
                    <a:pt x="601" y="119"/>
                    <a:pt x="639" y="117"/>
                  </a:cubicBezTo>
                  <a:cubicBezTo>
                    <a:pt x="670" y="117"/>
                    <a:pt x="673" y="69"/>
                    <a:pt x="639" y="69"/>
                  </a:cubicBezTo>
                  <a:cubicBezTo>
                    <a:pt x="444" y="63"/>
                    <a:pt x="249" y="42"/>
                    <a:pt x="58" y="1"/>
                  </a:cubicBezTo>
                  <a:cubicBezTo>
                    <a:pt x="55" y="0"/>
                    <a:pt x="52" y="0"/>
                    <a:pt x="4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Google Shape;580;p34">
            <a:extLst>
              <a:ext uri="{FF2B5EF4-FFF2-40B4-BE49-F238E27FC236}">
                <a16:creationId xmlns:a16="http://schemas.microsoft.com/office/drawing/2014/main" id="{084AD54A-E6FC-2E0B-3EE8-EF756C22B6D0}"/>
              </a:ext>
            </a:extLst>
          </p:cNvPr>
          <p:cNvSpPr txBox="1">
            <a:spLocks/>
          </p:cNvSpPr>
          <p:nvPr/>
        </p:nvSpPr>
        <p:spPr>
          <a:xfrm>
            <a:off x="1800000" y="810000"/>
            <a:ext cx="5664300" cy="5310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FC39F"/>
              </a:buClr>
              <a:buSzPts val="1800"/>
              <a:buFont typeface="Sue Ellen Francisco"/>
              <a:buNone/>
              <a:defRPr sz="1800" b="0" i="0" u="none" strike="noStrike" cap="none">
                <a:solidFill>
                  <a:srgbClr val="FFFFFF"/>
                </a:solidFill>
                <a:latin typeface="Sue Ellen Francisco"/>
                <a:ea typeface="Sue Ellen Francisco"/>
                <a:cs typeface="Sue Ellen Francisco"/>
                <a:sym typeface="Sue Ellen Francisco"/>
              </a:defRPr>
            </a:lvl1pPr>
            <a:lvl2pPr marR="0" lvl="1" algn="ctr" rtl="0">
              <a:lnSpc>
                <a:spcPct val="100000"/>
              </a:lnSpc>
              <a:spcBef>
                <a:spcPts val="0"/>
              </a:spcBef>
              <a:spcAft>
                <a:spcPts val="0"/>
              </a:spcAft>
              <a:buClr>
                <a:srgbClr val="FFC39F"/>
              </a:buClr>
              <a:buSzPts val="1800"/>
              <a:buFont typeface="Joti One"/>
              <a:buNone/>
              <a:defRPr sz="1800" b="0" i="0" u="none" strike="noStrike" cap="none">
                <a:solidFill>
                  <a:srgbClr val="FFC39F"/>
                </a:solidFill>
                <a:latin typeface="Joti One"/>
                <a:ea typeface="Joti One"/>
                <a:cs typeface="Joti One"/>
                <a:sym typeface="Joti One"/>
              </a:defRPr>
            </a:lvl2pPr>
            <a:lvl3pPr marR="0" lvl="2" algn="ctr" rtl="0">
              <a:lnSpc>
                <a:spcPct val="100000"/>
              </a:lnSpc>
              <a:spcBef>
                <a:spcPts val="0"/>
              </a:spcBef>
              <a:spcAft>
                <a:spcPts val="0"/>
              </a:spcAft>
              <a:buClr>
                <a:srgbClr val="FFC39F"/>
              </a:buClr>
              <a:buSzPts val="1800"/>
              <a:buFont typeface="Joti One"/>
              <a:buNone/>
              <a:defRPr sz="1800" b="0" i="0" u="none" strike="noStrike" cap="none">
                <a:solidFill>
                  <a:srgbClr val="FFC39F"/>
                </a:solidFill>
                <a:latin typeface="Joti One"/>
                <a:ea typeface="Joti One"/>
                <a:cs typeface="Joti One"/>
                <a:sym typeface="Joti One"/>
              </a:defRPr>
            </a:lvl3pPr>
            <a:lvl4pPr marR="0" lvl="3" algn="ctr" rtl="0">
              <a:lnSpc>
                <a:spcPct val="100000"/>
              </a:lnSpc>
              <a:spcBef>
                <a:spcPts val="0"/>
              </a:spcBef>
              <a:spcAft>
                <a:spcPts val="0"/>
              </a:spcAft>
              <a:buClr>
                <a:srgbClr val="FFC39F"/>
              </a:buClr>
              <a:buSzPts val="1800"/>
              <a:buFont typeface="Joti One"/>
              <a:buNone/>
              <a:defRPr sz="1800" b="0" i="0" u="none" strike="noStrike" cap="none">
                <a:solidFill>
                  <a:srgbClr val="FFC39F"/>
                </a:solidFill>
                <a:latin typeface="Joti One"/>
                <a:ea typeface="Joti One"/>
                <a:cs typeface="Joti One"/>
                <a:sym typeface="Joti One"/>
              </a:defRPr>
            </a:lvl4pPr>
            <a:lvl5pPr marR="0" lvl="4" algn="ctr" rtl="0">
              <a:lnSpc>
                <a:spcPct val="100000"/>
              </a:lnSpc>
              <a:spcBef>
                <a:spcPts val="0"/>
              </a:spcBef>
              <a:spcAft>
                <a:spcPts val="0"/>
              </a:spcAft>
              <a:buClr>
                <a:srgbClr val="FFC39F"/>
              </a:buClr>
              <a:buSzPts val="1800"/>
              <a:buFont typeface="Joti One"/>
              <a:buNone/>
              <a:defRPr sz="1800" b="0" i="0" u="none" strike="noStrike" cap="none">
                <a:solidFill>
                  <a:srgbClr val="FFC39F"/>
                </a:solidFill>
                <a:latin typeface="Joti One"/>
                <a:ea typeface="Joti One"/>
                <a:cs typeface="Joti One"/>
                <a:sym typeface="Joti One"/>
              </a:defRPr>
            </a:lvl5pPr>
            <a:lvl6pPr marR="0" lvl="5" algn="ctr" rtl="0">
              <a:lnSpc>
                <a:spcPct val="100000"/>
              </a:lnSpc>
              <a:spcBef>
                <a:spcPts val="0"/>
              </a:spcBef>
              <a:spcAft>
                <a:spcPts val="0"/>
              </a:spcAft>
              <a:buClr>
                <a:srgbClr val="FFC39F"/>
              </a:buClr>
              <a:buSzPts val="1800"/>
              <a:buFont typeface="Joti One"/>
              <a:buNone/>
              <a:defRPr sz="1800" b="0" i="0" u="none" strike="noStrike" cap="none">
                <a:solidFill>
                  <a:srgbClr val="FFC39F"/>
                </a:solidFill>
                <a:latin typeface="Joti One"/>
                <a:ea typeface="Joti One"/>
                <a:cs typeface="Joti One"/>
                <a:sym typeface="Joti One"/>
              </a:defRPr>
            </a:lvl6pPr>
            <a:lvl7pPr marR="0" lvl="6" algn="ctr" rtl="0">
              <a:lnSpc>
                <a:spcPct val="100000"/>
              </a:lnSpc>
              <a:spcBef>
                <a:spcPts val="0"/>
              </a:spcBef>
              <a:spcAft>
                <a:spcPts val="0"/>
              </a:spcAft>
              <a:buClr>
                <a:srgbClr val="FFC39F"/>
              </a:buClr>
              <a:buSzPts val="1800"/>
              <a:buFont typeface="Joti One"/>
              <a:buNone/>
              <a:defRPr sz="1800" b="0" i="0" u="none" strike="noStrike" cap="none">
                <a:solidFill>
                  <a:srgbClr val="FFC39F"/>
                </a:solidFill>
                <a:latin typeface="Joti One"/>
                <a:ea typeface="Joti One"/>
                <a:cs typeface="Joti One"/>
                <a:sym typeface="Joti One"/>
              </a:defRPr>
            </a:lvl7pPr>
            <a:lvl8pPr marR="0" lvl="7" algn="ctr" rtl="0">
              <a:lnSpc>
                <a:spcPct val="100000"/>
              </a:lnSpc>
              <a:spcBef>
                <a:spcPts val="0"/>
              </a:spcBef>
              <a:spcAft>
                <a:spcPts val="0"/>
              </a:spcAft>
              <a:buClr>
                <a:srgbClr val="FFC39F"/>
              </a:buClr>
              <a:buSzPts val="1800"/>
              <a:buFont typeface="Joti One"/>
              <a:buNone/>
              <a:defRPr sz="1800" b="0" i="0" u="none" strike="noStrike" cap="none">
                <a:solidFill>
                  <a:srgbClr val="FFC39F"/>
                </a:solidFill>
                <a:latin typeface="Joti One"/>
                <a:ea typeface="Joti One"/>
                <a:cs typeface="Joti One"/>
                <a:sym typeface="Joti One"/>
              </a:defRPr>
            </a:lvl8pPr>
            <a:lvl9pPr marR="0" lvl="8" algn="ctr" rtl="0">
              <a:lnSpc>
                <a:spcPct val="100000"/>
              </a:lnSpc>
              <a:spcBef>
                <a:spcPts val="0"/>
              </a:spcBef>
              <a:spcAft>
                <a:spcPts val="0"/>
              </a:spcAft>
              <a:buClr>
                <a:srgbClr val="FFC39F"/>
              </a:buClr>
              <a:buSzPts val="1800"/>
              <a:buFont typeface="Joti One"/>
              <a:buNone/>
              <a:defRPr sz="1800" b="0" i="0" u="none" strike="noStrike" cap="none">
                <a:solidFill>
                  <a:srgbClr val="FFC39F"/>
                </a:solidFill>
                <a:latin typeface="Joti One"/>
                <a:ea typeface="Joti One"/>
                <a:cs typeface="Joti One"/>
                <a:sym typeface="Joti One"/>
              </a:defRPr>
            </a:lvl9pPr>
          </a:lstStyle>
          <a:p>
            <a:r>
              <a:rPr lang="en-US" sz="3200" dirty="0"/>
              <a:t>Experiences of </a:t>
            </a:r>
            <a:r>
              <a:rPr lang="en-US" sz="3200" dirty="0">
                <a:solidFill>
                  <a:srgbClr val="DD7E6B"/>
                </a:solidFill>
              </a:rPr>
              <a:t>Progress Group</a:t>
            </a:r>
            <a:endParaRPr lang="en-US" dirty="0"/>
          </a:p>
        </p:txBody>
      </p:sp>
      <p:pic>
        <p:nvPicPr>
          <p:cNvPr id="2" name="图片 1">
            <a:extLst>
              <a:ext uri="{FF2B5EF4-FFF2-40B4-BE49-F238E27FC236}">
                <a16:creationId xmlns:a16="http://schemas.microsoft.com/office/drawing/2014/main" id="{04C853DA-3449-C0C5-FA08-8CCD545CF34C}"/>
              </a:ext>
            </a:extLst>
          </p:cNvPr>
          <p:cNvPicPr>
            <a:picLocks noChangeAspect="1"/>
          </p:cNvPicPr>
          <p:nvPr/>
        </p:nvPicPr>
        <p:blipFill>
          <a:blip r:embed="rId3">
            <a:biLevel thresh="50000"/>
            <a:extLst>
              <a:ext uri="{BEBA8EAE-BF5A-486C-A8C5-ECC9F3942E4B}">
                <a14:imgProps xmlns:a14="http://schemas.microsoft.com/office/drawing/2010/main">
                  <a14:imgLayer r:embed="rId4">
                    <a14:imgEffect>
                      <a14:backgroundRemoval t="9785" b="93738" l="8023" r="91389">
                        <a14:foregroundMark x1="20548" y1="74364" x2="15656" y2="79452"/>
                        <a14:foregroundMark x1="20352" y1="74755" x2="20548" y2="75538"/>
                        <a14:foregroundMark x1="27513" y1="81800" x2="24658" y2="87084"/>
                        <a14:foregroundMark x1="27936" y1="81018" x2="27513" y2="81800"/>
                        <a14:foregroundMark x1="28571" y1="79843" x2="27936" y2="81018"/>
                        <a14:foregroundMark x1="32877" y1="82387" x2="34247" y2="90215"/>
                        <a14:foregroundMark x1="38748" y1="83562" x2="34247" y2="89237"/>
                        <a14:foregroundMark x1="43648" y1="84678" x2="48141" y2="85127"/>
                        <a14:foregroundMark x1="42270" y1="88650" x2="46184" y2="88650"/>
                        <a14:foregroundMark x1="52371" y1="90709" x2="52446" y2="93933"/>
                        <a14:foregroundMark x1="52330" y1="88936" x2="52362" y2="90318"/>
                        <a14:foregroundMark x1="52250" y1="85519" x2="52322" y2="88593"/>
                        <a14:foregroundMark x1="67211" y1="84874" x2="69863" y2="89041"/>
                        <a14:foregroundMark x1="62818" y1="90607" x2="68297" y2="90607"/>
                        <a14:foregroundMark x1="62231" y1="91194" x2="59100" y2="92955"/>
                        <a14:foregroundMark x1="69472" y1="79843" x2="74560" y2="87280"/>
                        <a14:foregroundMark x1="70450" y1="80235" x2="76321" y2="87476"/>
                        <a14:foregroundMark x1="72407" y1="79648" x2="78359" y2="75622"/>
                        <a14:foregroundMark x1="86579" y1="73839" x2="91585" y2="74951"/>
                        <a14:foregroundMark x1="81018" y1="72603" x2="81314" y2="72669"/>
                        <a14:foregroundMark x1="87496" y1="72337" x2="87867" y2="73386"/>
                        <a14:foregroundMark x1="84540" y1="63992" x2="86624" y2="69877"/>
                        <a14:foregroundMark x1="87867" y1="73386" x2="87867" y2="73581"/>
                        <a14:foregroundMark x1="90998" y1="73973" x2="88650" y2="77104"/>
                        <a14:foregroundMark x1="80243" y1="74352" x2="79843" y2="74364"/>
                        <a14:foregroundMark x1="84736" y1="68102" x2="83953" y2="63796"/>
                        <a14:foregroundMark x1="10372" y1="68689" x2="8023" y2="71233"/>
                        <a14:foregroundMark x1="11742" y1="75147" x2="16047" y2="73581"/>
                        <a14:foregroundMark x1="11546" y1="76125" x2="13112" y2="75538"/>
                        <a14:foregroundMark x1="15125" y1="79648" x2="16634" y2="80235"/>
                        <a14:foregroundMark x1="13112" y1="78865" x2="15125" y2="79648"/>
                        <a14:foregroundMark x1="14411" y1="79648" x2="15656" y2="80626"/>
                        <a14:foregroundMark x1="12916" y1="78474" x2="14411" y2="79648"/>
                        <a14:foregroundMark x1="14873" y1="79648" x2="16634" y2="81409"/>
                        <a14:foregroundMark x1="13307" y1="78082" x2="14873" y2="79648"/>
                        <a14:foregroundMark x1="19374" y1="83562" x2="20352" y2="83757"/>
                        <a14:foregroundMark x1="21918" y1="75147" x2="20939" y2="81409"/>
                        <a14:foregroundMark x1="22309" y1="75342" x2="23092" y2="75538"/>
                        <a14:foregroundMark x1="23092" y1="86106" x2="26810" y2="87867"/>
                        <a14:foregroundMark x1="27355" y1="84084" x2="25636" y2="86888"/>
                        <a14:foregroundMark x1="28755" y1="81800" x2="27769" y2="83409"/>
                        <a14:foregroundMark x1="29234" y1="81018" x2="28755" y2="81800"/>
                        <a14:foregroundMark x1="29354" y1="80822" x2="29234" y2="81018"/>
                        <a14:foregroundMark x1="33659" y1="81800" x2="33464" y2="85127"/>
                        <a14:foregroundMark x1="31352" y1="80944" x2="32485" y2="81605"/>
                        <a14:foregroundMark x1="30137" y1="80235" x2="31096" y2="80795"/>
                        <a14:foregroundMark x1="30920" y1="89824" x2="34051" y2="90802"/>
                        <a14:foregroundMark x1="39922" y1="92759" x2="50294" y2="93542"/>
                        <a14:foregroundMark x1="50294" y1="93542" x2="48532" y2="91977"/>
                        <a14:foregroundMark x1="58904" y1="85910" x2="55382" y2="88845"/>
                        <a14:foregroundMark x1="57926" y1="85714" x2="58317" y2="86693"/>
                        <a14:foregroundMark x1="55530" y1="85343" x2="53229" y2="84932"/>
                        <a14:foregroundMark x1="56288" y1="85478" x2="56057" y2="85437"/>
                        <a14:foregroundMark x1="58708" y1="85910" x2="56650" y2="85543"/>
                        <a14:foregroundMark x1="60593" y1="91121" x2="61057" y2="91389"/>
                        <a14:foregroundMark x1="57339" y1="89237" x2="59193" y2="90310"/>
                        <a14:foregroundMark x1="65166" y1="82387" x2="65689" y2="82313"/>
                        <a14:foregroundMark x1="81605" y1="71820" x2="81854" y2="71820"/>
                        <a14:foregroundMark x1="84344" y1="63014" x2="84344" y2="65362"/>
                        <a14:foregroundMark x1="35025" y1="50685" x2="35616" y2="54403"/>
                        <a14:foregroundMark x1="34932" y1="50098" x2="35025" y2="50685"/>
                        <a14:foregroundMark x1="34745" y1="48924" x2="34932" y2="50098"/>
                        <a14:foregroundMark x1="34714" y1="48728" x2="34745" y2="48924"/>
                        <a14:foregroundMark x1="34247" y1="45793" x2="34714" y2="48728"/>
                        <a14:foregroundMark x1="64088" y1="40161" x2="73581" y2="40313"/>
                        <a14:foregroundMark x1="60512" y1="40104" x2="63701" y2="40155"/>
                        <a14:foregroundMark x1="57887" y1="40062" x2="58861" y2="40078"/>
                        <a14:foregroundMark x1="31996" y1="62427" x2="31311" y2="66732"/>
                        <a14:foregroundMark x1="32183" y1="61252" x2="31996" y2="62427"/>
                        <a14:foregroundMark x1="32681" y1="58121" x2="32183" y2="61252"/>
                        <a14:foregroundMark x1="27006" y1="52838" x2="27006" y2="52838"/>
                        <a14:foregroundMark x1="27397" y1="54990" x2="27397" y2="54990"/>
                        <a14:foregroundMark x1="29159" y1="52838" x2="29159" y2="52838"/>
                        <a14:backgroundMark x1="35812" y1="16438" x2="28180" y2="23875"/>
                        <a14:backgroundMark x1="28180" y1="23875" x2="27984" y2="24266"/>
                        <a14:backgroundMark x1="18004" y1="67319" x2="14286" y2="70254"/>
                        <a14:backgroundMark x1="12524" y1="79648" x2="12524" y2="79648"/>
                        <a14:backgroundMark x1="31311" y1="80626" x2="31507" y2="80822"/>
                        <a14:backgroundMark x1="30528" y1="81800" x2="30528" y2="81800"/>
                        <a14:backgroundMark x1="31115" y1="81018" x2="31115" y2="81018"/>
                        <a14:backgroundMark x1="31311" y1="81018" x2="31311" y2="81018"/>
                        <a14:backgroundMark x1="41096" y1="80822" x2="45597" y2="82192"/>
                        <a14:backgroundMark x1="54990" y1="86497" x2="55186" y2="86693"/>
                        <a14:backgroundMark x1="64188" y1="84932" x2="67515" y2="84344"/>
                        <a14:backgroundMark x1="54795" y1="86497" x2="55382" y2="86497"/>
                        <a14:backgroundMark x1="59687" y1="90020" x2="60470" y2="91194"/>
                        <a14:backgroundMark x1="81605" y1="74168" x2="84932" y2="74364"/>
                        <a14:backgroundMark x1="80626" y1="74364" x2="86497" y2="73973"/>
                        <a14:backgroundMark x1="77886" y1="76517" x2="78474" y2="76321"/>
                        <a14:backgroundMark x1="80235" y1="74364" x2="80822" y2="74364"/>
                        <a14:backgroundMark x1="83366" y1="47554" x2="84540" y2="50881"/>
                        <a14:backgroundMark x1="80626" y1="33464" x2="84932" y2="39922"/>
                        <a14:backgroundMark x1="74755" y1="28571" x2="80626" y2="37573"/>
                        <a14:backgroundMark x1="80626" y1="37573" x2="80626" y2="37573"/>
                        <a14:backgroundMark x1="56556" y1="35029" x2="56311" y2="35795"/>
                        <a14:backgroundMark x1="19374" y1="37182" x2="15264" y2="48141"/>
                        <a14:backgroundMark x1="21135" y1="35421" x2="28180" y2="25832"/>
                        <a14:backgroundMark x1="28180" y1="25832" x2="39530" y2="19178"/>
                        <a14:backgroundMark x1="39530" y1="19178" x2="52055" y2="17613"/>
                        <a14:backgroundMark x1="52055" y1="17613" x2="60665" y2="18787"/>
                        <a14:backgroundMark x1="54207" y1="31898" x2="54046" y2="35759"/>
                        <a14:backgroundMark x1="53229" y1="29746" x2="59100" y2="32681"/>
                        <a14:backgroundMark x1="51468" y1="25832" x2="51859" y2="33659"/>
                        <a14:backgroundMark x1="50098" y1="25440" x2="47945" y2="27006"/>
                        <a14:backgroundMark x1="50489" y1="27397" x2="49511" y2="26614"/>
                        <a14:backgroundMark x1="45793" y1="34247" x2="42270" y2="37182"/>
                        <a14:backgroundMark x1="40705" y1="34247" x2="45988" y2="37573"/>
                        <a14:backgroundMark x1="44031" y1="33268" x2="36791" y2="37965"/>
                        <a14:backgroundMark x1="33464" y1="38160" x2="37182" y2="37965"/>
                        <a14:backgroundMark x1="34247" y1="42857" x2="47559" y2="42348"/>
                        <a14:backgroundMark x1="55773" y1="48728" x2="56556" y2="52642"/>
                        <a14:backgroundMark x1="63992" y1="48532" x2="64384" y2="52055"/>
                        <a14:backgroundMark x1="57339" y1="66341" x2="57534" y2="69276"/>
                        <a14:backgroundMark x1="49706" y1="64579" x2="67710" y2="62818"/>
                        <a14:backgroundMark x1="62818" y1="65558" x2="73190" y2="64579"/>
                        <a14:backgroundMark x1="72994" y1="56360" x2="67710" y2="65166"/>
                        <a14:backgroundMark x1="67710" y1="65166" x2="67710" y2="65166"/>
                        <a14:backgroundMark x1="74951" y1="54795" x2="70841" y2="57926"/>
                        <a14:backgroundMark x1="77104" y1="60470" x2="74755" y2="63209"/>
                        <a14:backgroundMark x1="74951" y1="51859" x2="74755" y2="56360"/>
                        <a14:backgroundMark x1="27789" y1="54990" x2="27789" y2="56360"/>
                        <a14:backgroundMark x1="27789" y1="53033" x2="27789" y2="54990"/>
                        <a14:backgroundMark x1="37573" y1="61644" x2="38552" y2="64384"/>
                        <a14:backgroundMark x1="45010" y1="62231" x2="45010" y2="66928"/>
                        <a14:backgroundMark x1="24266" y1="60274" x2="27202" y2="59491"/>
                        <a14:backgroundMark x1="26419" y1="56556" x2="26419" y2="56556"/>
                        <a14:backgroundMark x1="29159" y1="52838" x2="29159" y2="52838"/>
                        <a14:backgroundMark x1="26223" y1="55577" x2="26223" y2="55577"/>
                        <a14:backgroundMark x1="24658" y1="53816" x2="24658" y2="53816"/>
                        <a14:backgroundMark x1="22114" y1="56751" x2="22114" y2="56751"/>
                        <a14:backgroundMark x1="21331" y1="61252" x2="21331" y2="61252"/>
                        <a14:backgroundMark x1="31115" y1="61252" x2="31115" y2="61252"/>
                        <a14:backgroundMark x1="31703" y1="62427" x2="31703" y2="62427"/>
                        <a14:backgroundMark x1="53229" y1="40705" x2="53229" y2="40705"/>
                        <a14:backgroundMark x1="54012" y1="40313" x2="54012" y2="40313"/>
                        <a14:backgroundMark x1="53816" y1="39139" x2="53229" y2="41683"/>
                        <a14:backgroundMark x1="61252" y1="36986" x2="62622" y2="37378"/>
                        <a14:backgroundMark x1="64971" y1="38160" x2="65362" y2="38160"/>
                        <a14:backgroundMark x1="68689" y1="38943" x2="68689" y2="38943"/>
                        <a14:backgroundMark x1="71624" y1="40117" x2="71624" y2="40117"/>
                        <a14:backgroundMark x1="71037" y1="40117" x2="71037" y2="40117"/>
                        <a14:backgroundMark x1="45401" y1="49511" x2="45401" y2="49511"/>
                        <a14:backgroundMark x1="44814" y1="51468" x2="44814" y2="51468"/>
                        <a14:backgroundMark x1="38943" y1="48924" x2="38943" y2="48924"/>
                        <a14:backgroundMark x1="38160" y1="50685" x2="38160" y2="50685"/>
                        <a14:backgroundMark x1="33268" y1="50098" x2="33268" y2="50098"/>
                        <a14:backgroundMark x1="32681" y1="48728" x2="32681" y2="48728"/>
                      </a14:backgroundRemoval>
                    </a14:imgEffect>
                  </a14:imgLayer>
                </a14:imgProps>
              </a:ext>
            </a:extLst>
          </a:blip>
          <a:stretch>
            <a:fillRect/>
          </a:stretch>
        </p:blipFill>
        <p:spPr>
          <a:xfrm>
            <a:off x="8305388" y="70956"/>
            <a:ext cx="588363" cy="588363"/>
          </a:xfrm>
          <a:prstGeom prst="rect">
            <a:avLst/>
          </a:prstGeom>
        </p:spPr>
      </p:pic>
      <p:pic>
        <p:nvPicPr>
          <p:cNvPr id="7" name="图片 6">
            <a:extLst>
              <a:ext uri="{FF2B5EF4-FFF2-40B4-BE49-F238E27FC236}">
                <a16:creationId xmlns:a16="http://schemas.microsoft.com/office/drawing/2014/main" id="{FCABED95-2A81-CDE4-8ABE-9EEE9E713051}"/>
              </a:ext>
            </a:extLst>
          </p:cNvPr>
          <p:cNvPicPr>
            <a:picLocks noChangeAspect="1"/>
          </p:cNvPicPr>
          <p:nvPr/>
        </p:nvPicPr>
        <p:blipFill>
          <a:blip r:embed="rId5"/>
          <a:stretch>
            <a:fillRect/>
          </a:stretch>
        </p:blipFill>
        <p:spPr>
          <a:xfrm>
            <a:off x="2710401" y="2633519"/>
            <a:ext cx="3701125" cy="593577"/>
          </a:xfrm>
          <a:prstGeom prst="rect">
            <a:avLst/>
          </a:prstGeom>
        </p:spPr>
      </p:pic>
      <p:pic>
        <p:nvPicPr>
          <p:cNvPr id="9" name="图片 8">
            <a:extLst>
              <a:ext uri="{FF2B5EF4-FFF2-40B4-BE49-F238E27FC236}">
                <a16:creationId xmlns:a16="http://schemas.microsoft.com/office/drawing/2014/main" id="{3B7F0303-7E9C-875E-BBA0-95FF3683239B}"/>
              </a:ext>
            </a:extLst>
          </p:cNvPr>
          <p:cNvPicPr>
            <a:picLocks noChangeAspect="1"/>
          </p:cNvPicPr>
          <p:nvPr/>
        </p:nvPicPr>
        <p:blipFill>
          <a:blip r:embed="rId6"/>
          <a:stretch>
            <a:fillRect/>
          </a:stretch>
        </p:blipFill>
        <p:spPr>
          <a:xfrm>
            <a:off x="149071" y="3667797"/>
            <a:ext cx="3635697" cy="510963"/>
          </a:xfrm>
          <a:prstGeom prst="rect">
            <a:avLst/>
          </a:prstGeom>
        </p:spPr>
      </p:pic>
    </p:spTree>
    <p:extLst>
      <p:ext uri="{BB962C8B-B14F-4D97-AF65-F5344CB8AC3E}">
        <p14:creationId xmlns:p14="http://schemas.microsoft.com/office/powerpoint/2010/main" val="84752844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300">
        <p159:morph option="byObject"/>
      </p:transition>
    </mc:Choice>
    <mc:Fallback>
      <p:transition>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204"/>
        <p:cNvGrpSpPr/>
        <p:nvPr/>
      </p:nvGrpSpPr>
      <p:grpSpPr>
        <a:xfrm>
          <a:off x="0" y="0"/>
          <a:ext cx="0" cy="0"/>
          <a:chOff x="0" y="0"/>
          <a:chExt cx="0" cy="0"/>
        </a:xfrm>
      </p:grpSpPr>
      <p:grpSp>
        <p:nvGrpSpPr>
          <p:cNvPr id="2205" name="Google Shape;2205;p51"/>
          <p:cNvGrpSpPr/>
          <p:nvPr/>
        </p:nvGrpSpPr>
        <p:grpSpPr>
          <a:xfrm>
            <a:off x="2011333" y="929768"/>
            <a:ext cx="2388309" cy="3283958"/>
            <a:chOff x="1835466" y="929768"/>
            <a:chExt cx="2388309" cy="3283958"/>
          </a:xfrm>
        </p:grpSpPr>
        <p:sp>
          <p:nvSpPr>
            <p:cNvPr id="2206" name="Google Shape;2206;p51"/>
            <p:cNvSpPr/>
            <p:nvPr/>
          </p:nvSpPr>
          <p:spPr>
            <a:xfrm>
              <a:off x="1835466" y="929768"/>
              <a:ext cx="2388309" cy="3283958"/>
            </a:xfrm>
            <a:prstGeom prst="roundRect">
              <a:avLst>
                <a:gd name="adj" fmla="val 4846"/>
              </a:avLst>
            </a:prstGeom>
            <a:no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207" name="Google Shape;2207;p51"/>
            <p:cNvSpPr/>
            <p:nvPr/>
          </p:nvSpPr>
          <p:spPr>
            <a:xfrm>
              <a:off x="2010540" y="1124747"/>
              <a:ext cx="2038200" cy="2909100"/>
            </a:xfrm>
            <a:prstGeom prst="rect">
              <a:avLst/>
            </a:prstGeom>
            <a:no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51"/>
            <p:cNvSpPr/>
            <p:nvPr/>
          </p:nvSpPr>
          <p:spPr>
            <a:xfrm>
              <a:off x="2947422" y="4067543"/>
              <a:ext cx="164398" cy="97411"/>
            </a:xfrm>
            <a:prstGeom prst="roundRect">
              <a:avLst>
                <a:gd name="adj" fmla="val 50000"/>
              </a:avLst>
            </a:prstGeom>
            <a:no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11" name="Google Shape;2211;p51"/>
          <p:cNvSpPr/>
          <p:nvPr/>
        </p:nvSpPr>
        <p:spPr>
          <a:xfrm>
            <a:off x="3002266" y="996800"/>
            <a:ext cx="54710" cy="54710"/>
          </a:xfrm>
          <a:prstGeom prst="ellipse">
            <a:avLst/>
          </a:prstGeom>
          <a:no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51"/>
          <p:cNvSpPr txBox="1">
            <a:spLocks noGrp="1"/>
          </p:cNvSpPr>
          <p:nvPr>
            <p:ph type="title"/>
          </p:nvPr>
        </p:nvSpPr>
        <p:spPr>
          <a:xfrm>
            <a:off x="5560057" y="2294883"/>
            <a:ext cx="1234342" cy="7056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altLang="zh-CN" dirty="0"/>
              <a:t>Have A Try!</a:t>
            </a:r>
            <a:endParaRPr dirty="0"/>
          </a:p>
        </p:txBody>
      </p:sp>
      <p:grpSp>
        <p:nvGrpSpPr>
          <p:cNvPr id="2213" name="Google Shape;2213;p51"/>
          <p:cNvGrpSpPr/>
          <p:nvPr/>
        </p:nvGrpSpPr>
        <p:grpSpPr>
          <a:xfrm rot="10800000">
            <a:off x="4758943" y="2582007"/>
            <a:ext cx="441812" cy="418476"/>
            <a:chOff x="3546568" y="2582007"/>
            <a:chExt cx="441812" cy="418476"/>
          </a:xfrm>
        </p:grpSpPr>
        <p:sp>
          <p:nvSpPr>
            <p:cNvPr id="2214" name="Google Shape;2214;p51"/>
            <p:cNvSpPr/>
            <p:nvPr/>
          </p:nvSpPr>
          <p:spPr>
            <a:xfrm rot="-7325096">
              <a:off x="3629905" y="2616762"/>
              <a:ext cx="275137" cy="348966"/>
            </a:xfrm>
            <a:custGeom>
              <a:avLst/>
              <a:gdLst/>
              <a:ahLst/>
              <a:cxnLst/>
              <a:rect l="l" t="t" r="r" b="b"/>
              <a:pathLst>
                <a:path w="11005" h="13958" extrusionOk="0">
                  <a:moveTo>
                    <a:pt x="9068" y="9311"/>
                  </a:moveTo>
                  <a:cubicBezTo>
                    <a:pt x="8843" y="9123"/>
                    <a:pt x="8598" y="8957"/>
                    <a:pt x="8348" y="8798"/>
                  </a:cubicBezTo>
                  <a:cubicBezTo>
                    <a:pt x="7984" y="8565"/>
                    <a:pt x="7613" y="8348"/>
                    <a:pt x="7205" y="8098"/>
                  </a:cubicBezTo>
                  <a:cubicBezTo>
                    <a:pt x="7256" y="7998"/>
                    <a:pt x="7277" y="7935"/>
                    <a:pt x="7315" y="7879"/>
                  </a:cubicBezTo>
                  <a:cubicBezTo>
                    <a:pt x="7704" y="7291"/>
                    <a:pt x="7998" y="6660"/>
                    <a:pt x="8257" y="6013"/>
                  </a:cubicBezTo>
                  <a:cubicBezTo>
                    <a:pt x="8480" y="5458"/>
                    <a:pt x="8781" y="4942"/>
                    <a:pt x="9097" y="4433"/>
                  </a:cubicBezTo>
                  <a:cubicBezTo>
                    <a:pt x="9401" y="3940"/>
                    <a:pt x="9685" y="3435"/>
                    <a:pt x="9966" y="2928"/>
                  </a:cubicBezTo>
                  <a:cubicBezTo>
                    <a:pt x="10240" y="2437"/>
                    <a:pt x="10499" y="1938"/>
                    <a:pt x="10760" y="1439"/>
                  </a:cubicBezTo>
                  <a:cubicBezTo>
                    <a:pt x="10846" y="1273"/>
                    <a:pt x="10915" y="1099"/>
                    <a:pt x="10984" y="926"/>
                  </a:cubicBezTo>
                  <a:cubicBezTo>
                    <a:pt x="11005" y="870"/>
                    <a:pt x="10995" y="805"/>
                    <a:pt x="11005" y="701"/>
                  </a:cubicBezTo>
                  <a:cubicBezTo>
                    <a:pt x="10790" y="742"/>
                    <a:pt x="10597" y="829"/>
                    <a:pt x="10461" y="624"/>
                  </a:cubicBezTo>
                  <a:cubicBezTo>
                    <a:pt x="10444" y="597"/>
                    <a:pt x="10360" y="583"/>
                    <a:pt x="10319" y="597"/>
                  </a:cubicBezTo>
                  <a:cubicBezTo>
                    <a:pt x="10115" y="666"/>
                    <a:pt x="9941" y="579"/>
                    <a:pt x="9762" y="514"/>
                  </a:cubicBezTo>
                  <a:cubicBezTo>
                    <a:pt x="9415" y="392"/>
                    <a:pt x="9068" y="271"/>
                    <a:pt x="8726" y="143"/>
                  </a:cubicBezTo>
                  <a:cubicBezTo>
                    <a:pt x="8341" y="0"/>
                    <a:pt x="8198" y="21"/>
                    <a:pt x="7956" y="344"/>
                  </a:cubicBezTo>
                  <a:cubicBezTo>
                    <a:pt x="7616" y="795"/>
                    <a:pt x="7288" y="1255"/>
                    <a:pt x="6986" y="1730"/>
                  </a:cubicBezTo>
                  <a:cubicBezTo>
                    <a:pt x="6618" y="2305"/>
                    <a:pt x="6283" y="2901"/>
                    <a:pt x="5932" y="3486"/>
                  </a:cubicBezTo>
                  <a:cubicBezTo>
                    <a:pt x="5524" y="4179"/>
                    <a:pt x="5067" y="4841"/>
                    <a:pt x="4575" y="5479"/>
                  </a:cubicBezTo>
                  <a:cubicBezTo>
                    <a:pt x="4377" y="5732"/>
                    <a:pt x="4165" y="5978"/>
                    <a:pt x="3954" y="6237"/>
                  </a:cubicBezTo>
                  <a:cubicBezTo>
                    <a:pt x="3854" y="6203"/>
                    <a:pt x="3770" y="6182"/>
                    <a:pt x="3691" y="6151"/>
                  </a:cubicBezTo>
                  <a:cubicBezTo>
                    <a:pt x="2887" y="5801"/>
                    <a:pt x="2045" y="5565"/>
                    <a:pt x="1183" y="5399"/>
                  </a:cubicBezTo>
                  <a:cubicBezTo>
                    <a:pt x="909" y="5347"/>
                    <a:pt x="625" y="5330"/>
                    <a:pt x="344" y="5312"/>
                  </a:cubicBezTo>
                  <a:cubicBezTo>
                    <a:pt x="161" y="5298"/>
                    <a:pt x="25" y="5392"/>
                    <a:pt x="15" y="5569"/>
                  </a:cubicBezTo>
                  <a:cubicBezTo>
                    <a:pt x="1" y="5818"/>
                    <a:pt x="4" y="6075"/>
                    <a:pt x="43" y="6320"/>
                  </a:cubicBezTo>
                  <a:cubicBezTo>
                    <a:pt x="74" y="6518"/>
                    <a:pt x="150" y="6715"/>
                    <a:pt x="230" y="6902"/>
                  </a:cubicBezTo>
                  <a:cubicBezTo>
                    <a:pt x="517" y="7578"/>
                    <a:pt x="649" y="8295"/>
                    <a:pt x="798" y="9002"/>
                  </a:cubicBezTo>
                  <a:cubicBezTo>
                    <a:pt x="1051" y="10198"/>
                    <a:pt x="1165" y="11410"/>
                    <a:pt x="1172" y="12630"/>
                  </a:cubicBezTo>
                  <a:cubicBezTo>
                    <a:pt x="1176" y="12935"/>
                    <a:pt x="1207" y="13240"/>
                    <a:pt x="1252" y="13538"/>
                  </a:cubicBezTo>
                  <a:cubicBezTo>
                    <a:pt x="1297" y="13825"/>
                    <a:pt x="1488" y="13957"/>
                    <a:pt x="1779" y="13892"/>
                  </a:cubicBezTo>
                  <a:cubicBezTo>
                    <a:pt x="1941" y="13853"/>
                    <a:pt x="2097" y="13763"/>
                    <a:pt x="2240" y="13670"/>
                  </a:cubicBezTo>
                  <a:cubicBezTo>
                    <a:pt x="2694" y="13375"/>
                    <a:pt x="3126" y="13063"/>
                    <a:pt x="3580" y="12776"/>
                  </a:cubicBezTo>
                  <a:cubicBezTo>
                    <a:pt x="3888" y="12582"/>
                    <a:pt x="4224" y="12426"/>
                    <a:pt x="4540" y="12242"/>
                  </a:cubicBezTo>
                  <a:cubicBezTo>
                    <a:pt x="5305" y="11795"/>
                    <a:pt x="6089" y="11379"/>
                    <a:pt x="6903" y="11015"/>
                  </a:cubicBezTo>
                  <a:cubicBezTo>
                    <a:pt x="7336" y="10825"/>
                    <a:pt x="7759" y="10620"/>
                    <a:pt x="8178" y="10406"/>
                  </a:cubicBezTo>
                  <a:cubicBezTo>
                    <a:pt x="8473" y="10257"/>
                    <a:pt x="8760" y="10091"/>
                    <a:pt x="9030" y="9907"/>
                  </a:cubicBezTo>
                  <a:cubicBezTo>
                    <a:pt x="9284" y="9740"/>
                    <a:pt x="9297" y="9501"/>
                    <a:pt x="9068" y="9311"/>
                  </a:cubicBezTo>
                  <a:close/>
                  <a:moveTo>
                    <a:pt x="3033" y="12457"/>
                  </a:moveTo>
                  <a:cubicBezTo>
                    <a:pt x="3029" y="12464"/>
                    <a:pt x="3029" y="12470"/>
                    <a:pt x="3026" y="12478"/>
                  </a:cubicBezTo>
                  <a:cubicBezTo>
                    <a:pt x="3019" y="12474"/>
                    <a:pt x="3015" y="12470"/>
                    <a:pt x="3009" y="12467"/>
                  </a:cubicBezTo>
                  <a:cubicBezTo>
                    <a:pt x="2991" y="12495"/>
                    <a:pt x="2980" y="12526"/>
                    <a:pt x="2956" y="12547"/>
                  </a:cubicBezTo>
                  <a:cubicBezTo>
                    <a:pt x="2600" y="12869"/>
                    <a:pt x="2190" y="13126"/>
                    <a:pt x="1768" y="13434"/>
                  </a:cubicBezTo>
                  <a:cubicBezTo>
                    <a:pt x="1716" y="13316"/>
                    <a:pt x="1664" y="13250"/>
                    <a:pt x="1661" y="13177"/>
                  </a:cubicBezTo>
                  <a:cubicBezTo>
                    <a:pt x="1643" y="12776"/>
                    <a:pt x="1640" y="12370"/>
                    <a:pt x="1633" y="11965"/>
                  </a:cubicBezTo>
                  <a:cubicBezTo>
                    <a:pt x="1633" y="11944"/>
                    <a:pt x="1671" y="11920"/>
                    <a:pt x="1702" y="11885"/>
                  </a:cubicBezTo>
                  <a:cubicBezTo>
                    <a:pt x="1962" y="12162"/>
                    <a:pt x="1914" y="12637"/>
                    <a:pt x="2319" y="12827"/>
                  </a:cubicBezTo>
                  <a:cubicBezTo>
                    <a:pt x="2451" y="12686"/>
                    <a:pt x="2403" y="12550"/>
                    <a:pt x="2353" y="12432"/>
                  </a:cubicBezTo>
                  <a:cubicBezTo>
                    <a:pt x="2128" y="11885"/>
                    <a:pt x="1896" y="11341"/>
                    <a:pt x="1657" y="10801"/>
                  </a:cubicBezTo>
                  <a:cubicBezTo>
                    <a:pt x="1574" y="10617"/>
                    <a:pt x="1439" y="10454"/>
                    <a:pt x="1488" y="10177"/>
                  </a:cubicBezTo>
                  <a:cubicBezTo>
                    <a:pt x="1592" y="10308"/>
                    <a:pt x="1675" y="10388"/>
                    <a:pt x="1730" y="10486"/>
                  </a:cubicBezTo>
                  <a:cubicBezTo>
                    <a:pt x="1997" y="10943"/>
                    <a:pt x="2249" y="11404"/>
                    <a:pt x="2516" y="11858"/>
                  </a:cubicBezTo>
                  <a:cubicBezTo>
                    <a:pt x="2652" y="12083"/>
                    <a:pt x="2752" y="12336"/>
                    <a:pt x="3009" y="12467"/>
                  </a:cubicBezTo>
                  <a:lnTo>
                    <a:pt x="3009" y="12460"/>
                  </a:lnTo>
                  <a:cubicBezTo>
                    <a:pt x="3019" y="12460"/>
                    <a:pt x="3026" y="12457"/>
                    <a:pt x="3033" y="12457"/>
                  </a:cubicBezTo>
                  <a:cubicBezTo>
                    <a:pt x="3084" y="12266"/>
                    <a:pt x="2970" y="12110"/>
                    <a:pt x="2884" y="11958"/>
                  </a:cubicBezTo>
                  <a:cubicBezTo>
                    <a:pt x="2544" y="11348"/>
                    <a:pt x="2195" y="10745"/>
                    <a:pt x="1845" y="10142"/>
                  </a:cubicBezTo>
                  <a:cubicBezTo>
                    <a:pt x="1726" y="9938"/>
                    <a:pt x="1592" y="9740"/>
                    <a:pt x="1467" y="9536"/>
                  </a:cubicBezTo>
                  <a:cubicBezTo>
                    <a:pt x="1346" y="9331"/>
                    <a:pt x="1266" y="9113"/>
                    <a:pt x="1245" y="8767"/>
                  </a:cubicBezTo>
                  <a:cubicBezTo>
                    <a:pt x="1356" y="8930"/>
                    <a:pt x="1415" y="8999"/>
                    <a:pt x="1456" y="9079"/>
                  </a:cubicBezTo>
                  <a:cubicBezTo>
                    <a:pt x="1629" y="9390"/>
                    <a:pt x="1795" y="9706"/>
                    <a:pt x="1969" y="10021"/>
                  </a:cubicBezTo>
                  <a:cubicBezTo>
                    <a:pt x="2312" y="10652"/>
                    <a:pt x="2738" y="11223"/>
                    <a:pt x="3237" y="11746"/>
                  </a:cubicBezTo>
                  <a:cubicBezTo>
                    <a:pt x="3365" y="11882"/>
                    <a:pt x="3487" y="12027"/>
                    <a:pt x="3622" y="12179"/>
                  </a:cubicBezTo>
                  <a:cubicBezTo>
                    <a:pt x="3445" y="12357"/>
                    <a:pt x="3251" y="12429"/>
                    <a:pt x="3033" y="12457"/>
                  </a:cubicBezTo>
                  <a:close/>
                  <a:moveTo>
                    <a:pt x="3965" y="12024"/>
                  </a:moveTo>
                  <a:cubicBezTo>
                    <a:pt x="3223" y="11289"/>
                    <a:pt x="2593" y="10506"/>
                    <a:pt x="2083" y="9630"/>
                  </a:cubicBezTo>
                  <a:cubicBezTo>
                    <a:pt x="1733" y="9027"/>
                    <a:pt x="1366" y="8427"/>
                    <a:pt x="1065" y="7796"/>
                  </a:cubicBezTo>
                  <a:cubicBezTo>
                    <a:pt x="818" y="7277"/>
                    <a:pt x="656" y="6719"/>
                    <a:pt x="469" y="6175"/>
                  </a:cubicBezTo>
                  <a:cubicBezTo>
                    <a:pt x="434" y="6071"/>
                    <a:pt x="465" y="5950"/>
                    <a:pt x="465" y="5773"/>
                  </a:cubicBezTo>
                  <a:cubicBezTo>
                    <a:pt x="996" y="5805"/>
                    <a:pt x="1450" y="5912"/>
                    <a:pt x="1889" y="6013"/>
                  </a:cubicBezTo>
                  <a:cubicBezTo>
                    <a:pt x="1958" y="6262"/>
                    <a:pt x="2000" y="6494"/>
                    <a:pt x="2083" y="6712"/>
                  </a:cubicBezTo>
                  <a:cubicBezTo>
                    <a:pt x="2160" y="6917"/>
                    <a:pt x="2281" y="7107"/>
                    <a:pt x="2385" y="7302"/>
                  </a:cubicBezTo>
                  <a:cubicBezTo>
                    <a:pt x="2926" y="8337"/>
                    <a:pt x="3632" y="9262"/>
                    <a:pt x="4405" y="10142"/>
                  </a:cubicBezTo>
                  <a:cubicBezTo>
                    <a:pt x="4595" y="10361"/>
                    <a:pt x="4789" y="10582"/>
                    <a:pt x="4973" y="10807"/>
                  </a:cubicBezTo>
                  <a:cubicBezTo>
                    <a:pt x="5080" y="10940"/>
                    <a:pt x="5163" y="11081"/>
                    <a:pt x="5271" y="11237"/>
                  </a:cubicBezTo>
                  <a:cubicBezTo>
                    <a:pt x="4859" y="11580"/>
                    <a:pt x="4405" y="11788"/>
                    <a:pt x="3965" y="12024"/>
                  </a:cubicBezTo>
                  <a:close/>
                  <a:moveTo>
                    <a:pt x="6993" y="10420"/>
                  </a:moveTo>
                  <a:cubicBezTo>
                    <a:pt x="6938" y="10326"/>
                    <a:pt x="6868" y="10233"/>
                    <a:pt x="6823" y="10129"/>
                  </a:cubicBezTo>
                  <a:cubicBezTo>
                    <a:pt x="6674" y="9768"/>
                    <a:pt x="6539" y="9401"/>
                    <a:pt x="6390" y="9040"/>
                  </a:cubicBezTo>
                  <a:cubicBezTo>
                    <a:pt x="6085" y="8295"/>
                    <a:pt x="5638" y="7627"/>
                    <a:pt x="5136" y="6996"/>
                  </a:cubicBezTo>
                  <a:cubicBezTo>
                    <a:pt x="5035" y="6872"/>
                    <a:pt x="4949" y="6709"/>
                    <a:pt x="4738" y="6699"/>
                  </a:cubicBezTo>
                  <a:cubicBezTo>
                    <a:pt x="4668" y="6889"/>
                    <a:pt x="4765" y="7038"/>
                    <a:pt x="4851" y="7177"/>
                  </a:cubicBezTo>
                  <a:cubicBezTo>
                    <a:pt x="5008" y="7422"/>
                    <a:pt x="5167" y="7665"/>
                    <a:pt x="5330" y="7908"/>
                  </a:cubicBezTo>
                  <a:cubicBezTo>
                    <a:pt x="5694" y="8448"/>
                    <a:pt x="5978" y="9030"/>
                    <a:pt x="6203" y="9637"/>
                  </a:cubicBezTo>
                  <a:cubicBezTo>
                    <a:pt x="6317" y="9938"/>
                    <a:pt x="6449" y="10233"/>
                    <a:pt x="6564" y="10534"/>
                  </a:cubicBezTo>
                  <a:cubicBezTo>
                    <a:pt x="6577" y="10565"/>
                    <a:pt x="6546" y="10641"/>
                    <a:pt x="6515" y="10655"/>
                  </a:cubicBezTo>
                  <a:cubicBezTo>
                    <a:pt x="6484" y="10673"/>
                    <a:pt x="6401" y="10655"/>
                    <a:pt x="6380" y="10628"/>
                  </a:cubicBezTo>
                  <a:cubicBezTo>
                    <a:pt x="6210" y="10392"/>
                    <a:pt x="6041" y="10156"/>
                    <a:pt x="5891" y="9910"/>
                  </a:cubicBezTo>
                  <a:cubicBezTo>
                    <a:pt x="5676" y="9557"/>
                    <a:pt x="5483" y="9200"/>
                    <a:pt x="5285" y="8840"/>
                  </a:cubicBezTo>
                  <a:cubicBezTo>
                    <a:pt x="5029" y="8375"/>
                    <a:pt x="4713" y="7949"/>
                    <a:pt x="4343" y="7561"/>
                  </a:cubicBezTo>
                  <a:cubicBezTo>
                    <a:pt x="4214" y="7430"/>
                    <a:pt x="4100" y="7284"/>
                    <a:pt x="3975" y="7139"/>
                  </a:cubicBezTo>
                  <a:cubicBezTo>
                    <a:pt x="3850" y="7169"/>
                    <a:pt x="3871" y="7281"/>
                    <a:pt x="3895" y="7339"/>
                  </a:cubicBezTo>
                  <a:cubicBezTo>
                    <a:pt x="3962" y="7509"/>
                    <a:pt x="4027" y="7692"/>
                    <a:pt x="4141" y="7835"/>
                  </a:cubicBezTo>
                  <a:cubicBezTo>
                    <a:pt x="4578" y="8372"/>
                    <a:pt x="4914" y="8960"/>
                    <a:pt x="5240" y="9560"/>
                  </a:cubicBezTo>
                  <a:cubicBezTo>
                    <a:pt x="5427" y="9907"/>
                    <a:pt x="5646" y="10233"/>
                    <a:pt x="5846" y="10569"/>
                  </a:cubicBezTo>
                  <a:cubicBezTo>
                    <a:pt x="5905" y="10669"/>
                    <a:pt x="5957" y="10773"/>
                    <a:pt x="6016" y="10884"/>
                  </a:cubicBezTo>
                  <a:cubicBezTo>
                    <a:pt x="5943" y="10935"/>
                    <a:pt x="5888" y="10977"/>
                    <a:pt x="5825" y="11005"/>
                  </a:cubicBezTo>
                  <a:cubicBezTo>
                    <a:pt x="5784" y="11026"/>
                    <a:pt x="5729" y="11026"/>
                    <a:pt x="5680" y="11036"/>
                  </a:cubicBezTo>
                  <a:cubicBezTo>
                    <a:pt x="4502" y="9640"/>
                    <a:pt x="3262" y="8303"/>
                    <a:pt x="2454" y="6664"/>
                  </a:cubicBezTo>
                  <a:cubicBezTo>
                    <a:pt x="2395" y="6542"/>
                    <a:pt x="2329" y="6421"/>
                    <a:pt x="2270" y="6299"/>
                  </a:cubicBezTo>
                  <a:cubicBezTo>
                    <a:pt x="2257" y="6272"/>
                    <a:pt x="2257" y="6234"/>
                    <a:pt x="2246" y="6165"/>
                  </a:cubicBezTo>
                  <a:cubicBezTo>
                    <a:pt x="2333" y="6168"/>
                    <a:pt x="2416" y="6158"/>
                    <a:pt x="2486" y="6182"/>
                  </a:cubicBezTo>
                  <a:cubicBezTo>
                    <a:pt x="2835" y="6299"/>
                    <a:pt x="3178" y="6428"/>
                    <a:pt x="3525" y="6553"/>
                  </a:cubicBezTo>
                  <a:cubicBezTo>
                    <a:pt x="3622" y="6587"/>
                    <a:pt x="3719" y="6636"/>
                    <a:pt x="3819" y="6660"/>
                  </a:cubicBezTo>
                  <a:cubicBezTo>
                    <a:pt x="4041" y="6709"/>
                    <a:pt x="4232" y="6657"/>
                    <a:pt x="4373" y="6470"/>
                  </a:cubicBezTo>
                  <a:cubicBezTo>
                    <a:pt x="5126" y="5468"/>
                    <a:pt x="5884" y="4478"/>
                    <a:pt x="6505" y="3393"/>
                  </a:cubicBezTo>
                  <a:cubicBezTo>
                    <a:pt x="7004" y="2520"/>
                    <a:pt x="7520" y="1657"/>
                    <a:pt x="8126" y="843"/>
                  </a:cubicBezTo>
                  <a:cubicBezTo>
                    <a:pt x="8188" y="760"/>
                    <a:pt x="8248" y="676"/>
                    <a:pt x="8313" y="600"/>
                  </a:cubicBezTo>
                  <a:cubicBezTo>
                    <a:pt x="8348" y="562"/>
                    <a:pt x="8396" y="538"/>
                    <a:pt x="8438" y="507"/>
                  </a:cubicBezTo>
                  <a:cubicBezTo>
                    <a:pt x="8972" y="686"/>
                    <a:pt x="9498" y="864"/>
                    <a:pt x="10028" y="1037"/>
                  </a:cubicBezTo>
                  <a:cubicBezTo>
                    <a:pt x="10173" y="1086"/>
                    <a:pt x="10267" y="1179"/>
                    <a:pt x="10306" y="1318"/>
                  </a:cubicBezTo>
                  <a:cubicBezTo>
                    <a:pt x="10319" y="1366"/>
                    <a:pt x="10285" y="1428"/>
                    <a:pt x="10257" y="1535"/>
                  </a:cubicBezTo>
                  <a:cubicBezTo>
                    <a:pt x="10128" y="1387"/>
                    <a:pt x="10035" y="1283"/>
                    <a:pt x="9917" y="1148"/>
                  </a:cubicBezTo>
                  <a:cubicBezTo>
                    <a:pt x="9741" y="1460"/>
                    <a:pt x="9837" y="1698"/>
                    <a:pt x="10000" y="1948"/>
                  </a:cubicBezTo>
                  <a:cubicBezTo>
                    <a:pt x="9921" y="2104"/>
                    <a:pt x="9907" y="2298"/>
                    <a:pt x="9730" y="2409"/>
                  </a:cubicBezTo>
                  <a:lnTo>
                    <a:pt x="9727" y="2405"/>
                  </a:lnTo>
                  <a:lnTo>
                    <a:pt x="9724" y="2409"/>
                  </a:lnTo>
                  <a:lnTo>
                    <a:pt x="9724" y="2409"/>
                  </a:lnTo>
                  <a:cubicBezTo>
                    <a:pt x="9554" y="2946"/>
                    <a:pt x="9269" y="3427"/>
                    <a:pt x="8968" y="3902"/>
                  </a:cubicBezTo>
                  <a:cubicBezTo>
                    <a:pt x="8705" y="4321"/>
                    <a:pt x="8445" y="4740"/>
                    <a:pt x="8198" y="5170"/>
                  </a:cubicBezTo>
                  <a:cubicBezTo>
                    <a:pt x="8074" y="5392"/>
                    <a:pt x="7984" y="5631"/>
                    <a:pt x="7877" y="5863"/>
                  </a:cubicBezTo>
                  <a:cubicBezTo>
                    <a:pt x="7808" y="6016"/>
                    <a:pt x="7738" y="6168"/>
                    <a:pt x="7648" y="6359"/>
                  </a:cubicBezTo>
                  <a:cubicBezTo>
                    <a:pt x="7229" y="5984"/>
                    <a:pt x="7013" y="5503"/>
                    <a:pt x="6609" y="5056"/>
                  </a:cubicBezTo>
                  <a:cubicBezTo>
                    <a:pt x="6688" y="5776"/>
                    <a:pt x="6986" y="6286"/>
                    <a:pt x="7471" y="6699"/>
                  </a:cubicBezTo>
                  <a:cubicBezTo>
                    <a:pt x="7274" y="7252"/>
                    <a:pt x="6906" y="7825"/>
                    <a:pt x="6577" y="8077"/>
                  </a:cubicBezTo>
                  <a:cubicBezTo>
                    <a:pt x="6348" y="7894"/>
                    <a:pt x="6252" y="7613"/>
                    <a:pt x="6071" y="7395"/>
                  </a:cubicBezTo>
                  <a:cubicBezTo>
                    <a:pt x="5884" y="7173"/>
                    <a:pt x="5715" y="6941"/>
                    <a:pt x="5507" y="6674"/>
                  </a:cubicBezTo>
                  <a:cubicBezTo>
                    <a:pt x="5486" y="6768"/>
                    <a:pt x="5454" y="6816"/>
                    <a:pt x="5468" y="6844"/>
                  </a:cubicBezTo>
                  <a:cubicBezTo>
                    <a:pt x="5735" y="7454"/>
                    <a:pt x="6047" y="8039"/>
                    <a:pt x="6439" y="8583"/>
                  </a:cubicBezTo>
                  <a:cubicBezTo>
                    <a:pt x="6519" y="8690"/>
                    <a:pt x="6584" y="8822"/>
                    <a:pt x="6789" y="8826"/>
                  </a:cubicBezTo>
                  <a:cubicBezTo>
                    <a:pt x="6844" y="8749"/>
                    <a:pt x="6914" y="8659"/>
                    <a:pt x="6983" y="8570"/>
                  </a:cubicBezTo>
                  <a:cubicBezTo>
                    <a:pt x="7429" y="8718"/>
                    <a:pt x="8233" y="9214"/>
                    <a:pt x="8604" y="9563"/>
                  </a:cubicBezTo>
                  <a:cubicBezTo>
                    <a:pt x="8257" y="9879"/>
                    <a:pt x="7627" y="10219"/>
                    <a:pt x="6993" y="1042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51"/>
            <p:cNvSpPr/>
            <p:nvPr/>
          </p:nvSpPr>
          <p:spPr>
            <a:xfrm rot="-7325096">
              <a:off x="3681856" y="2760181"/>
              <a:ext cx="26651" cy="40802"/>
            </a:xfrm>
            <a:custGeom>
              <a:avLst/>
              <a:gdLst/>
              <a:ahLst/>
              <a:cxnLst/>
              <a:rect l="l" t="t" r="r" b="b"/>
              <a:pathLst>
                <a:path w="1066" h="1632" extrusionOk="0">
                  <a:moveTo>
                    <a:pt x="666" y="1470"/>
                  </a:moveTo>
                  <a:cubicBezTo>
                    <a:pt x="684" y="1497"/>
                    <a:pt x="694" y="1542"/>
                    <a:pt x="722" y="1553"/>
                  </a:cubicBezTo>
                  <a:cubicBezTo>
                    <a:pt x="795" y="1584"/>
                    <a:pt x="878" y="1632"/>
                    <a:pt x="951" y="1622"/>
                  </a:cubicBezTo>
                  <a:cubicBezTo>
                    <a:pt x="1048" y="1604"/>
                    <a:pt x="1065" y="1500"/>
                    <a:pt x="1040" y="1417"/>
                  </a:cubicBezTo>
                  <a:cubicBezTo>
                    <a:pt x="892" y="908"/>
                    <a:pt x="611" y="468"/>
                    <a:pt x="258" y="69"/>
                  </a:cubicBezTo>
                  <a:cubicBezTo>
                    <a:pt x="226" y="35"/>
                    <a:pt x="164" y="31"/>
                    <a:pt x="92" y="0"/>
                  </a:cubicBezTo>
                  <a:cubicBezTo>
                    <a:pt x="60" y="59"/>
                    <a:pt x="1" y="114"/>
                    <a:pt x="1" y="170"/>
                  </a:cubicBezTo>
                  <a:cubicBezTo>
                    <a:pt x="5" y="250"/>
                    <a:pt x="36" y="333"/>
                    <a:pt x="74" y="405"/>
                  </a:cubicBezTo>
                  <a:cubicBezTo>
                    <a:pt x="268" y="763"/>
                    <a:pt x="469" y="1116"/>
                    <a:pt x="666" y="147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51"/>
            <p:cNvSpPr/>
            <p:nvPr/>
          </p:nvSpPr>
          <p:spPr>
            <a:xfrm rot="-7325096">
              <a:off x="3628956" y="2762558"/>
              <a:ext cx="23676" cy="42902"/>
            </a:xfrm>
            <a:custGeom>
              <a:avLst/>
              <a:gdLst/>
              <a:ahLst/>
              <a:cxnLst/>
              <a:rect l="l" t="t" r="r" b="b"/>
              <a:pathLst>
                <a:path w="947" h="1716" extrusionOk="0">
                  <a:moveTo>
                    <a:pt x="558" y="1560"/>
                  </a:moveTo>
                  <a:cubicBezTo>
                    <a:pt x="579" y="1602"/>
                    <a:pt x="621" y="1650"/>
                    <a:pt x="662" y="1671"/>
                  </a:cubicBezTo>
                  <a:cubicBezTo>
                    <a:pt x="721" y="1695"/>
                    <a:pt x="805" y="1716"/>
                    <a:pt x="849" y="1695"/>
                  </a:cubicBezTo>
                  <a:cubicBezTo>
                    <a:pt x="898" y="1671"/>
                    <a:pt x="929" y="1591"/>
                    <a:pt x="939" y="1532"/>
                  </a:cubicBezTo>
                  <a:cubicBezTo>
                    <a:pt x="947" y="1487"/>
                    <a:pt x="918" y="1435"/>
                    <a:pt x="898" y="1390"/>
                  </a:cubicBezTo>
                  <a:cubicBezTo>
                    <a:pt x="701" y="978"/>
                    <a:pt x="503" y="565"/>
                    <a:pt x="302" y="156"/>
                  </a:cubicBezTo>
                  <a:cubicBezTo>
                    <a:pt x="278" y="105"/>
                    <a:pt x="219" y="67"/>
                    <a:pt x="153" y="1"/>
                  </a:cubicBezTo>
                  <a:cubicBezTo>
                    <a:pt x="25" y="177"/>
                    <a:pt x="0" y="343"/>
                    <a:pt x="70" y="503"/>
                  </a:cubicBezTo>
                  <a:cubicBezTo>
                    <a:pt x="222" y="860"/>
                    <a:pt x="392" y="1210"/>
                    <a:pt x="558" y="156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51"/>
            <p:cNvSpPr/>
            <p:nvPr/>
          </p:nvSpPr>
          <p:spPr>
            <a:xfrm rot="-7325096">
              <a:off x="3730726" y="2755867"/>
              <a:ext cx="28351" cy="43502"/>
            </a:xfrm>
            <a:custGeom>
              <a:avLst/>
              <a:gdLst/>
              <a:ahLst/>
              <a:cxnLst/>
              <a:rect l="l" t="t" r="r" b="b"/>
              <a:pathLst>
                <a:path w="1134" h="1740" extrusionOk="0">
                  <a:moveTo>
                    <a:pt x="908" y="1722"/>
                  </a:moveTo>
                  <a:cubicBezTo>
                    <a:pt x="970" y="1730"/>
                    <a:pt x="1061" y="1740"/>
                    <a:pt x="1095" y="1705"/>
                  </a:cubicBezTo>
                  <a:cubicBezTo>
                    <a:pt x="1133" y="1674"/>
                    <a:pt x="1123" y="1588"/>
                    <a:pt x="1120" y="1525"/>
                  </a:cubicBezTo>
                  <a:cubicBezTo>
                    <a:pt x="1120" y="1497"/>
                    <a:pt x="1088" y="1466"/>
                    <a:pt x="1071" y="1439"/>
                  </a:cubicBezTo>
                  <a:cubicBezTo>
                    <a:pt x="783" y="1016"/>
                    <a:pt x="492" y="590"/>
                    <a:pt x="201" y="171"/>
                  </a:cubicBezTo>
                  <a:cubicBezTo>
                    <a:pt x="174" y="129"/>
                    <a:pt x="129" y="104"/>
                    <a:pt x="1" y="0"/>
                  </a:cubicBezTo>
                  <a:cubicBezTo>
                    <a:pt x="105" y="718"/>
                    <a:pt x="396" y="1223"/>
                    <a:pt x="821" y="1671"/>
                  </a:cubicBezTo>
                  <a:cubicBezTo>
                    <a:pt x="845" y="1695"/>
                    <a:pt x="877" y="1722"/>
                    <a:pt x="908" y="172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51"/>
            <p:cNvSpPr/>
            <p:nvPr/>
          </p:nvSpPr>
          <p:spPr>
            <a:xfrm rot="-7325096">
              <a:off x="3656771" y="2766984"/>
              <a:ext cx="22201" cy="32701"/>
            </a:xfrm>
            <a:custGeom>
              <a:avLst/>
              <a:gdLst/>
              <a:ahLst/>
              <a:cxnLst/>
              <a:rect l="l" t="t" r="r" b="b"/>
              <a:pathLst>
                <a:path w="888" h="1308" extrusionOk="0">
                  <a:moveTo>
                    <a:pt x="565" y="1217"/>
                  </a:moveTo>
                  <a:cubicBezTo>
                    <a:pt x="582" y="1245"/>
                    <a:pt x="617" y="1269"/>
                    <a:pt x="645" y="1276"/>
                  </a:cubicBezTo>
                  <a:cubicBezTo>
                    <a:pt x="693" y="1290"/>
                    <a:pt x="766" y="1307"/>
                    <a:pt x="794" y="1286"/>
                  </a:cubicBezTo>
                  <a:cubicBezTo>
                    <a:pt x="839" y="1248"/>
                    <a:pt x="877" y="1182"/>
                    <a:pt x="884" y="1128"/>
                  </a:cubicBezTo>
                  <a:cubicBezTo>
                    <a:pt x="888" y="1065"/>
                    <a:pt x="864" y="992"/>
                    <a:pt x="829" y="936"/>
                  </a:cubicBezTo>
                  <a:cubicBezTo>
                    <a:pt x="656" y="649"/>
                    <a:pt x="479" y="362"/>
                    <a:pt x="298" y="77"/>
                  </a:cubicBezTo>
                  <a:cubicBezTo>
                    <a:pt x="274" y="39"/>
                    <a:pt x="215" y="26"/>
                    <a:pt x="173" y="1"/>
                  </a:cubicBezTo>
                  <a:cubicBezTo>
                    <a:pt x="11" y="84"/>
                    <a:pt x="0" y="229"/>
                    <a:pt x="63" y="348"/>
                  </a:cubicBezTo>
                  <a:cubicBezTo>
                    <a:pt x="212" y="645"/>
                    <a:pt x="395" y="930"/>
                    <a:pt x="565" y="121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51"/>
            <p:cNvSpPr/>
            <p:nvPr/>
          </p:nvSpPr>
          <p:spPr>
            <a:xfrm rot="-7325096">
              <a:off x="3598107" y="2762167"/>
              <a:ext cx="26201" cy="35902"/>
            </a:xfrm>
            <a:custGeom>
              <a:avLst/>
              <a:gdLst/>
              <a:ahLst/>
              <a:cxnLst/>
              <a:rect l="l" t="t" r="r" b="b"/>
              <a:pathLst>
                <a:path w="1048" h="1436" extrusionOk="0">
                  <a:moveTo>
                    <a:pt x="254" y="202"/>
                  </a:moveTo>
                  <a:cubicBezTo>
                    <a:pt x="208" y="143"/>
                    <a:pt x="150" y="92"/>
                    <a:pt x="60" y="1"/>
                  </a:cubicBezTo>
                  <a:cubicBezTo>
                    <a:pt x="1" y="597"/>
                    <a:pt x="320" y="975"/>
                    <a:pt x="642" y="1345"/>
                  </a:cubicBezTo>
                  <a:cubicBezTo>
                    <a:pt x="722" y="1435"/>
                    <a:pt x="840" y="1422"/>
                    <a:pt x="961" y="1325"/>
                  </a:cubicBezTo>
                  <a:cubicBezTo>
                    <a:pt x="995" y="1293"/>
                    <a:pt x="1019" y="1248"/>
                    <a:pt x="1048" y="1207"/>
                  </a:cubicBezTo>
                  <a:cubicBezTo>
                    <a:pt x="995" y="1179"/>
                    <a:pt x="933" y="1155"/>
                    <a:pt x="902" y="1110"/>
                  </a:cubicBezTo>
                  <a:cubicBezTo>
                    <a:pt x="680" y="812"/>
                    <a:pt x="472" y="503"/>
                    <a:pt x="254" y="20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51"/>
            <p:cNvSpPr/>
            <p:nvPr/>
          </p:nvSpPr>
          <p:spPr>
            <a:xfrm rot="-7325096">
              <a:off x="3797730" y="2762666"/>
              <a:ext cx="81879" cy="129881"/>
            </a:xfrm>
            <a:custGeom>
              <a:avLst/>
              <a:gdLst/>
              <a:ahLst/>
              <a:cxnLst/>
              <a:rect l="l" t="t" r="r" b="b"/>
              <a:pathLst>
                <a:path w="3275" h="5195" extrusionOk="0">
                  <a:moveTo>
                    <a:pt x="2730" y="4120"/>
                  </a:moveTo>
                  <a:cubicBezTo>
                    <a:pt x="2450" y="3715"/>
                    <a:pt x="2121" y="3333"/>
                    <a:pt x="1857" y="2914"/>
                  </a:cubicBezTo>
                  <a:cubicBezTo>
                    <a:pt x="1265" y="1976"/>
                    <a:pt x="696" y="1023"/>
                    <a:pt x="114" y="77"/>
                  </a:cubicBezTo>
                  <a:cubicBezTo>
                    <a:pt x="101" y="53"/>
                    <a:pt x="63" y="39"/>
                    <a:pt x="0" y="1"/>
                  </a:cubicBezTo>
                  <a:cubicBezTo>
                    <a:pt x="14" y="122"/>
                    <a:pt x="4" y="226"/>
                    <a:pt x="35" y="312"/>
                  </a:cubicBezTo>
                  <a:cubicBezTo>
                    <a:pt x="125" y="552"/>
                    <a:pt x="215" y="791"/>
                    <a:pt x="336" y="1016"/>
                  </a:cubicBezTo>
                  <a:cubicBezTo>
                    <a:pt x="596" y="1494"/>
                    <a:pt x="880" y="1961"/>
                    <a:pt x="1144" y="2440"/>
                  </a:cubicBezTo>
                  <a:cubicBezTo>
                    <a:pt x="1580" y="3237"/>
                    <a:pt x="2121" y="3965"/>
                    <a:pt x="2703" y="4664"/>
                  </a:cubicBezTo>
                  <a:cubicBezTo>
                    <a:pt x="2855" y="4848"/>
                    <a:pt x="3015" y="5025"/>
                    <a:pt x="3274" y="5194"/>
                  </a:cubicBezTo>
                  <a:cubicBezTo>
                    <a:pt x="3247" y="5059"/>
                    <a:pt x="3247" y="4972"/>
                    <a:pt x="3208" y="4907"/>
                  </a:cubicBezTo>
                  <a:cubicBezTo>
                    <a:pt x="3056" y="4640"/>
                    <a:pt x="2907" y="4373"/>
                    <a:pt x="2730" y="412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矩形 5">
            <a:extLst>
              <a:ext uri="{FF2B5EF4-FFF2-40B4-BE49-F238E27FC236}">
                <a16:creationId xmlns:a16="http://schemas.microsoft.com/office/drawing/2014/main" id="{6AC5B8ED-18D3-F361-1333-146A9020CA8F}"/>
              </a:ext>
            </a:extLst>
          </p:cNvPr>
          <p:cNvSpPr/>
          <p:nvPr/>
        </p:nvSpPr>
        <p:spPr>
          <a:xfrm>
            <a:off x="2186407" y="1124747"/>
            <a:ext cx="2038200" cy="29091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descr="图标, QR 代码&#10;&#10;中度可信度描述已自动生成">
            <a:extLst>
              <a:ext uri="{FF2B5EF4-FFF2-40B4-BE49-F238E27FC236}">
                <a16:creationId xmlns:a16="http://schemas.microsoft.com/office/drawing/2014/main" id="{85FF8273-24F1-7016-4461-FD9AB74FC2CE}"/>
              </a:ext>
            </a:extLst>
          </p:cNvPr>
          <p:cNvPicPr>
            <a:picLocks noChangeAspect="1"/>
          </p:cNvPicPr>
          <p:nvPr/>
        </p:nvPicPr>
        <p:blipFill>
          <a:blip r:embed="rId3"/>
          <a:stretch>
            <a:fillRect/>
          </a:stretch>
        </p:blipFill>
        <p:spPr>
          <a:xfrm>
            <a:off x="2231069" y="1220772"/>
            <a:ext cx="1935343" cy="1935343"/>
          </a:xfrm>
          <a:prstGeom prst="rect">
            <a:avLst/>
          </a:prstGeom>
        </p:spPr>
      </p:pic>
      <p:sp>
        <p:nvSpPr>
          <p:cNvPr id="7" name="文本框 6">
            <a:extLst>
              <a:ext uri="{FF2B5EF4-FFF2-40B4-BE49-F238E27FC236}">
                <a16:creationId xmlns:a16="http://schemas.microsoft.com/office/drawing/2014/main" id="{3E15EDCA-2C12-730E-55E6-4B28F5B9ADAC}"/>
              </a:ext>
            </a:extLst>
          </p:cNvPr>
          <p:cNvSpPr txBox="1"/>
          <p:nvPr/>
        </p:nvSpPr>
        <p:spPr>
          <a:xfrm>
            <a:off x="2311590" y="3130639"/>
            <a:ext cx="1774299" cy="230832"/>
          </a:xfrm>
          <a:prstGeom prst="rect">
            <a:avLst/>
          </a:prstGeom>
          <a:noFill/>
        </p:spPr>
        <p:txBody>
          <a:bodyPr wrap="square" rtlCol="0">
            <a:spAutoFit/>
          </a:bodyPr>
          <a:lstStyle/>
          <a:p>
            <a:pPr algn="ctr"/>
            <a:r>
              <a:rPr lang="zh-CN" altLang="en-US" sz="900" b="1" dirty="0"/>
              <a:t>脆脆鲨的大学生活</a:t>
            </a:r>
            <a:r>
              <a:rPr lang="en-US" altLang="zh-CN" sz="900" b="1" dirty="0"/>
              <a:t>Alpha</a:t>
            </a:r>
            <a:r>
              <a:rPr lang="zh-CN" altLang="en-US" sz="900" b="1" dirty="0"/>
              <a:t>测试</a:t>
            </a:r>
          </a:p>
        </p:txBody>
      </p:sp>
      <p:pic>
        <p:nvPicPr>
          <p:cNvPr id="8" name="图片 7">
            <a:extLst>
              <a:ext uri="{FF2B5EF4-FFF2-40B4-BE49-F238E27FC236}">
                <a16:creationId xmlns:a16="http://schemas.microsoft.com/office/drawing/2014/main" id="{BCA3C610-E496-84B7-3C3A-10DBF425F88D}"/>
              </a:ext>
            </a:extLst>
          </p:cNvPr>
          <p:cNvPicPr>
            <a:picLocks noChangeAspect="1"/>
          </p:cNvPicPr>
          <p:nvPr/>
        </p:nvPicPr>
        <p:blipFill>
          <a:blip r:embed="rId4">
            <a:biLevel thresh="50000"/>
            <a:extLst>
              <a:ext uri="{BEBA8EAE-BF5A-486C-A8C5-ECC9F3942E4B}">
                <a14:imgProps xmlns:a14="http://schemas.microsoft.com/office/drawing/2010/main">
                  <a14:imgLayer r:embed="rId5">
                    <a14:imgEffect>
                      <a14:backgroundRemoval t="9785" b="93738" l="8023" r="91389">
                        <a14:foregroundMark x1="20548" y1="74364" x2="15656" y2="79452"/>
                        <a14:foregroundMark x1="20352" y1="74755" x2="20548" y2="75538"/>
                        <a14:foregroundMark x1="27513" y1="81800" x2="24658" y2="87084"/>
                        <a14:foregroundMark x1="27936" y1="81018" x2="27513" y2="81800"/>
                        <a14:foregroundMark x1="28571" y1="79843" x2="27936" y2="81018"/>
                        <a14:foregroundMark x1="32877" y1="82387" x2="34247" y2="90215"/>
                        <a14:foregroundMark x1="38748" y1="83562" x2="34247" y2="89237"/>
                        <a14:foregroundMark x1="43648" y1="84678" x2="48141" y2="85127"/>
                        <a14:foregroundMark x1="42270" y1="88650" x2="46184" y2="88650"/>
                        <a14:foregroundMark x1="52371" y1="90709" x2="52446" y2="93933"/>
                        <a14:foregroundMark x1="52330" y1="88936" x2="52362" y2="90318"/>
                        <a14:foregroundMark x1="52250" y1="85519" x2="52322" y2="88593"/>
                        <a14:foregroundMark x1="67211" y1="84874" x2="69863" y2="89041"/>
                        <a14:foregroundMark x1="62818" y1="90607" x2="68297" y2="90607"/>
                        <a14:foregroundMark x1="62231" y1="91194" x2="59100" y2="92955"/>
                        <a14:foregroundMark x1="69472" y1="79843" x2="74560" y2="87280"/>
                        <a14:foregroundMark x1="70450" y1="80235" x2="76321" y2="87476"/>
                        <a14:foregroundMark x1="72407" y1="79648" x2="78359" y2="75622"/>
                        <a14:foregroundMark x1="86579" y1="73839" x2="91585" y2="74951"/>
                        <a14:foregroundMark x1="81018" y1="72603" x2="81314" y2="72669"/>
                        <a14:foregroundMark x1="87496" y1="72337" x2="87867" y2="73386"/>
                        <a14:foregroundMark x1="84540" y1="63992" x2="86624" y2="69877"/>
                        <a14:foregroundMark x1="87867" y1="73386" x2="87867" y2="73581"/>
                        <a14:foregroundMark x1="90998" y1="73973" x2="88650" y2="77104"/>
                        <a14:foregroundMark x1="80243" y1="74352" x2="79843" y2="74364"/>
                        <a14:foregroundMark x1="84736" y1="68102" x2="83953" y2="63796"/>
                        <a14:foregroundMark x1="10372" y1="68689" x2="8023" y2="71233"/>
                        <a14:foregroundMark x1="11742" y1="75147" x2="16047" y2="73581"/>
                        <a14:foregroundMark x1="11546" y1="76125" x2="13112" y2="75538"/>
                        <a14:foregroundMark x1="15125" y1="79648" x2="16634" y2="80235"/>
                        <a14:foregroundMark x1="13112" y1="78865" x2="15125" y2="79648"/>
                        <a14:foregroundMark x1="14411" y1="79648" x2="15656" y2="80626"/>
                        <a14:foregroundMark x1="12916" y1="78474" x2="14411" y2="79648"/>
                        <a14:foregroundMark x1="14873" y1="79648" x2="16634" y2="81409"/>
                        <a14:foregroundMark x1="13307" y1="78082" x2="14873" y2="79648"/>
                        <a14:foregroundMark x1="19374" y1="83562" x2="20352" y2="83757"/>
                        <a14:foregroundMark x1="21918" y1="75147" x2="20939" y2="81409"/>
                        <a14:foregroundMark x1="22309" y1="75342" x2="23092" y2="75538"/>
                        <a14:foregroundMark x1="23092" y1="86106" x2="26810" y2="87867"/>
                        <a14:foregroundMark x1="27355" y1="84084" x2="25636" y2="86888"/>
                        <a14:foregroundMark x1="28755" y1="81800" x2="27769" y2="83409"/>
                        <a14:foregroundMark x1="29234" y1="81018" x2="28755" y2="81800"/>
                        <a14:foregroundMark x1="29354" y1="80822" x2="29234" y2="81018"/>
                        <a14:foregroundMark x1="33659" y1="81800" x2="33464" y2="85127"/>
                        <a14:foregroundMark x1="31352" y1="80944" x2="32485" y2="81605"/>
                        <a14:foregroundMark x1="30137" y1="80235" x2="31096" y2="80795"/>
                        <a14:foregroundMark x1="30920" y1="89824" x2="34051" y2="90802"/>
                        <a14:foregroundMark x1="39922" y1="92759" x2="50294" y2="93542"/>
                        <a14:foregroundMark x1="50294" y1="93542" x2="48532" y2="91977"/>
                        <a14:foregroundMark x1="58904" y1="85910" x2="55382" y2="88845"/>
                        <a14:foregroundMark x1="57926" y1="85714" x2="58317" y2="86693"/>
                        <a14:foregroundMark x1="55530" y1="85343" x2="53229" y2="84932"/>
                        <a14:foregroundMark x1="56288" y1="85478" x2="56057" y2="85437"/>
                        <a14:foregroundMark x1="58708" y1="85910" x2="56650" y2="85543"/>
                        <a14:foregroundMark x1="60593" y1="91121" x2="61057" y2="91389"/>
                        <a14:foregroundMark x1="57339" y1="89237" x2="59193" y2="90310"/>
                        <a14:foregroundMark x1="65166" y1="82387" x2="65689" y2="82313"/>
                        <a14:foregroundMark x1="81605" y1="71820" x2="81854" y2="71820"/>
                        <a14:foregroundMark x1="84344" y1="63014" x2="84344" y2="65362"/>
                        <a14:foregroundMark x1="35025" y1="50685" x2="35616" y2="54403"/>
                        <a14:foregroundMark x1="34932" y1="50098" x2="35025" y2="50685"/>
                        <a14:foregroundMark x1="34745" y1="48924" x2="34932" y2="50098"/>
                        <a14:foregroundMark x1="34714" y1="48728" x2="34745" y2="48924"/>
                        <a14:foregroundMark x1="34247" y1="45793" x2="34714" y2="48728"/>
                        <a14:foregroundMark x1="64088" y1="40161" x2="73581" y2="40313"/>
                        <a14:foregroundMark x1="60512" y1="40104" x2="63701" y2="40155"/>
                        <a14:foregroundMark x1="57887" y1="40062" x2="58861" y2="40078"/>
                        <a14:foregroundMark x1="31996" y1="62427" x2="31311" y2="66732"/>
                        <a14:foregroundMark x1="32183" y1="61252" x2="31996" y2="62427"/>
                        <a14:foregroundMark x1="32681" y1="58121" x2="32183" y2="61252"/>
                        <a14:foregroundMark x1="27006" y1="52838" x2="27006" y2="52838"/>
                        <a14:foregroundMark x1="27397" y1="54990" x2="27397" y2="54990"/>
                        <a14:foregroundMark x1="29159" y1="52838" x2="29159" y2="52838"/>
                        <a14:backgroundMark x1="35812" y1="16438" x2="28180" y2="23875"/>
                        <a14:backgroundMark x1="28180" y1="23875" x2="27984" y2="24266"/>
                        <a14:backgroundMark x1="18004" y1="67319" x2="14286" y2="70254"/>
                        <a14:backgroundMark x1="12524" y1="79648" x2="12524" y2="79648"/>
                        <a14:backgroundMark x1="31311" y1="80626" x2="31507" y2="80822"/>
                        <a14:backgroundMark x1="30528" y1="81800" x2="30528" y2="81800"/>
                        <a14:backgroundMark x1="31115" y1="81018" x2="31115" y2="81018"/>
                        <a14:backgroundMark x1="31311" y1="81018" x2="31311" y2="81018"/>
                        <a14:backgroundMark x1="41096" y1="80822" x2="45597" y2="82192"/>
                        <a14:backgroundMark x1="54990" y1="86497" x2="55186" y2="86693"/>
                        <a14:backgroundMark x1="64188" y1="84932" x2="67515" y2="84344"/>
                        <a14:backgroundMark x1="54795" y1="86497" x2="55382" y2="86497"/>
                        <a14:backgroundMark x1="59687" y1="90020" x2="60470" y2="91194"/>
                        <a14:backgroundMark x1="81605" y1="74168" x2="84932" y2="74364"/>
                        <a14:backgroundMark x1="80626" y1="74364" x2="86497" y2="73973"/>
                        <a14:backgroundMark x1="77886" y1="76517" x2="78474" y2="76321"/>
                        <a14:backgroundMark x1="80235" y1="74364" x2="80822" y2="74364"/>
                        <a14:backgroundMark x1="83366" y1="47554" x2="84540" y2="50881"/>
                        <a14:backgroundMark x1="80626" y1="33464" x2="84932" y2="39922"/>
                        <a14:backgroundMark x1="74755" y1="28571" x2="80626" y2="37573"/>
                        <a14:backgroundMark x1="80626" y1="37573" x2="80626" y2="37573"/>
                        <a14:backgroundMark x1="56556" y1="35029" x2="56311" y2="35795"/>
                        <a14:backgroundMark x1="19374" y1="37182" x2="15264" y2="48141"/>
                        <a14:backgroundMark x1="21135" y1="35421" x2="28180" y2="25832"/>
                        <a14:backgroundMark x1="28180" y1="25832" x2="39530" y2="19178"/>
                        <a14:backgroundMark x1="39530" y1="19178" x2="52055" y2="17613"/>
                        <a14:backgroundMark x1="52055" y1="17613" x2="60665" y2="18787"/>
                        <a14:backgroundMark x1="54207" y1="31898" x2="54046" y2="35759"/>
                        <a14:backgroundMark x1="53229" y1="29746" x2="59100" y2="32681"/>
                        <a14:backgroundMark x1="51468" y1="25832" x2="51859" y2="33659"/>
                        <a14:backgroundMark x1="50098" y1="25440" x2="47945" y2="27006"/>
                        <a14:backgroundMark x1="50489" y1="27397" x2="49511" y2="26614"/>
                        <a14:backgroundMark x1="45793" y1="34247" x2="42270" y2="37182"/>
                        <a14:backgroundMark x1="40705" y1="34247" x2="45988" y2="37573"/>
                        <a14:backgroundMark x1="44031" y1="33268" x2="36791" y2="37965"/>
                        <a14:backgroundMark x1="33464" y1="38160" x2="37182" y2="37965"/>
                        <a14:backgroundMark x1="34247" y1="42857" x2="47559" y2="42348"/>
                        <a14:backgroundMark x1="55773" y1="48728" x2="56556" y2="52642"/>
                        <a14:backgroundMark x1="63992" y1="48532" x2="64384" y2="52055"/>
                        <a14:backgroundMark x1="57339" y1="66341" x2="57534" y2="69276"/>
                        <a14:backgroundMark x1="49706" y1="64579" x2="67710" y2="62818"/>
                        <a14:backgroundMark x1="62818" y1="65558" x2="73190" y2="64579"/>
                        <a14:backgroundMark x1="72994" y1="56360" x2="67710" y2="65166"/>
                        <a14:backgroundMark x1="67710" y1="65166" x2="67710" y2="65166"/>
                        <a14:backgroundMark x1="74951" y1="54795" x2="70841" y2="57926"/>
                        <a14:backgroundMark x1="77104" y1="60470" x2="74755" y2="63209"/>
                        <a14:backgroundMark x1="74951" y1="51859" x2="74755" y2="56360"/>
                        <a14:backgroundMark x1="27789" y1="54990" x2="27789" y2="56360"/>
                        <a14:backgroundMark x1="27789" y1="53033" x2="27789" y2="54990"/>
                        <a14:backgroundMark x1="37573" y1="61644" x2="38552" y2="64384"/>
                        <a14:backgroundMark x1="45010" y1="62231" x2="45010" y2="66928"/>
                        <a14:backgroundMark x1="24266" y1="60274" x2="27202" y2="59491"/>
                        <a14:backgroundMark x1="26419" y1="56556" x2="26419" y2="56556"/>
                        <a14:backgroundMark x1="29159" y1="52838" x2="29159" y2="52838"/>
                        <a14:backgroundMark x1="26223" y1="55577" x2="26223" y2="55577"/>
                        <a14:backgroundMark x1="24658" y1="53816" x2="24658" y2="53816"/>
                        <a14:backgroundMark x1="22114" y1="56751" x2="22114" y2="56751"/>
                        <a14:backgroundMark x1="21331" y1="61252" x2="21331" y2="61252"/>
                        <a14:backgroundMark x1="31115" y1="61252" x2="31115" y2="61252"/>
                        <a14:backgroundMark x1="31703" y1="62427" x2="31703" y2="62427"/>
                        <a14:backgroundMark x1="53229" y1="40705" x2="53229" y2="40705"/>
                        <a14:backgroundMark x1="54012" y1="40313" x2="54012" y2="40313"/>
                        <a14:backgroundMark x1="53816" y1="39139" x2="53229" y2="41683"/>
                        <a14:backgroundMark x1="61252" y1="36986" x2="62622" y2="37378"/>
                        <a14:backgroundMark x1="64971" y1="38160" x2="65362" y2="38160"/>
                        <a14:backgroundMark x1="68689" y1="38943" x2="68689" y2="38943"/>
                        <a14:backgroundMark x1="71624" y1="40117" x2="71624" y2="40117"/>
                        <a14:backgroundMark x1="71037" y1="40117" x2="71037" y2="40117"/>
                        <a14:backgroundMark x1="45401" y1="49511" x2="45401" y2="49511"/>
                        <a14:backgroundMark x1="44814" y1="51468" x2="44814" y2="51468"/>
                        <a14:backgroundMark x1="38943" y1="48924" x2="38943" y2="48924"/>
                        <a14:backgroundMark x1="38160" y1="50685" x2="38160" y2="50685"/>
                        <a14:backgroundMark x1="33268" y1="50098" x2="33268" y2="50098"/>
                        <a14:backgroundMark x1="32681" y1="48728" x2="32681" y2="48728"/>
                      </a14:backgroundRemoval>
                    </a14:imgEffect>
                  </a14:imgLayer>
                </a14:imgProps>
              </a:ext>
            </a:extLst>
          </a:blip>
          <a:stretch>
            <a:fillRect/>
          </a:stretch>
        </p:blipFill>
        <p:spPr>
          <a:xfrm>
            <a:off x="8305388" y="70956"/>
            <a:ext cx="588363" cy="588363"/>
          </a:xfrm>
          <a:prstGeom prst="rect">
            <a:avLst/>
          </a:prstGeom>
        </p:spPr>
      </p:pic>
      <p:pic>
        <p:nvPicPr>
          <p:cNvPr id="10" name="图片 9" descr="图片包含 游戏机, 食物&#10;&#10;描述已自动生成">
            <a:extLst>
              <a:ext uri="{FF2B5EF4-FFF2-40B4-BE49-F238E27FC236}">
                <a16:creationId xmlns:a16="http://schemas.microsoft.com/office/drawing/2014/main" id="{03104578-759C-3862-7054-81C0E74627EF}"/>
              </a:ext>
            </a:extLst>
          </p:cNvPr>
          <p:cNvPicPr>
            <a:picLocks noChangeAspect="1"/>
          </p:cNvPicPr>
          <p:nvPr/>
        </p:nvPicPr>
        <p:blipFill>
          <a:blip r:embed="rId6"/>
          <a:stretch>
            <a:fillRect/>
          </a:stretch>
        </p:blipFill>
        <p:spPr>
          <a:xfrm>
            <a:off x="2884242" y="3404851"/>
            <a:ext cx="628996" cy="628996"/>
          </a:xfrm>
          <a:prstGeom prst="rect">
            <a:avLst/>
          </a:prstGeom>
        </p:spPr>
      </p:pic>
      <p:sp>
        <p:nvSpPr>
          <p:cNvPr id="11" name="Google Shape;2212;p51">
            <a:extLst>
              <a:ext uri="{FF2B5EF4-FFF2-40B4-BE49-F238E27FC236}">
                <a16:creationId xmlns:a16="http://schemas.microsoft.com/office/drawing/2014/main" id="{67237E50-BF7E-EE0F-7A64-895F4A82E492}"/>
              </a:ext>
            </a:extLst>
          </p:cNvPr>
          <p:cNvSpPr txBox="1">
            <a:spLocks/>
          </p:cNvSpPr>
          <p:nvPr/>
        </p:nvSpPr>
        <p:spPr>
          <a:xfrm>
            <a:off x="5384444" y="1364533"/>
            <a:ext cx="1234342" cy="7056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C39F"/>
              </a:buClr>
              <a:buSzPts val="2200"/>
              <a:buFont typeface="Sue Ellen Francisco"/>
              <a:buNone/>
              <a:defRPr sz="2200" b="0" i="0" u="none" strike="noStrike" cap="none">
                <a:solidFill>
                  <a:schemeClr val="lt2"/>
                </a:solidFill>
                <a:latin typeface="Sue Ellen Francisco"/>
                <a:ea typeface="Sue Ellen Francisco"/>
                <a:cs typeface="Sue Ellen Francisco"/>
                <a:sym typeface="Sue Ellen Francisco"/>
              </a:defRPr>
            </a:lvl1pPr>
            <a:lvl2pPr marR="0" lvl="1" algn="l" rtl="0">
              <a:lnSpc>
                <a:spcPct val="100000"/>
              </a:lnSpc>
              <a:spcBef>
                <a:spcPts val="0"/>
              </a:spcBef>
              <a:spcAft>
                <a:spcPts val="0"/>
              </a:spcAft>
              <a:buClr>
                <a:srgbClr val="FFC39F"/>
              </a:buClr>
              <a:buSzPts val="2500"/>
              <a:buFont typeface="Joti One"/>
              <a:buNone/>
              <a:defRPr sz="2500" b="0" i="0" u="none" strike="noStrike" cap="none">
                <a:solidFill>
                  <a:srgbClr val="FFC39F"/>
                </a:solidFill>
                <a:latin typeface="Joti One"/>
                <a:ea typeface="Joti One"/>
                <a:cs typeface="Joti One"/>
                <a:sym typeface="Joti One"/>
              </a:defRPr>
            </a:lvl2pPr>
            <a:lvl3pPr marR="0" lvl="2" algn="l" rtl="0">
              <a:lnSpc>
                <a:spcPct val="100000"/>
              </a:lnSpc>
              <a:spcBef>
                <a:spcPts val="0"/>
              </a:spcBef>
              <a:spcAft>
                <a:spcPts val="0"/>
              </a:spcAft>
              <a:buClr>
                <a:srgbClr val="FFC39F"/>
              </a:buClr>
              <a:buSzPts val="2500"/>
              <a:buFont typeface="Joti One"/>
              <a:buNone/>
              <a:defRPr sz="2500" b="0" i="0" u="none" strike="noStrike" cap="none">
                <a:solidFill>
                  <a:srgbClr val="FFC39F"/>
                </a:solidFill>
                <a:latin typeface="Joti One"/>
                <a:ea typeface="Joti One"/>
                <a:cs typeface="Joti One"/>
                <a:sym typeface="Joti One"/>
              </a:defRPr>
            </a:lvl3pPr>
            <a:lvl4pPr marR="0" lvl="3" algn="l" rtl="0">
              <a:lnSpc>
                <a:spcPct val="100000"/>
              </a:lnSpc>
              <a:spcBef>
                <a:spcPts val="0"/>
              </a:spcBef>
              <a:spcAft>
                <a:spcPts val="0"/>
              </a:spcAft>
              <a:buClr>
                <a:srgbClr val="FFC39F"/>
              </a:buClr>
              <a:buSzPts val="2500"/>
              <a:buFont typeface="Joti One"/>
              <a:buNone/>
              <a:defRPr sz="2500" b="0" i="0" u="none" strike="noStrike" cap="none">
                <a:solidFill>
                  <a:srgbClr val="FFC39F"/>
                </a:solidFill>
                <a:latin typeface="Joti One"/>
                <a:ea typeface="Joti One"/>
                <a:cs typeface="Joti One"/>
                <a:sym typeface="Joti One"/>
              </a:defRPr>
            </a:lvl4pPr>
            <a:lvl5pPr marR="0" lvl="4" algn="l" rtl="0">
              <a:lnSpc>
                <a:spcPct val="100000"/>
              </a:lnSpc>
              <a:spcBef>
                <a:spcPts val="0"/>
              </a:spcBef>
              <a:spcAft>
                <a:spcPts val="0"/>
              </a:spcAft>
              <a:buClr>
                <a:srgbClr val="FFC39F"/>
              </a:buClr>
              <a:buSzPts val="2500"/>
              <a:buFont typeface="Joti One"/>
              <a:buNone/>
              <a:defRPr sz="2500" b="0" i="0" u="none" strike="noStrike" cap="none">
                <a:solidFill>
                  <a:srgbClr val="FFC39F"/>
                </a:solidFill>
                <a:latin typeface="Joti One"/>
                <a:ea typeface="Joti One"/>
                <a:cs typeface="Joti One"/>
                <a:sym typeface="Joti One"/>
              </a:defRPr>
            </a:lvl5pPr>
            <a:lvl6pPr marR="0" lvl="5" algn="l" rtl="0">
              <a:lnSpc>
                <a:spcPct val="100000"/>
              </a:lnSpc>
              <a:spcBef>
                <a:spcPts val="0"/>
              </a:spcBef>
              <a:spcAft>
                <a:spcPts val="0"/>
              </a:spcAft>
              <a:buClr>
                <a:srgbClr val="FFC39F"/>
              </a:buClr>
              <a:buSzPts val="2500"/>
              <a:buFont typeface="Joti One"/>
              <a:buNone/>
              <a:defRPr sz="2500" b="0" i="0" u="none" strike="noStrike" cap="none">
                <a:solidFill>
                  <a:srgbClr val="FFC39F"/>
                </a:solidFill>
                <a:latin typeface="Joti One"/>
                <a:ea typeface="Joti One"/>
                <a:cs typeface="Joti One"/>
                <a:sym typeface="Joti One"/>
              </a:defRPr>
            </a:lvl6pPr>
            <a:lvl7pPr marR="0" lvl="6" algn="l" rtl="0">
              <a:lnSpc>
                <a:spcPct val="100000"/>
              </a:lnSpc>
              <a:spcBef>
                <a:spcPts val="0"/>
              </a:spcBef>
              <a:spcAft>
                <a:spcPts val="0"/>
              </a:spcAft>
              <a:buClr>
                <a:srgbClr val="FFC39F"/>
              </a:buClr>
              <a:buSzPts val="2500"/>
              <a:buFont typeface="Joti One"/>
              <a:buNone/>
              <a:defRPr sz="2500" b="0" i="0" u="none" strike="noStrike" cap="none">
                <a:solidFill>
                  <a:srgbClr val="FFC39F"/>
                </a:solidFill>
                <a:latin typeface="Joti One"/>
                <a:ea typeface="Joti One"/>
                <a:cs typeface="Joti One"/>
                <a:sym typeface="Joti One"/>
              </a:defRPr>
            </a:lvl7pPr>
            <a:lvl8pPr marR="0" lvl="7" algn="l" rtl="0">
              <a:lnSpc>
                <a:spcPct val="100000"/>
              </a:lnSpc>
              <a:spcBef>
                <a:spcPts val="0"/>
              </a:spcBef>
              <a:spcAft>
                <a:spcPts val="0"/>
              </a:spcAft>
              <a:buClr>
                <a:srgbClr val="FFC39F"/>
              </a:buClr>
              <a:buSzPts val="2500"/>
              <a:buFont typeface="Joti One"/>
              <a:buNone/>
              <a:defRPr sz="2500" b="0" i="0" u="none" strike="noStrike" cap="none">
                <a:solidFill>
                  <a:srgbClr val="FFC39F"/>
                </a:solidFill>
                <a:latin typeface="Joti One"/>
                <a:ea typeface="Joti One"/>
                <a:cs typeface="Joti One"/>
                <a:sym typeface="Joti One"/>
              </a:defRPr>
            </a:lvl8pPr>
            <a:lvl9pPr marR="0" lvl="8" algn="l" rtl="0">
              <a:lnSpc>
                <a:spcPct val="100000"/>
              </a:lnSpc>
              <a:spcBef>
                <a:spcPts val="0"/>
              </a:spcBef>
              <a:spcAft>
                <a:spcPts val="0"/>
              </a:spcAft>
              <a:buClr>
                <a:srgbClr val="FFC39F"/>
              </a:buClr>
              <a:buSzPts val="2500"/>
              <a:buFont typeface="Joti One"/>
              <a:buNone/>
              <a:defRPr sz="2500" b="0" i="0" u="none" strike="noStrike" cap="none">
                <a:solidFill>
                  <a:srgbClr val="FFC39F"/>
                </a:solidFill>
                <a:latin typeface="Joti One"/>
                <a:ea typeface="Joti One"/>
                <a:cs typeface="Joti One"/>
                <a:sym typeface="Joti One"/>
              </a:defRPr>
            </a:lvl9pPr>
          </a:lstStyle>
          <a:p>
            <a:r>
              <a:rPr lang="zh-CN" altLang="en-US" dirty="0">
                <a:latin typeface="仿宋" panose="02010609060101010101" pitchFamily="49" charset="-122"/>
                <a:ea typeface="仿宋" panose="02010609060101010101" pitchFamily="49" charset="-122"/>
              </a:rPr>
              <a:t>实机运行</a:t>
            </a:r>
            <a:endParaRPr lang="en-US" dirty="0">
              <a:latin typeface="仿宋" panose="02010609060101010101" pitchFamily="49" charset="-122"/>
              <a:ea typeface="仿宋" panose="02010609060101010101" pitchFamily="49" charset="-122"/>
            </a:endParaRPr>
          </a:p>
        </p:txBody>
      </p:sp>
    </p:spTree>
    <p:extLst>
      <p:ext uri="{BB962C8B-B14F-4D97-AF65-F5344CB8AC3E}">
        <p14:creationId xmlns:p14="http://schemas.microsoft.com/office/powerpoint/2010/main" val="52924835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300">
        <p159:morph option="byObject"/>
      </p:transition>
    </mc:Choice>
    <mc:Fallback>
      <p:transition>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224"/>
        <p:cNvGrpSpPr/>
        <p:nvPr/>
      </p:nvGrpSpPr>
      <p:grpSpPr>
        <a:xfrm>
          <a:off x="0" y="0"/>
          <a:ext cx="0" cy="0"/>
          <a:chOff x="0" y="0"/>
          <a:chExt cx="0" cy="0"/>
        </a:xfrm>
      </p:grpSpPr>
      <p:pic>
        <p:nvPicPr>
          <p:cNvPr id="15" name="图片 14">
            <a:extLst>
              <a:ext uri="{FF2B5EF4-FFF2-40B4-BE49-F238E27FC236}">
                <a16:creationId xmlns:a16="http://schemas.microsoft.com/office/drawing/2014/main" id="{52242044-798E-5578-F5D8-1154174CA8AC}"/>
              </a:ext>
            </a:extLst>
          </p:cNvPr>
          <p:cNvPicPr>
            <a:picLocks noChangeAspect="1"/>
          </p:cNvPicPr>
          <p:nvPr/>
        </p:nvPicPr>
        <p:blipFill>
          <a:blip r:embed="rId3"/>
          <a:stretch>
            <a:fillRect/>
          </a:stretch>
        </p:blipFill>
        <p:spPr>
          <a:xfrm>
            <a:off x="2032123" y="559448"/>
            <a:ext cx="4900362" cy="3332867"/>
          </a:xfrm>
          <a:prstGeom prst="rect">
            <a:avLst/>
          </a:prstGeom>
        </p:spPr>
      </p:pic>
      <p:pic>
        <p:nvPicPr>
          <p:cNvPr id="2" name="图片 1">
            <a:extLst>
              <a:ext uri="{FF2B5EF4-FFF2-40B4-BE49-F238E27FC236}">
                <a16:creationId xmlns:a16="http://schemas.microsoft.com/office/drawing/2014/main" id="{2C568EA1-19B5-DAF2-5776-F3C9CC4D07CE}"/>
              </a:ext>
            </a:extLst>
          </p:cNvPr>
          <p:cNvPicPr>
            <a:picLocks noChangeAspect="1"/>
          </p:cNvPicPr>
          <p:nvPr/>
        </p:nvPicPr>
        <p:blipFill>
          <a:blip r:embed="rId4">
            <a:biLevel thresh="50000"/>
            <a:extLst>
              <a:ext uri="{BEBA8EAE-BF5A-486C-A8C5-ECC9F3942E4B}">
                <a14:imgProps xmlns:a14="http://schemas.microsoft.com/office/drawing/2010/main">
                  <a14:imgLayer r:embed="rId5">
                    <a14:imgEffect>
                      <a14:backgroundRemoval t="9785" b="93738" l="8023" r="91389">
                        <a14:foregroundMark x1="20548" y1="74364" x2="15656" y2="79452"/>
                        <a14:foregroundMark x1="20352" y1="74755" x2="20548" y2="75538"/>
                        <a14:foregroundMark x1="27513" y1="81800" x2="24658" y2="87084"/>
                        <a14:foregroundMark x1="27936" y1="81018" x2="27513" y2="81800"/>
                        <a14:foregroundMark x1="28571" y1="79843" x2="27936" y2="81018"/>
                        <a14:foregroundMark x1="32877" y1="82387" x2="34247" y2="90215"/>
                        <a14:foregroundMark x1="38748" y1="83562" x2="34247" y2="89237"/>
                        <a14:foregroundMark x1="43648" y1="84678" x2="48141" y2="85127"/>
                        <a14:foregroundMark x1="42270" y1="88650" x2="46184" y2="88650"/>
                        <a14:foregroundMark x1="52371" y1="90709" x2="52446" y2="93933"/>
                        <a14:foregroundMark x1="52330" y1="88936" x2="52362" y2="90318"/>
                        <a14:foregroundMark x1="52250" y1="85519" x2="52322" y2="88593"/>
                        <a14:foregroundMark x1="67211" y1="84874" x2="69863" y2="89041"/>
                        <a14:foregroundMark x1="62818" y1="90607" x2="68297" y2="90607"/>
                        <a14:foregroundMark x1="62231" y1="91194" x2="59100" y2="92955"/>
                        <a14:foregroundMark x1="69472" y1="79843" x2="74560" y2="87280"/>
                        <a14:foregroundMark x1="70450" y1="80235" x2="76321" y2="87476"/>
                        <a14:foregroundMark x1="72407" y1="79648" x2="78359" y2="75622"/>
                        <a14:foregroundMark x1="86579" y1="73839" x2="91585" y2="74951"/>
                        <a14:foregroundMark x1="81018" y1="72603" x2="81314" y2="72669"/>
                        <a14:foregroundMark x1="87496" y1="72337" x2="87867" y2="73386"/>
                        <a14:foregroundMark x1="84540" y1="63992" x2="86624" y2="69877"/>
                        <a14:foregroundMark x1="87867" y1="73386" x2="87867" y2="73581"/>
                        <a14:foregroundMark x1="90998" y1="73973" x2="88650" y2="77104"/>
                        <a14:foregroundMark x1="80243" y1="74352" x2="79843" y2="74364"/>
                        <a14:foregroundMark x1="84736" y1="68102" x2="83953" y2="63796"/>
                        <a14:foregroundMark x1="10372" y1="68689" x2="8023" y2="71233"/>
                        <a14:foregroundMark x1="11742" y1="75147" x2="16047" y2="73581"/>
                        <a14:foregroundMark x1="11546" y1="76125" x2="13112" y2="75538"/>
                        <a14:foregroundMark x1="15125" y1="79648" x2="16634" y2="80235"/>
                        <a14:foregroundMark x1="13112" y1="78865" x2="15125" y2="79648"/>
                        <a14:foregroundMark x1="14411" y1="79648" x2="15656" y2="80626"/>
                        <a14:foregroundMark x1="12916" y1="78474" x2="14411" y2="79648"/>
                        <a14:foregroundMark x1="14873" y1="79648" x2="16634" y2="81409"/>
                        <a14:foregroundMark x1="13307" y1="78082" x2="14873" y2="79648"/>
                        <a14:foregroundMark x1="19374" y1="83562" x2="20352" y2="83757"/>
                        <a14:foregroundMark x1="21918" y1="75147" x2="20939" y2="81409"/>
                        <a14:foregroundMark x1="22309" y1="75342" x2="23092" y2="75538"/>
                        <a14:foregroundMark x1="23092" y1="86106" x2="26810" y2="87867"/>
                        <a14:foregroundMark x1="27355" y1="84084" x2="25636" y2="86888"/>
                        <a14:foregroundMark x1="28755" y1="81800" x2="27769" y2="83409"/>
                        <a14:foregroundMark x1="29234" y1="81018" x2="28755" y2="81800"/>
                        <a14:foregroundMark x1="29354" y1="80822" x2="29234" y2="81018"/>
                        <a14:foregroundMark x1="33659" y1="81800" x2="33464" y2="85127"/>
                        <a14:foregroundMark x1="31352" y1="80944" x2="32485" y2="81605"/>
                        <a14:foregroundMark x1="30137" y1="80235" x2="31096" y2="80795"/>
                        <a14:foregroundMark x1="30920" y1="89824" x2="34051" y2="90802"/>
                        <a14:foregroundMark x1="39922" y1="92759" x2="50294" y2="93542"/>
                        <a14:foregroundMark x1="50294" y1="93542" x2="48532" y2="91977"/>
                        <a14:foregroundMark x1="58904" y1="85910" x2="55382" y2="88845"/>
                        <a14:foregroundMark x1="57926" y1="85714" x2="58317" y2="86693"/>
                        <a14:foregroundMark x1="55530" y1="85343" x2="53229" y2="84932"/>
                        <a14:foregroundMark x1="56288" y1="85478" x2="56057" y2="85437"/>
                        <a14:foregroundMark x1="58708" y1="85910" x2="56650" y2="85543"/>
                        <a14:foregroundMark x1="60593" y1="91121" x2="61057" y2="91389"/>
                        <a14:foregroundMark x1="57339" y1="89237" x2="59193" y2="90310"/>
                        <a14:foregroundMark x1="65166" y1="82387" x2="65689" y2="82313"/>
                        <a14:foregroundMark x1="81605" y1="71820" x2="81854" y2="71820"/>
                        <a14:foregroundMark x1="84344" y1="63014" x2="84344" y2="65362"/>
                        <a14:foregroundMark x1="35025" y1="50685" x2="35616" y2="54403"/>
                        <a14:foregroundMark x1="34932" y1="50098" x2="35025" y2="50685"/>
                        <a14:foregroundMark x1="34745" y1="48924" x2="34932" y2="50098"/>
                        <a14:foregroundMark x1="34714" y1="48728" x2="34745" y2="48924"/>
                        <a14:foregroundMark x1="34247" y1="45793" x2="34714" y2="48728"/>
                        <a14:foregroundMark x1="64088" y1="40161" x2="73581" y2="40313"/>
                        <a14:foregroundMark x1="60512" y1="40104" x2="63701" y2="40155"/>
                        <a14:foregroundMark x1="57887" y1="40062" x2="58861" y2="40078"/>
                        <a14:foregroundMark x1="31996" y1="62427" x2="31311" y2="66732"/>
                        <a14:foregroundMark x1="32183" y1="61252" x2="31996" y2="62427"/>
                        <a14:foregroundMark x1="32681" y1="58121" x2="32183" y2="61252"/>
                        <a14:foregroundMark x1="27006" y1="52838" x2="27006" y2="52838"/>
                        <a14:foregroundMark x1="27397" y1="54990" x2="27397" y2="54990"/>
                        <a14:foregroundMark x1="29159" y1="52838" x2="29159" y2="52838"/>
                        <a14:backgroundMark x1="35812" y1="16438" x2="28180" y2="23875"/>
                        <a14:backgroundMark x1="28180" y1="23875" x2="27984" y2="24266"/>
                        <a14:backgroundMark x1="18004" y1="67319" x2="14286" y2="70254"/>
                        <a14:backgroundMark x1="12524" y1="79648" x2="12524" y2="79648"/>
                        <a14:backgroundMark x1="31311" y1="80626" x2="31507" y2="80822"/>
                        <a14:backgroundMark x1="30528" y1="81800" x2="30528" y2="81800"/>
                        <a14:backgroundMark x1="31115" y1="81018" x2="31115" y2="81018"/>
                        <a14:backgroundMark x1="31311" y1="81018" x2="31311" y2="81018"/>
                        <a14:backgroundMark x1="41096" y1="80822" x2="45597" y2="82192"/>
                        <a14:backgroundMark x1="54990" y1="86497" x2="55186" y2="86693"/>
                        <a14:backgroundMark x1="64188" y1="84932" x2="67515" y2="84344"/>
                        <a14:backgroundMark x1="54795" y1="86497" x2="55382" y2="86497"/>
                        <a14:backgroundMark x1="59687" y1="90020" x2="60470" y2="91194"/>
                        <a14:backgroundMark x1="81605" y1="74168" x2="84932" y2="74364"/>
                        <a14:backgroundMark x1="80626" y1="74364" x2="86497" y2="73973"/>
                        <a14:backgroundMark x1="77886" y1="76517" x2="78474" y2="76321"/>
                        <a14:backgroundMark x1="80235" y1="74364" x2="80822" y2="74364"/>
                        <a14:backgroundMark x1="83366" y1="47554" x2="84540" y2="50881"/>
                        <a14:backgroundMark x1="80626" y1="33464" x2="84932" y2="39922"/>
                        <a14:backgroundMark x1="74755" y1="28571" x2="80626" y2="37573"/>
                        <a14:backgroundMark x1="80626" y1="37573" x2="80626" y2="37573"/>
                        <a14:backgroundMark x1="56556" y1="35029" x2="56311" y2="35795"/>
                        <a14:backgroundMark x1="19374" y1="37182" x2="15264" y2="48141"/>
                        <a14:backgroundMark x1="21135" y1="35421" x2="28180" y2="25832"/>
                        <a14:backgroundMark x1="28180" y1="25832" x2="39530" y2="19178"/>
                        <a14:backgroundMark x1="39530" y1="19178" x2="52055" y2="17613"/>
                        <a14:backgroundMark x1="52055" y1="17613" x2="60665" y2="18787"/>
                        <a14:backgroundMark x1="54207" y1="31898" x2="54046" y2="35759"/>
                        <a14:backgroundMark x1="53229" y1="29746" x2="59100" y2="32681"/>
                        <a14:backgroundMark x1="51468" y1="25832" x2="51859" y2="33659"/>
                        <a14:backgroundMark x1="50098" y1="25440" x2="47945" y2="27006"/>
                        <a14:backgroundMark x1="50489" y1="27397" x2="49511" y2="26614"/>
                        <a14:backgroundMark x1="45793" y1="34247" x2="42270" y2="37182"/>
                        <a14:backgroundMark x1="40705" y1="34247" x2="45988" y2="37573"/>
                        <a14:backgroundMark x1="44031" y1="33268" x2="36791" y2="37965"/>
                        <a14:backgroundMark x1="33464" y1="38160" x2="37182" y2="37965"/>
                        <a14:backgroundMark x1="34247" y1="42857" x2="47559" y2="42348"/>
                        <a14:backgroundMark x1="55773" y1="48728" x2="56556" y2="52642"/>
                        <a14:backgroundMark x1="63992" y1="48532" x2="64384" y2="52055"/>
                        <a14:backgroundMark x1="57339" y1="66341" x2="57534" y2="69276"/>
                        <a14:backgroundMark x1="49706" y1="64579" x2="67710" y2="62818"/>
                        <a14:backgroundMark x1="62818" y1="65558" x2="73190" y2="64579"/>
                        <a14:backgroundMark x1="72994" y1="56360" x2="67710" y2="65166"/>
                        <a14:backgroundMark x1="67710" y1="65166" x2="67710" y2="65166"/>
                        <a14:backgroundMark x1="74951" y1="54795" x2="70841" y2="57926"/>
                        <a14:backgroundMark x1="77104" y1="60470" x2="74755" y2="63209"/>
                        <a14:backgroundMark x1="74951" y1="51859" x2="74755" y2="56360"/>
                        <a14:backgroundMark x1="27789" y1="54990" x2="27789" y2="56360"/>
                        <a14:backgroundMark x1="27789" y1="53033" x2="27789" y2="54990"/>
                        <a14:backgroundMark x1="37573" y1="61644" x2="38552" y2="64384"/>
                        <a14:backgroundMark x1="45010" y1="62231" x2="45010" y2="66928"/>
                        <a14:backgroundMark x1="24266" y1="60274" x2="27202" y2="59491"/>
                        <a14:backgroundMark x1="26419" y1="56556" x2="26419" y2="56556"/>
                        <a14:backgroundMark x1="29159" y1="52838" x2="29159" y2="52838"/>
                        <a14:backgroundMark x1="26223" y1="55577" x2="26223" y2="55577"/>
                        <a14:backgroundMark x1="24658" y1="53816" x2="24658" y2="53816"/>
                        <a14:backgroundMark x1="22114" y1="56751" x2="22114" y2="56751"/>
                        <a14:backgroundMark x1="21331" y1="61252" x2="21331" y2="61252"/>
                        <a14:backgroundMark x1="31115" y1="61252" x2="31115" y2="61252"/>
                        <a14:backgroundMark x1="31703" y1="62427" x2="31703" y2="62427"/>
                        <a14:backgroundMark x1="53229" y1="40705" x2="53229" y2="40705"/>
                        <a14:backgroundMark x1="54012" y1="40313" x2="54012" y2="40313"/>
                        <a14:backgroundMark x1="53816" y1="39139" x2="53229" y2="41683"/>
                        <a14:backgroundMark x1="61252" y1="36986" x2="62622" y2="37378"/>
                        <a14:backgroundMark x1="64971" y1="38160" x2="65362" y2="38160"/>
                        <a14:backgroundMark x1="68689" y1="38943" x2="68689" y2="38943"/>
                        <a14:backgroundMark x1="71624" y1="40117" x2="71624" y2="40117"/>
                        <a14:backgroundMark x1="71037" y1="40117" x2="71037" y2="40117"/>
                        <a14:backgroundMark x1="45401" y1="49511" x2="45401" y2="49511"/>
                        <a14:backgroundMark x1="44814" y1="51468" x2="44814" y2="51468"/>
                        <a14:backgroundMark x1="38943" y1="48924" x2="38943" y2="48924"/>
                        <a14:backgroundMark x1="38160" y1="50685" x2="38160" y2="50685"/>
                        <a14:backgroundMark x1="33268" y1="50098" x2="33268" y2="50098"/>
                        <a14:backgroundMark x1="32681" y1="48728" x2="32681" y2="48728"/>
                      </a14:backgroundRemoval>
                    </a14:imgEffect>
                  </a14:imgLayer>
                </a14:imgProps>
              </a:ext>
            </a:extLst>
          </a:blip>
          <a:stretch>
            <a:fillRect/>
          </a:stretch>
        </p:blipFill>
        <p:spPr>
          <a:xfrm>
            <a:off x="8305388" y="70956"/>
            <a:ext cx="588363" cy="588363"/>
          </a:xfrm>
          <a:prstGeom prst="rect">
            <a:avLst/>
          </a:prstGeom>
        </p:spPr>
      </p:pic>
      <p:grpSp>
        <p:nvGrpSpPr>
          <p:cNvPr id="7" name="Google Shape;2183;p50">
            <a:extLst>
              <a:ext uri="{FF2B5EF4-FFF2-40B4-BE49-F238E27FC236}">
                <a16:creationId xmlns:a16="http://schemas.microsoft.com/office/drawing/2014/main" id="{A3CE3953-C689-6D0F-34E7-198E8B8E1E06}"/>
              </a:ext>
            </a:extLst>
          </p:cNvPr>
          <p:cNvGrpSpPr/>
          <p:nvPr/>
        </p:nvGrpSpPr>
        <p:grpSpPr>
          <a:xfrm>
            <a:off x="1798522" y="320948"/>
            <a:ext cx="5365287" cy="4541722"/>
            <a:chOff x="3982523" y="1419647"/>
            <a:chExt cx="4021458" cy="3062913"/>
          </a:xfrm>
        </p:grpSpPr>
        <p:sp>
          <p:nvSpPr>
            <p:cNvPr id="8" name="Google Shape;2184;p50">
              <a:extLst>
                <a:ext uri="{FF2B5EF4-FFF2-40B4-BE49-F238E27FC236}">
                  <a16:creationId xmlns:a16="http://schemas.microsoft.com/office/drawing/2014/main" id="{0EDDB678-1CDA-A5A5-CA80-E9D160B81408}"/>
                </a:ext>
              </a:extLst>
            </p:cNvPr>
            <p:cNvSpPr/>
            <p:nvPr/>
          </p:nvSpPr>
          <p:spPr>
            <a:xfrm>
              <a:off x="4120671" y="1548119"/>
              <a:ext cx="3748500" cy="2285700"/>
            </a:xfrm>
            <a:prstGeom prst="rect">
              <a:avLst/>
            </a:prstGeom>
            <a:noFill/>
            <a:ln w="19050"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 name="Google Shape;2185;p50">
              <a:extLst>
                <a:ext uri="{FF2B5EF4-FFF2-40B4-BE49-F238E27FC236}">
                  <a16:creationId xmlns:a16="http://schemas.microsoft.com/office/drawing/2014/main" id="{79B73379-3594-9DD8-5F1B-76520DEE8DEC}"/>
                </a:ext>
              </a:extLst>
            </p:cNvPr>
            <p:cNvGrpSpPr/>
            <p:nvPr/>
          </p:nvGrpSpPr>
          <p:grpSpPr>
            <a:xfrm>
              <a:off x="3982523" y="1419647"/>
              <a:ext cx="4021458" cy="3062913"/>
              <a:chOff x="3578510" y="1419647"/>
              <a:chExt cx="4021458" cy="3062913"/>
            </a:xfrm>
          </p:grpSpPr>
          <p:sp>
            <p:nvSpPr>
              <p:cNvPr id="10" name="Google Shape;2186;p50">
                <a:extLst>
                  <a:ext uri="{FF2B5EF4-FFF2-40B4-BE49-F238E27FC236}">
                    <a16:creationId xmlns:a16="http://schemas.microsoft.com/office/drawing/2014/main" id="{18D4F1E4-6200-A395-6202-458F0300D9FF}"/>
                  </a:ext>
                </a:extLst>
              </p:cNvPr>
              <p:cNvSpPr/>
              <p:nvPr/>
            </p:nvSpPr>
            <p:spPr>
              <a:xfrm>
                <a:off x="3578510" y="1419647"/>
                <a:ext cx="4021458" cy="2544218"/>
              </a:xfrm>
              <a:prstGeom prst="roundRect">
                <a:avLst>
                  <a:gd name="adj" fmla="val 3857"/>
                </a:avLst>
              </a:prstGeom>
              <a:noFill/>
              <a:ln w="19050"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187;p50">
                <a:extLst>
                  <a:ext uri="{FF2B5EF4-FFF2-40B4-BE49-F238E27FC236}">
                    <a16:creationId xmlns:a16="http://schemas.microsoft.com/office/drawing/2014/main" id="{3BE36612-9335-1BA3-6DB0-F91434160A28}"/>
                  </a:ext>
                </a:extLst>
              </p:cNvPr>
              <p:cNvSpPr/>
              <p:nvPr/>
            </p:nvSpPr>
            <p:spPr>
              <a:xfrm>
                <a:off x="3605853" y="1454950"/>
                <a:ext cx="3966900" cy="2488800"/>
              </a:xfrm>
              <a:prstGeom prst="roundRect">
                <a:avLst>
                  <a:gd name="adj" fmla="val 3282"/>
                </a:avLst>
              </a:prstGeom>
              <a:noFill/>
              <a:ln w="19050"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188;p50">
                <a:extLst>
                  <a:ext uri="{FF2B5EF4-FFF2-40B4-BE49-F238E27FC236}">
                    <a16:creationId xmlns:a16="http://schemas.microsoft.com/office/drawing/2014/main" id="{2862714A-CB88-2924-344D-53BC200414F6}"/>
                  </a:ext>
                </a:extLst>
              </p:cNvPr>
              <p:cNvSpPr/>
              <p:nvPr/>
            </p:nvSpPr>
            <p:spPr>
              <a:xfrm>
                <a:off x="4900908" y="3963886"/>
                <a:ext cx="1373343" cy="518674"/>
              </a:xfrm>
              <a:custGeom>
                <a:avLst/>
                <a:gdLst/>
                <a:ahLst/>
                <a:cxnLst/>
                <a:rect l="l" t="t" r="r" b="b"/>
                <a:pathLst>
                  <a:path w="65999" h="24926" extrusionOk="0">
                    <a:moveTo>
                      <a:pt x="13372" y="0"/>
                    </a:moveTo>
                    <a:cubicBezTo>
                      <a:pt x="13051" y="1881"/>
                      <a:pt x="12653" y="8225"/>
                      <a:pt x="11445" y="11283"/>
                    </a:cubicBezTo>
                    <a:cubicBezTo>
                      <a:pt x="10237" y="14341"/>
                      <a:pt x="7883" y="16511"/>
                      <a:pt x="6125" y="18346"/>
                    </a:cubicBezTo>
                    <a:cubicBezTo>
                      <a:pt x="4367" y="20181"/>
                      <a:pt x="1875" y="21297"/>
                      <a:pt x="896" y="22291"/>
                    </a:cubicBezTo>
                    <a:cubicBezTo>
                      <a:pt x="-82" y="23285"/>
                      <a:pt x="-174" y="23896"/>
                      <a:pt x="254" y="24309"/>
                    </a:cubicBezTo>
                    <a:cubicBezTo>
                      <a:pt x="682" y="24722"/>
                      <a:pt x="805" y="24692"/>
                      <a:pt x="3465" y="24768"/>
                    </a:cubicBezTo>
                    <a:cubicBezTo>
                      <a:pt x="6125" y="24845"/>
                      <a:pt x="10925" y="24768"/>
                      <a:pt x="16215" y="24768"/>
                    </a:cubicBezTo>
                    <a:cubicBezTo>
                      <a:pt x="21505" y="24768"/>
                      <a:pt x="28630" y="24768"/>
                      <a:pt x="35204" y="24768"/>
                    </a:cubicBezTo>
                    <a:cubicBezTo>
                      <a:pt x="41778" y="24768"/>
                      <a:pt x="50783" y="24768"/>
                      <a:pt x="55660" y="24768"/>
                    </a:cubicBezTo>
                    <a:cubicBezTo>
                      <a:pt x="60537" y="24768"/>
                      <a:pt x="62754" y="25104"/>
                      <a:pt x="64466" y="24768"/>
                    </a:cubicBezTo>
                    <a:cubicBezTo>
                      <a:pt x="66178" y="24432"/>
                      <a:pt x="66056" y="23346"/>
                      <a:pt x="65934" y="22750"/>
                    </a:cubicBezTo>
                    <a:cubicBezTo>
                      <a:pt x="65812" y="22154"/>
                      <a:pt x="65353" y="22765"/>
                      <a:pt x="63732" y="21190"/>
                    </a:cubicBezTo>
                    <a:cubicBezTo>
                      <a:pt x="62111" y="19615"/>
                      <a:pt x="57999" y="16512"/>
                      <a:pt x="56210" y="13301"/>
                    </a:cubicBezTo>
                    <a:cubicBezTo>
                      <a:pt x="54421" y="10091"/>
                      <a:pt x="53505" y="4083"/>
                      <a:pt x="53000" y="1927"/>
                    </a:cubicBezTo>
                    <a:cubicBezTo>
                      <a:pt x="52496" y="-229"/>
                      <a:pt x="53153" y="627"/>
                      <a:pt x="53183" y="367"/>
                    </a:cubicBezTo>
                  </a:path>
                </a:pathLst>
              </a:custGeom>
              <a:noFill/>
              <a:ln w="19050" cap="flat" cmpd="sng">
                <a:solidFill>
                  <a:srgbClr val="F3F3F3"/>
                </a:solidFill>
                <a:prstDash val="solid"/>
                <a:round/>
                <a:headEnd type="none" w="med" len="med"/>
                <a:tailEnd type="none" w="med" len="med"/>
              </a:ln>
            </p:spPr>
            <p:txBody>
              <a:bodyPr/>
              <a:lstStyle/>
              <a:p>
                <a:endParaRPr lang="zh-CN" altLang="en-US"/>
              </a:p>
            </p:txBody>
          </p:sp>
          <p:cxnSp>
            <p:nvCxnSpPr>
              <p:cNvPr id="13" name="Google Shape;2189;p50">
                <a:extLst>
                  <a:ext uri="{FF2B5EF4-FFF2-40B4-BE49-F238E27FC236}">
                    <a16:creationId xmlns:a16="http://schemas.microsoft.com/office/drawing/2014/main" id="{7D034C79-1040-AC1F-2BE8-0D889CABCBC8}"/>
                  </a:ext>
                </a:extLst>
              </p:cNvPr>
              <p:cNvCxnSpPr/>
              <p:nvPr/>
            </p:nvCxnSpPr>
            <p:spPr>
              <a:xfrm>
                <a:off x="4915750" y="4433452"/>
                <a:ext cx="1353441" cy="0"/>
              </a:xfrm>
              <a:prstGeom prst="straightConnector1">
                <a:avLst/>
              </a:prstGeom>
              <a:noFill/>
              <a:ln w="19050" cap="flat" cmpd="sng">
                <a:solidFill>
                  <a:srgbClr val="F3F3F3"/>
                </a:solidFill>
                <a:prstDash val="solid"/>
                <a:round/>
                <a:headEnd type="none" w="med" len="med"/>
                <a:tailEnd type="none" w="med" len="med"/>
              </a:ln>
            </p:spPr>
          </p:cxnSp>
        </p:grpSp>
      </p:grpSp>
    </p:spTree>
    <p:extLst>
      <p:ext uri="{BB962C8B-B14F-4D97-AF65-F5344CB8AC3E}">
        <p14:creationId xmlns:p14="http://schemas.microsoft.com/office/powerpoint/2010/main" val="1218769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300">
        <p159:morph option="byObject"/>
      </p:transition>
    </mc:Choice>
    <mc:Fallback>
      <p:transition>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showMasterSp="0">
  <p:cSld>
    <p:bg>
      <p:bgPr>
        <a:blipFill>
          <a:blip r:embed="rId3">
            <a:alphaModFix/>
          </a:blip>
          <a:stretch>
            <a:fillRect/>
          </a:stretch>
        </a:blipFill>
        <a:effectLst/>
      </p:bgPr>
    </p:bg>
    <p:spTree>
      <p:nvGrpSpPr>
        <p:cNvPr id="1" name="Shape 2279"/>
        <p:cNvGrpSpPr/>
        <p:nvPr/>
      </p:nvGrpSpPr>
      <p:grpSpPr>
        <a:xfrm>
          <a:off x="0" y="0"/>
          <a:ext cx="0" cy="0"/>
          <a:chOff x="0" y="0"/>
          <a:chExt cx="0" cy="0"/>
        </a:xfrm>
      </p:grpSpPr>
      <p:sp>
        <p:nvSpPr>
          <p:cNvPr id="2280" name="Google Shape;2280;p54"/>
          <p:cNvSpPr txBox="1">
            <a:spLocks noGrp="1"/>
          </p:cNvSpPr>
          <p:nvPr>
            <p:ph type="title"/>
          </p:nvPr>
        </p:nvSpPr>
        <p:spPr>
          <a:xfrm flipH="1">
            <a:off x="2603891" y="2240574"/>
            <a:ext cx="3715200" cy="10188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 dirty="0"/>
              <a:t>THANKS!</a:t>
            </a:r>
            <a:endParaRPr dirty="0"/>
          </a:p>
        </p:txBody>
      </p:sp>
      <p:grpSp>
        <p:nvGrpSpPr>
          <p:cNvPr id="2283" name="Google Shape;2283;p54"/>
          <p:cNvGrpSpPr/>
          <p:nvPr/>
        </p:nvGrpSpPr>
        <p:grpSpPr>
          <a:xfrm rot="21194904">
            <a:off x="1352643" y="513267"/>
            <a:ext cx="431383" cy="216310"/>
            <a:chOff x="2724150" y="1796250"/>
            <a:chExt cx="1630723" cy="817701"/>
          </a:xfrm>
        </p:grpSpPr>
        <p:sp>
          <p:nvSpPr>
            <p:cNvPr id="2284" name="Google Shape;2284;p54"/>
            <p:cNvSpPr/>
            <p:nvPr/>
          </p:nvSpPr>
          <p:spPr>
            <a:xfrm>
              <a:off x="2724150" y="2101477"/>
              <a:ext cx="200916" cy="506694"/>
            </a:xfrm>
            <a:custGeom>
              <a:avLst/>
              <a:gdLst/>
              <a:ahLst/>
              <a:cxnLst/>
              <a:rect l="l" t="t" r="r" b="b"/>
              <a:pathLst>
                <a:path w="730" h="1841" extrusionOk="0">
                  <a:moveTo>
                    <a:pt x="50" y="1"/>
                  </a:moveTo>
                  <a:cubicBezTo>
                    <a:pt x="26" y="1"/>
                    <a:pt x="1" y="21"/>
                    <a:pt x="9" y="52"/>
                  </a:cubicBezTo>
                  <a:cubicBezTo>
                    <a:pt x="151" y="672"/>
                    <a:pt x="373" y="1244"/>
                    <a:pt x="644" y="1819"/>
                  </a:cubicBezTo>
                  <a:cubicBezTo>
                    <a:pt x="650" y="1834"/>
                    <a:pt x="662" y="1841"/>
                    <a:pt x="674" y="1841"/>
                  </a:cubicBezTo>
                  <a:cubicBezTo>
                    <a:pt x="700" y="1841"/>
                    <a:pt x="729" y="1811"/>
                    <a:pt x="713" y="1778"/>
                  </a:cubicBezTo>
                  <a:cubicBezTo>
                    <a:pt x="446" y="1205"/>
                    <a:pt x="228" y="644"/>
                    <a:pt x="89" y="31"/>
                  </a:cubicBezTo>
                  <a:cubicBezTo>
                    <a:pt x="83" y="10"/>
                    <a:pt x="67" y="1"/>
                    <a:pt x="5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54"/>
            <p:cNvSpPr/>
            <p:nvPr/>
          </p:nvSpPr>
          <p:spPr>
            <a:xfrm>
              <a:off x="2899745" y="1796800"/>
              <a:ext cx="188531" cy="817150"/>
            </a:xfrm>
            <a:custGeom>
              <a:avLst/>
              <a:gdLst/>
              <a:ahLst/>
              <a:cxnLst/>
              <a:rect l="l" t="t" r="r" b="b"/>
              <a:pathLst>
                <a:path w="685" h="2969" extrusionOk="0">
                  <a:moveTo>
                    <a:pt x="632" y="1"/>
                  </a:moveTo>
                  <a:cubicBezTo>
                    <a:pt x="617" y="1"/>
                    <a:pt x="602" y="9"/>
                    <a:pt x="598" y="30"/>
                  </a:cubicBezTo>
                  <a:cubicBezTo>
                    <a:pt x="459" y="1003"/>
                    <a:pt x="262" y="1967"/>
                    <a:pt x="9" y="2915"/>
                  </a:cubicBezTo>
                  <a:cubicBezTo>
                    <a:pt x="0" y="2947"/>
                    <a:pt x="27" y="2969"/>
                    <a:pt x="52" y="2969"/>
                  </a:cubicBezTo>
                  <a:cubicBezTo>
                    <a:pt x="68" y="2969"/>
                    <a:pt x="83" y="2960"/>
                    <a:pt x="89" y="2940"/>
                  </a:cubicBezTo>
                  <a:cubicBezTo>
                    <a:pt x="345" y="1987"/>
                    <a:pt x="539" y="1028"/>
                    <a:pt x="681" y="54"/>
                  </a:cubicBezTo>
                  <a:cubicBezTo>
                    <a:pt x="685" y="22"/>
                    <a:pt x="657" y="1"/>
                    <a:pt x="63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54"/>
            <p:cNvSpPr/>
            <p:nvPr/>
          </p:nvSpPr>
          <p:spPr>
            <a:xfrm>
              <a:off x="3061304" y="1796250"/>
              <a:ext cx="1293569" cy="46238"/>
            </a:xfrm>
            <a:custGeom>
              <a:avLst/>
              <a:gdLst/>
              <a:ahLst/>
              <a:cxnLst/>
              <a:rect l="l" t="t" r="r" b="b"/>
              <a:pathLst>
                <a:path w="4700" h="168" extrusionOk="0">
                  <a:moveTo>
                    <a:pt x="49" y="0"/>
                  </a:moveTo>
                  <a:cubicBezTo>
                    <a:pt x="1" y="0"/>
                    <a:pt x="2" y="80"/>
                    <a:pt x="52" y="83"/>
                  </a:cubicBezTo>
                  <a:cubicBezTo>
                    <a:pt x="796" y="141"/>
                    <a:pt x="1544" y="168"/>
                    <a:pt x="2293" y="168"/>
                  </a:cubicBezTo>
                  <a:cubicBezTo>
                    <a:pt x="3078" y="168"/>
                    <a:pt x="3863" y="138"/>
                    <a:pt x="4643" y="83"/>
                  </a:cubicBezTo>
                  <a:cubicBezTo>
                    <a:pt x="4698" y="80"/>
                    <a:pt x="4699" y="0"/>
                    <a:pt x="4647" y="0"/>
                  </a:cubicBezTo>
                  <a:cubicBezTo>
                    <a:pt x="4646" y="0"/>
                    <a:pt x="4644" y="0"/>
                    <a:pt x="4643" y="0"/>
                  </a:cubicBezTo>
                  <a:cubicBezTo>
                    <a:pt x="3863" y="55"/>
                    <a:pt x="3078" y="85"/>
                    <a:pt x="2293" y="85"/>
                  </a:cubicBezTo>
                  <a:cubicBezTo>
                    <a:pt x="1544" y="85"/>
                    <a:pt x="796" y="58"/>
                    <a:pt x="52" y="0"/>
                  </a:cubicBezTo>
                  <a:cubicBezTo>
                    <a:pt x="51" y="0"/>
                    <a:pt x="50" y="0"/>
                    <a:pt x="49"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54"/>
            <p:cNvSpPr/>
            <p:nvPr/>
          </p:nvSpPr>
          <p:spPr>
            <a:xfrm>
              <a:off x="3348367" y="2069000"/>
              <a:ext cx="53669" cy="487978"/>
            </a:xfrm>
            <a:custGeom>
              <a:avLst/>
              <a:gdLst/>
              <a:ahLst/>
              <a:cxnLst/>
              <a:rect l="l" t="t" r="r" b="b"/>
              <a:pathLst>
                <a:path w="195" h="1773" extrusionOk="0">
                  <a:moveTo>
                    <a:pt x="70" y="1"/>
                  </a:moveTo>
                  <a:cubicBezTo>
                    <a:pt x="12" y="1"/>
                    <a:pt x="4" y="138"/>
                    <a:pt x="4" y="839"/>
                  </a:cubicBezTo>
                  <a:cubicBezTo>
                    <a:pt x="1" y="1448"/>
                    <a:pt x="11" y="1691"/>
                    <a:pt x="42" y="1747"/>
                  </a:cubicBezTo>
                  <a:cubicBezTo>
                    <a:pt x="52" y="1764"/>
                    <a:pt x="65" y="1773"/>
                    <a:pt x="82" y="1773"/>
                  </a:cubicBezTo>
                  <a:cubicBezTo>
                    <a:pt x="96" y="1773"/>
                    <a:pt x="112" y="1767"/>
                    <a:pt x="132" y="1757"/>
                  </a:cubicBezTo>
                  <a:cubicBezTo>
                    <a:pt x="188" y="1736"/>
                    <a:pt x="194" y="1691"/>
                    <a:pt x="184" y="1483"/>
                  </a:cubicBezTo>
                  <a:cubicBezTo>
                    <a:pt x="164" y="1002"/>
                    <a:pt x="156" y="714"/>
                    <a:pt x="156" y="416"/>
                  </a:cubicBezTo>
                  <a:cubicBezTo>
                    <a:pt x="156" y="73"/>
                    <a:pt x="146" y="21"/>
                    <a:pt x="87" y="4"/>
                  </a:cubicBezTo>
                  <a:cubicBezTo>
                    <a:pt x="81" y="2"/>
                    <a:pt x="75" y="1"/>
                    <a:pt x="7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54"/>
            <p:cNvSpPr/>
            <p:nvPr/>
          </p:nvSpPr>
          <p:spPr>
            <a:xfrm>
              <a:off x="3492311" y="2058542"/>
              <a:ext cx="243301" cy="502290"/>
            </a:xfrm>
            <a:custGeom>
              <a:avLst/>
              <a:gdLst/>
              <a:ahLst/>
              <a:cxnLst/>
              <a:rect l="l" t="t" r="r" b="b"/>
              <a:pathLst>
                <a:path w="884" h="1825" extrusionOk="0">
                  <a:moveTo>
                    <a:pt x="519" y="1"/>
                  </a:moveTo>
                  <a:cubicBezTo>
                    <a:pt x="506" y="1"/>
                    <a:pt x="491" y="2"/>
                    <a:pt x="472" y="4"/>
                  </a:cubicBezTo>
                  <a:cubicBezTo>
                    <a:pt x="295" y="21"/>
                    <a:pt x="208" y="125"/>
                    <a:pt x="198" y="336"/>
                  </a:cubicBezTo>
                  <a:cubicBezTo>
                    <a:pt x="187" y="483"/>
                    <a:pt x="213" y="565"/>
                    <a:pt x="266" y="565"/>
                  </a:cubicBezTo>
                  <a:cubicBezTo>
                    <a:pt x="277" y="565"/>
                    <a:pt x="289" y="562"/>
                    <a:pt x="302" y="555"/>
                  </a:cubicBezTo>
                  <a:cubicBezTo>
                    <a:pt x="322" y="544"/>
                    <a:pt x="333" y="530"/>
                    <a:pt x="333" y="513"/>
                  </a:cubicBezTo>
                  <a:cubicBezTo>
                    <a:pt x="330" y="499"/>
                    <a:pt x="327" y="447"/>
                    <a:pt x="327" y="395"/>
                  </a:cubicBezTo>
                  <a:cubicBezTo>
                    <a:pt x="322" y="322"/>
                    <a:pt x="330" y="295"/>
                    <a:pt x="354" y="243"/>
                  </a:cubicBezTo>
                  <a:cubicBezTo>
                    <a:pt x="378" y="191"/>
                    <a:pt x="396" y="176"/>
                    <a:pt x="437" y="163"/>
                  </a:cubicBezTo>
                  <a:cubicBezTo>
                    <a:pt x="458" y="156"/>
                    <a:pt x="479" y="152"/>
                    <a:pt x="498" y="152"/>
                  </a:cubicBezTo>
                  <a:cubicBezTo>
                    <a:pt x="582" y="152"/>
                    <a:pt x="654" y="213"/>
                    <a:pt x="676" y="309"/>
                  </a:cubicBezTo>
                  <a:cubicBezTo>
                    <a:pt x="711" y="468"/>
                    <a:pt x="683" y="576"/>
                    <a:pt x="527" y="877"/>
                  </a:cubicBezTo>
                  <a:cubicBezTo>
                    <a:pt x="402" y="1133"/>
                    <a:pt x="288" y="1327"/>
                    <a:pt x="139" y="1556"/>
                  </a:cubicBezTo>
                  <a:cubicBezTo>
                    <a:pt x="28" y="1729"/>
                    <a:pt x="1" y="1788"/>
                    <a:pt x="28" y="1815"/>
                  </a:cubicBezTo>
                  <a:cubicBezTo>
                    <a:pt x="33" y="1821"/>
                    <a:pt x="52" y="1824"/>
                    <a:pt x="76" y="1824"/>
                  </a:cubicBezTo>
                  <a:cubicBezTo>
                    <a:pt x="110" y="1824"/>
                    <a:pt x="153" y="1819"/>
                    <a:pt x="181" y="1809"/>
                  </a:cubicBezTo>
                  <a:cubicBezTo>
                    <a:pt x="243" y="1792"/>
                    <a:pt x="356" y="1782"/>
                    <a:pt x="473" y="1782"/>
                  </a:cubicBezTo>
                  <a:cubicBezTo>
                    <a:pt x="524" y="1782"/>
                    <a:pt x="576" y="1784"/>
                    <a:pt x="624" y="1788"/>
                  </a:cubicBezTo>
                  <a:cubicBezTo>
                    <a:pt x="679" y="1793"/>
                    <a:pt x="721" y="1795"/>
                    <a:pt x="754" y="1795"/>
                  </a:cubicBezTo>
                  <a:cubicBezTo>
                    <a:pt x="825" y="1795"/>
                    <a:pt x="852" y="1784"/>
                    <a:pt x="863" y="1761"/>
                  </a:cubicBezTo>
                  <a:cubicBezTo>
                    <a:pt x="884" y="1726"/>
                    <a:pt x="842" y="1684"/>
                    <a:pt x="766" y="1657"/>
                  </a:cubicBezTo>
                  <a:cubicBezTo>
                    <a:pt x="716" y="1639"/>
                    <a:pt x="597" y="1629"/>
                    <a:pt x="488" y="1629"/>
                  </a:cubicBezTo>
                  <a:cubicBezTo>
                    <a:pt x="439" y="1629"/>
                    <a:pt x="392" y="1631"/>
                    <a:pt x="354" y="1636"/>
                  </a:cubicBezTo>
                  <a:cubicBezTo>
                    <a:pt x="306" y="1643"/>
                    <a:pt x="260" y="1646"/>
                    <a:pt x="257" y="1646"/>
                  </a:cubicBezTo>
                  <a:cubicBezTo>
                    <a:pt x="257" y="1643"/>
                    <a:pt x="281" y="1604"/>
                    <a:pt x="399" y="1421"/>
                  </a:cubicBezTo>
                  <a:cubicBezTo>
                    <a:pt x="482" y="1292"/>
                    <a:pt x="725" y="811"/>
                    <a:pt x="784" y="662"/>
                  </a:cubicBezTo>
                  <a:cubicBezTo>
                    <a:pt x="829" y="558"/>
                    <a:pt x="832" y="544"/>
                    <a:pt x="832" y="416"/>
                  </a:cubicBezTo>
                  <a:cubicBezTo>
                    <a:pt x="832" y="339"/>
                    <a:pt x="821" y="256"/>
                    <a:pt x="815" y="226"/>
                  </a:cubicBezTo>
                  <a:cubicBezTo>
                    <a:pt x="794" y="152"/>
                    <a:pt x="725" y="83"/>
                    <a:pt x="631" y="35"/>
                  </a:cubicBezTo>
                  <a:cubicBezTo>
                    <a:pt x="580" y="9"/>
                    <a:pt x="557" y="1"/>
                    <a:pt x="519"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54"/>
            <p:cNvSpPr/>
            <p:nvPr/>
          </p:nvSpPr>
          <p:spPr>
            <a:xfrm>
              <a:off x="3806896" y="2060193"/>
              <a:ext cx="287338" cy="510822"/>
            </a:xfrm>
            <a:custGeom>
              <a:avLst/>
              <a:gdLst/>
              <a:ahLst/>
              <a:cxnLst/>
              <a:rect l="l" t="t" r="r" b="b"/>
              <a:pathLst>
                <a:path w="1044" h="1856" extrusionOk="0">
                  <a:moveTo>
                    <a:pt x="673" y="0"/>
                  </a:moveTo>
                  <a:cubicBezTo>
                    <a:pt x="607" y="0"/>
                    <a:pt x="522" y="4"/>
                    <a:pt x="420" y="12"/>
                  </a:cubicBezTo>
                  <a:cubicBezTo>
                    <a:pt x="230" y="22"/>
                    <a:pt x="191" y="36"/>
                    <a:pt x="191" y="87"/>
                  </a:cubicBezTo>
                  <a:cubicBezTo>
                    <a:pt x="191" y="116"/>
                    <a:pt x="202" y="126"/>
                    <a:pt x="244" y="143"/>
                  </a:cubicBezTo>
                  <a:cubicBezTo>
                    <a:pt x="281" y="160"/>
                    <a:pt x="324" y="168"/>
                    <a:pt x="392" y="168"/>
                  </a:cubicBezTo>
                  <a:cubicBezTo>
                    <a:pt x="437" y="168"/>
                    <a:pt x="493" y="164"/>
                    <a:pt x="566" y="157"/>
                  </a:cubicBezTo>
                  <a:cubicBezTo>
                    <a:pt x="618" y="149"/>
                    <a:pt x="670" y="145"/>
                    <a:pt x="699" y="145"/>
                  </a:cubicBezTo>
                  <a:cubicBezTo>
                    <a:pt x="708" y="145"/>
                    <a:pt x="715" y="146"/>
                    <a:pt x="718" y="146"/>
                  </a:cubicBezTo>
                  <a:cubicBezTo>
                    <a:pt x="764" y="157"/>
                    <a:pt x="756" y="202"/>
                    <a:pt x="708" y="274"/>
                  </a:cubicBezTo>
                  <a:cubicBezTo>
                    <a:pt x="684" y="306"/>
                    <a:pt x="639" y="372"/>
                    <a:pt x="607" y="424"/>
                  </a:cubicBezTo>
                  <a:cubicBezTo>
                    <a:pt x="572" y="469"/>
                    <a:pt x="503" y="565"/>
                    <a:pt x="448" y="639"/>
                  </a:cubicBezTo>
                  <a:cubicBezTo>
                    <a:pt x="351" y="767"/>
                    <a:pt x="334" y="815"/>
                    <a:pt x="375" y="836"/>
                  </a:cubicBezTo>
                  <a:cubicBezTo>
                    <a:pt x="385" y="843"/>
                    <a:pt x="455" y="850"/>
                    <a:pt x="527" y="853"/>
                  </a:cubicBezTo>
                  <a:cubicBezTo>
                    <a:pt x="680" y="861"/>
                    <a:pt x="743" y="881"/>
                    <a:pt x="794" y="933"/>
                  </a:cubicBezTo>
                  <a:cubicBezTo>
                    <a:pt x="853" y="995"/>
                    <a:pt x="877" y="1082"/>
                    <a:pt x="877" y="1235"/>
                  </a:cubicBezTo>
                  <a:cubicBezTo>
                    <a:pt x="877" y="1394"/>
                    <a:pt x="857" y="1449"/>
                    <a:pt x="756" y="1557"/>
                  </a:cubicBezTo>
                  <a:cubicBezTo>
                    <a:pt x="676" y="1643"/>
                    <a:pt x="580" y="1696"/>
                    <a:pt x="486" y="1702"/>
                  </a:cubicBezTo>
                  <a:cubicBezTo>
                    <a:pt x="469" y="1704"/>
                    <a:pt x="456" y="1705"/>
                    <a:pt x="444" y="1705"/>
                  </a:cubicBezTo>
                  <a:cubicBezTo>
                    <a:pt x="412" y="1705"/>
                    <a:pt x="390" y="1698"/>
                    <a:pt x="348" y="1678"/>
                  </a:cubicBezTo>
                  <a:cubicBezTo>
                    <a:pt x="260" y="1633"/>
                    <a:pt x="212" y="1574"/>
                    <a:pt x="177" y="1470"/>
                  </a:cubicBezTo>
                  <a:cubicBezTo>
                    <a:pt x="150" y="1390"/>
                    <a:pt x="108" y="1331"/>
                    <a:pt x="77" y="1331"/>
                  </a:cubicBezTo>
                  <a:cubicBezTo>
                    <a:pt x="67" y="1331"/>
                    <a:pt x="49" y="1342"/>
                    <a:pt x="36" y="1352"/>
                  </a:cubicBezTo>
                  <a:cubicBezTo>
                    <a:pt x="1" y="1376"/>
                    <a:pt x="4" y="1484"/>
                    <a:pt x="43" y="1560"/>
                  </a:cubicBezTo>
                  <a:cubicBezTo>
                    <a:pt x="102" y="1681"/>
                    <a:pt x="257" y="1813"/>
                    <a:pt x="385" y="1844"/>
                  </a:cubicBezTo>
                  <a:cubicBezTo>
                    <a:pt x="418" y="1852"/>
                    <a:pt x="451" y="1856"/>
                    <a:pt x="484" y="1856"/>
                  </a:cubicBezTo>
                  <a:cubicBezTo>
                    <a:pt x="679" y="1856"/>
                    <a:pt x="874" y="1729"/>
                    <a:pt x="975" y="1522"/>
                  </a:cubicBezTo>
                  <a:cubicBezTo>
                    <a:pt x="1026" y="1422"/>
                    <a:pt x="1026" y="1415"/>
                    <a:pt x="1034" y="1276"/>
                  </a:cubicBezTo>
                  <a:cubicBezTo>
                    <a:pt x="1044" y="933"/>
                    <a:pt x="933" y="749"/>
                    <a:pt x="676" y="690"/>
                  </a:cubicBezTo>
                  <a:cubicBezTo>
                    <a:pt x="642" y="684"/>
                    <a:pt x="614" y="669"/>
                    <a:pt x="614" y="666"/>
                  </a:cubicBezTo>
                  <a:cubicBezTo>
                    <a:pt x="614" y="663"/>
                    <a:pt x="670" y="586"/>
                    <a:pt x="735" y="496"/>
                  </a:cubicBezTo>
                  <a:cubicBezTo>
                    <a:pt x="805" y="410"/>
                    <a:pt x="871" y="313"/>
                    <a:pt x="881" y="285"/>
                  </a:cubicBezTo>
                  <a:cubicBezTo>
                    <a:pt x="922" y="185"/>
                    <a:pt x="898" y="53"/>
                    <a:pt x="833" y="18"/>
                  </a:cubicBezTo>
                  <a:cubicBezTo>
                    <a:pt x="813" y="7"/>
                    <a:pt x="759" y="0"/>
                    <a:pt x="673"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90" name="Google Shape;2290;p54"/>
          <p:cNvGrpSpPr/>
          <p:nvPr/>
        </p:nvGrpSpPr>
        <p:grpSpPr>
          <a:xfrm>
            <a:off x="7982791" y="3955064"/>
            <a:ext cx="261775" cy="114725"/>
            <a:chOff x="8125463" y="4298775"/>
            <a:chExt cx="261775" cy="114725"/>
          </a:xfrm>
        </p:grpSpPr>
        <p:sp>
          <p:nvSpPr>
            <p:cNvPr id="2291" name="Google Shape;2291;p54"/>
            <p:cNvSpPr/>
            <p:nvPr/>
          </p:nvSpPr>
          <p:spPr>
            <a:xfrm>
              <a:off x="8221688" y="4322700"/>
              <a:ext cx="66650" cy="80400"/>
            </a:xfrm>
            <a:custGeom>
              <a:avLst/>
              <a:gdLst/>
              <a:ahLst/>
              <a:cxnLst/>
              <a:rect l="l" t="t" r="r" b="b"/>
              <a:pathLst>
                <a:path w="2666" h="3216" extrusionOk="0">
                  <a:moveTo>
                    <a:pt x="2526" y="2703"/>
                  </a:moveTo>
                  <a:cubicBezTo>
                    <a:pt x="2492" y="2668"/>
                    <a:pt x="2443" y="2640"/>
                    <a:pt x="2412" y="2606"/>
                  </a:cubicBezTo>
                  <a:cubicBezTo>
                    <a:pt x="2128" y="2298"/>
                    <a:pt x="1889" y="1961"/>
                    <a:pt x="1632" y="1601"/>
                  </a:cubicBezTo>
                  <a:cubicBezTo>
                    <a:pt x="1858" y="1238"/>
                    <a:pt x="2080" y="888"/>
                    <a:pt x="2298" y="534"/>
                  </a:cubicBezTo>
                  <a:cubicBezTo>
                    <a:pt x="2360" y="437"/>
                    <a:pt x="2436" y="344"/>
                    <a:pt x="2478" y="236"/>
                  </a:cubicBezTo>
                  <a:cubicBezTo>
                    <a:pt x="2499" y="191"/>
                    <a:pt x="2475" y="87"/>
                    <a:pt x="2436" y="63"/>
                  </a:cubicBezTo>
                  <a:cubicBezTo>
                    <a:pt x="2374" y="24"/>
                    <a:pt x="2284" y="21"/>
                    <a:pt x="2204" y="28"/>
                  </a:cubicBezTo>
                  <a:cubicBezTo>
                    <a:pt x="2163" y="32"/>
                    <a:pt x="2114" y="73"/>
                    <a:pt x="2083" y="111"/>
                  </a:cubicBezTo>
                  <a:cubicBezTo>
                    <a:pt x="1872" y="350"/>
                    <a:pt x="1664" y="589"/>
                    <a:pt x="1456" y="832"/>
                  </a:cubicBezTo>
                  <a:cubicBezTo>
                    <a:pt x="1383" y="918"/>
                    <a:pt x="1314" y="1009"/>
                    <a:pt x="1213" y="1130"/>
                  </a:cubicBezTo>
                  <a:cubicBezTo>
                    <a:pt x="1047" y="918"/>
                    <a:pt x="901" y="739"/>
                    <a:pt x="759" y="558"/>
                  </a:cubicBezTo>
                  <a:cubicBezTo>
                    <a:pt x="645" y="413"/>
                    <a:pt x="541" y="261"/>
                    <a:pt x="427" y="118"/>
                  </a:cubicBezTo>
                  <a:cubicBezTo>
                    <a:pt x="358" y="32"/>
                    <a:pt x="257" y="0"/>
                    <a:pt x="150" y="45"/>
                  </a:cubicBezTo>
                  <a:cubicBezTo>
                    <a:pt x="42" y="90"/>
                    <a:pt x="1" y="191"/>
                    <a:pt x="28" y="291"/>
                  </a:cubicBezTo>
                  <a:cubicBezTo>
                    <a:pt x="70" y="434"/>
                    <a:pt x="122" y="576"/>
                    <a:pt x="198" y="700"/>
                  </a:cubicBezTo>
                  <a:cubicBezTo>
                    <a:pt x="399" y="1026"/>
                    <a:pt x="617" y="1345"/>
                    <a:pt x="839" y="1681"/>
                  </a:cubicBezTo>
                  <a:cubicBezTo>
                    <a:pt x="721" y="1851"/>
                    <a:pt x="565" y="2013"/>
                    <a:pt x="486" y="2204"/>
                  </a:cubicBezTo>
                  <a:cubicBezTo>
                    <a:pt x="402" y="2398"/>
                    <a:pt x="399" y="2620"/>
                    <a:pt x="358" y="2831"/>
                  </a:cubicBezTo>
                  <a:cubicBezTo>
                    <a:pt x="351" y="2880"/>
                    <a:pt x="337" y="2928"/>
                    <a:pt x="330" y="2976"/>
                  </a:cubicBezTo>
                  <a:cubicBezTo>
                    <a:pt x="330" y="3008"/>
                    <a:pt x="326" y="3050"/>
                    <a:pt x="343" y="3070"/>
                  </a:cubicBezTo>
                  <a:cubicBezTo>
                    <a:pt x="382" y="3122"/>
                    <a:pt x="427" y="3184"/>
                    <a:pt x="479" y="3202"/>
                  </a:cubicBezTo>
                  <a:cubicBezTo>
                    <a:pt x="534" y="3216"/>
                    <a:pt x="614" y="3195"/>
                    <a:pt x="669" y="3167"/>
                  </a:cubicBezTo>
                  <a:cubicBezTo>
                    <a:pt x="708" y="3150"/>
                    <a:pt x="728" y="3091"/>
                    <a:pt x="759" y="3053"/>
                  </a:cubicBezTo>
                  <a:cubicBezTo>
                    <a:pt x="943" y="2807"/>
                    <a:pt x="1127" y="2557"/>
                    <a:pt x="1310" y="2308"/>
                  </a:cubicBezTo>
                  <a:cubicBezTo>
                    <a:pt x="1615" y="2522"/>
                    <a:pt x="1910" y="2693"/>
                    <a:pt x="2121" y="2959"/>
                  </a:cubicBezTo>
                  <a:cubicBezTo>
                    <a:pt x="2152" y="2997"/>
                    <a:pt x="2201" y="3021"/>
                    <a:pt x="2243" y="3050"/>
                  </a:cubicBezTo>
                  <a:cubicBezTo>
                    <a:pt x="2357" y="3125"/>
                    <a:pt x="2492" y="3125"/>
                    <a:pt x="2571" y="3053"/>
                  </a:cubicBezTo>
                  <a:cubicBezTo>
                    <a:pt x="2665" y="2970"/>
                    <a:pt x="2648" y="2828"/>
                    <a:pt x="2526" y="270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54"/>
            <p:cNvSpPr/>
            <p:nvPr/>
          </p:nvSpPr>
          <p:spPr>
            <a:xfrm>
              <a:off x="8125463" y="4298775"/>
              <a:ext cx="69925" cy="96625"/>
            </a:xfrm>
            <a:custGeom>
              <a:avLst/>
              <a:gdLst/>
              <a:ahLst/>
              <a:cxnLst/>
              <a:rect l="l" t="t" r="r" b="b"/>
              <a:pathLst>
                <a:path w="2797" h="3865" extrusionOk="0">
                  <a:moveTo>
                    <a:pt x="2616" y="1955"/>
                  </a:moveTo>
                  <a:cubicBezTo>
                    <a:pt x="2533" y="1931"/>
                    <a:pt x="2449" y="1914"/>
                    <a:pt x="2366" y="1893"/>
                  </a:cubicBezTo>
                  <a:cubicBezTo>
                    <a:pt x="2138" y="1830"/>
                    <a:pt x="1906" y="1779"/>
                    <a:pt x="1698" y="1675"/>
                  </a:cubicBezTo>
                  <a:cubicBezTo>
                    <a:pt x="1629" y="1498"/>
                    <a:pt x="1664" y="1335"/>
                    <a:pt x="1670" y="1169"/>
                  </a:cubicBezTo>
                  <a:cubicBezTo>
                    <a:pt x="1680" y="888"/>
                    <a:pt x="1698" y="607"/>
                    <a:pt x="1698" y="327"/>
                  </a:cubicBezTo>
                  <a:cubicBezTo>
                    <a:pt x="1698" y="250"/>
                    <a:pt x="1667" y="171"/>
                    <a:pt x="1635" y="95"/>
                  </a:cubicBezTo>
                  <a:cubicBezTo>
                    <a:pt x="1608" y="22"/>
                    <a:pt x="1466" y="1"/>
                    <a:pt x="1421" y="60"/>
                  </a:cubicBezTo>
                  <a:cubicBezTo>
                    <a:pt x="1379" y="112"/>
                    <a:pt x="1338" y="171"/>
                    <a:pt x="1324" y="230"/>
                  </a:cubicBezTo>
                  <a:cubicBezTo>
                    <a:pt x="1264" y="486"/>
                    <a:pt x="1223" y="749"/>
                    <a:pt x="1161" y="1006"/>
                  </a:cubicBezTo>
                  <a:cubicBezTo>
                    <a:pt x="1116" y="1210"/>
                    <a:pt x="1140" y="1432"/>
                    <a:pt x="1043" y="1623"/>
                  </a:cubicBezTo>
                  <a:cubicBezTo>
                    <a:pt x="970" y="1640"/>
                    <a:pt x="919" y="1667"/>
                    <a:pt x="874" y="1657"/>
                  </a:cubicBezTo>
                  <a:cubicBezTo>
                    <a:pt x="541" y="1592"/>
                    <a:pt x="333" y="1800"/>
                    <a:pt x="114" y="1983"/>
                  </a:cubicBezTo>
                  <a:cubicBezTo>
                    <a:pt x="1" y="2080"/>
                    <a:pt x="38" y="2260"/>
                    <a:pt x="180" y="2302"/>
                  </a:cubicBezTo>
                  <a:cubicBezTo>
                    <a:pt x="295" y="2336"/>
                    <a:pt x="416" y="2347"/>
                    <a:pt x="534" y="2361"/>
                  </a:cubicBezTo>
                  <a:cubicBezTo>
                    <a:pt x="666" y="2374"/>
                    <a:pt x="797" y="2382"/>
                    <a:pt x="963" y="2395"/>
                  </a:cubicBezTo>
                  <a:cubicBezTo>
                    <a:pt x="946" y="2569"/>
                    <a:pt x="925" y="2710"/>
                    <a:pt x="919" y="2856"/>
                  </a:cubicBezTo>
                  <a:cubicBezTo>
                    <a:pt x="904" y="3119"/>
                    <a:pt x="890" y="3383"/>
                    <a:pt x="894" y="3646"/>
                  </a:cubicBezTo>
                  <a:cubicBezTo>
                    <a:pt x="898" y="3791"/>
                    <a:pt x="1047" y="3864"/>
                    <a:pt x="1199" y="3820"/>
                  </a:cubicBezTo>
                  <a:cubicBezTo>
                    <a:pt x="1324" y="3785"/>
                    <a:pt x="1414" y="3716"/>
                    <a:pt x="1442" y="3591"/>
                  </a:cubicBezTo>
                  <a:cubicBezTo>
                    <a:pt x="1469" y="3476"/>
                    <a:pt x="1472" y="3359"/>
                    <a:pt x="1504" y="3247"/>
                  </a:cubicBezTo>
                  <a:cubicBezTo>
                    <a:pt x="1587" y="2967"/>
                    <a:pt x="1570" y="2662"/>
                    <a:pt x="1694" y="2382"/>
                  </a:cubicBezTo>
                  <a:cubicBezTo>
                    <a:pt x="1812" y="2371"/>
                    <a:pt x="1913" y="2361"/>
                    <a:pt x="2013" y="2357"/>
                  </a:cubicBezTo>
                  <a:cubicBezTo>
                    <a:pt x="2204" y="2350"/>
                    <a:pt x="2391" y="2357"/>
                    <a:pt x="2582" y="2347"/>
                  </a:cubicBezTo>
                  <a:cubicBezTo>
                    <a:pt x="2692" y="2343"/>
                    <a:pt x="2779" y="2284"/>
                    <a:pt x="2786" y="2170"/>
                  </a:cubicBezTo>
                  <a:cubicBezTo>
                    <a:pt x="2796" y="2056"/>
                    <a:pt x="2727" y="1983"/>
                    <a:pt x="2616" y="1955"/>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54"/>
            <p:cNvSpPr/>
            <p:nvPr/>
          </p:nvSpPr>
          <p:spPr>
            <a:xfrm>
              <a:off x="8314463" y="4355600"/>
              <a:ext cx="72775" cy="18925"/>
            </a:xfrm>
            <a:custGeom>
              <a:avLst/>
              <a:gdLst/>
              <a:ahLst/>
              <a:cxnLst/>
              <a:rect l="l" t="t" r="r" b="b"/>
              <a:pathLst>
                <a:path w="2911" h="757" extrusionOk="0">
                  <a:moveTo>
                    <a:pt x="2803" y="358"/>
                  </a:moveTo>
                  <a:cubicBezTo>
                    <a:pt x="2586" y="226"/>
                    <a:pt x="2353" y="122"/>
                    <a:pt x="2090" y="109"/>
                  </a:cubicBezTo>
                  <a:cubicBezTo>
                    <a:pt x="1594" y="80"/>
                    <a:pt x="1102" y="42"/>
                    <a:pt x="606" y="11"/>
                  </a:cubicBezTo>
                  <a:cubicBezTo>
                    <a:pt x="502" y="5"/>
                    <a:pt x="403" y="1"/>
                    <a:pt x="299" y="11"/>
                  </a:cubicBezTo>
                  <a:cubicBezTo>
                    <a:pt x="91" y="29"/>
                    <a:pt x="0" y="202"/>
                    <a:pt x="115" y="362"/>
                  </a:cubicBezTo>
                  <a:cubicBezTo>
                    <a:pt x="246" y="545"/>
                    <a:pt x="406" y="673"/>
                    <a:pt x="659" y="673"/>
                  </a:cubicBezTo>
                  <a:cubicBezTo>
                    <a:pt x="985" y="670"/>
                    <a:pt x="1310" y="697"/>
                    <a:pt x="1633" y="707"/>
                  </a:cubicBezTo>
                  <a:cubicBezTo>
                    <a:pt x="1871" y="725"/>
                    <a:pt x="2111" y="739"/>
                    <a:pt x="2349" y="749"/>
                  </a:cubicBezTo>
                  <a:cubicBezTo>
                    <a:pt x="2467" y="757"/>
                    <a:pt x="2589" y="757"/>
                    <a:pt x="2706" y="742"/>
                  </a:cubicBezTo>
                  <a:cubicBezTo>
                    <a:pt x="2818" y="732"/>
                    <a:pt x="2911" y="673"/>
                    <a:pt x="2907" y="562"/>
                  </a:cubicBezTo>
                  <a:cubicBezTo>
                    <a:pt x="2907" y="490"/>
                    <a:pt x="2862" y="392"/>
                    <a:pt x="2803" y="358"/>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54"/>
            <p:cNvSpPr/>
            <p:nvPr/>
          </p:nvSpPr>
          <p:spPr>
            <a:xfrm>
              <a:off x="8349538" y="4384300"/>
              <a:ext cx="25150" cy="29200"/>
            </a:xfrm>
            <a:custGeom>
              <a:avLst/>
              <a:gdLst/>
              <a:ahLst/>
              <a:cxnLst/>
              <a:rect l="l" t="t" r="r" b="b"/>
              <a:pathLst>
                <a:path w="1006" h="1168" extrusionOk="0">
                  <a:moveTo>
                    <a:pt x="908" y="298"/>
                  </a:moveTo>
                  <a:cubicBezTo>
                    <a:pt x="884" y="242"/>
                    <a:pt x="829" y="187"/>
                    <a:pt x="773" y="159"/>
                  </a:cubicBezTo>
                  <a:cubicBezTo>
                    <a:pt x="441" y="0"/>
                    <a:pt x="108" y="90"/>
                    <a:pt x="32" y="464"/>
                  </a:cubicBezTo>
                  <a:cubicBezTo>
                    <a:pt x="18" y="530"/>
                    <a:pt x="11" y="592"/>
                    <a:pt x="4" y="627"/>
                  </a:cubicBezTo>
                  <a:cubicBezTo>
                    <a:pt x="1" y="890"/>
                    <a:pt x="84" y="1026"/>
                    <a:pt x="264" y="1088"/>
                  </a:cubicBezTo>
                  <a:cubicBezTo>
                    <a:pt x="500" y="1168"/>
                    <a:pt x="763" y="1115"/>
                    <a:pt x="860" y="952"/>
                  </a:cubicBezTo>
                  <a:cubicBezTo>
                    <a:pt x="985" y="749"/>
                    <a:pt x="1005" y="523"/>
                    <a:pt x="908" y="298"/>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54"/>
            <p:cNvSpPr/>
            <p:nvPr/>
          </p:nvSpPr>
          <p:spPr>
            <a:xfrm>
              <a:off x="8345713" y="4324525"/>
              <a:ext cx="23600" cy="17775"/>
            </a:xfrm>
            <a:custGeom>
              <a:avLst/>
              <a:gdLst/>
              <a:ahLst/>
              <a:cxnLst/>
              <a:rect l="l" t="t" r="r" b="b"/>
              <a:pathLst>
                <a:path w="944" h="711" extrusionOk="0">
                  <a:moveTo>
                    <a:pt x="230" y="63"/>
                  </a:moveTo>
                  <a:cubicBezTo>
                    <a:pt x="95" y="111"/>
                    <a:pt x="15" y="225"/>
                    <a:pt x="8" y="367"/>
                  </a:cubicBezTo>
                  <a:cubicBezTo>
                    <a:pt x="1" y="495"/>
                    <a:pt x="91" y="583"/>
                    <a:pt x="205" y="627"/>
                  </a:cubicBezTo>
                  <a:cubicBezTo>
                    <a:pt x="313" y="672"/>
                    <a:pt x="431" y="690"/>
                    <a:pt x="493" y="707"/>
                  </a:cubicBezTo>
                  <a:cubicBezTo>
                    <a:pt x="712" y="711"/>
                    <a:pt x="837" y="645"/>
                    <a:pt x="888" y="537"/>
                  </a:cubicBezTo>
                  <a:cubicBezTo>
                    <a:pt x="944" y="412"/>
                    <a:pt x="891" y="236"/>
                    <a:pt x="760" y="142"/>
                  </a:cubicBezTo>
                  <a:cubicBezTo>
                    <a:pt x="600" y="25"/>
                    <a:pt x="417" y="0"/>
                    <a:pt x="230" y="6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96" name="Google Shape;2296;p54"/>
          <p:cNvGrpSpPr/>
          <p:nvPr/>
        </p:nvGrpSpPr>
        <p:grpSpPr>
          <a:xfrm>
            <a:off x="503503" y="152786"/>
            <a:ext cx="8246369" cy="4243250"/>
            <a:chOff x="646175" y="496497"/>
            <a:chExt cx="8246369" cy="4243250"/>
          </a:xfrm>
        </p:grpSpPr>
        <p:sp>
          <p:nvSpPr>
            <p:cNvPr id="2297" name="Google Shape;2297;p54"/>
            <p:cNvSpPr/>
            <p:nvPr/>
          </p:nvSpPr>
          <p:spPr>
            <a:xfrm>
              <a:off x="8331075" y="3066297"/>
              <a:ext cx="97897" cy="93470"/>
            </a:xfrm>
            <a:custGeom>
              <a:avLst/>
              <a:gdLst/>
              <a:ahLst/>
              <a:cxnLst/>
              <a:rect l="l" t="t" r="r" b="b"/>
              <a:pathLst>
                <a:path w="3289" h="3140" extrusionOk="0">
                  <a:moveTo>
                    <a:pt x="1637" y="309"/>
                  </a:moveTo>
                  <a:lnTo>
                    <a:pt x="2062" y="1152"/>
                  </a:lnTo>
                  <a:lnTo>
                    <a:pt x="2998" y="1280"/>
                  </a:lnTo>
                  <a:lnTo>
                    <a:pt x="2329" y="1942"/>
                  </a:lnTo>
                  <a:lnTo>
                    <a:pt x="2496" y="2870"/>
                  </a:lnTo>
                  <a:lnTo>
                    <a:pt x="1657" y="2440"/>
                  </a:lnTo>
                  <a:lnTo>
                    <a:pt x="829" y="2887"/>
                  </a:lnTo>
                  <a:lnTo>
                    <a:pt x="829" y="2887"/>
                  </a:lnTo>
                  <a:lnTo>
                    <a:pt x="978" y="1955"/>
                  </a:lnTo>
                  <a:lnTo>
                    <a:pt x="295" y="1304"/>
                  </a:lnTo>
                  <a:lnTo>
                    <a:pt x="1227" y="1162"/>
                  </a:lnTo>
                  <a:lnTo>
                    <a:pt x="1637" y="309"/>
                  </a:lnTo>
                  <a:close/>
                  <a:moveTo>
                    <a:pt x="1633" y="1"/>
                  </a:moveTo>
                  <a:lnTo>
                    <a:pt x="1138" y="1037"/>
                  </a:lnTo>
                  <a:lnTo>
                    <a:pt x="1" y="1214"/>
                  </a:lnTo>
                  <a:lnTo>
                    <a:pt x="832" y="2007"/>
                  </a:lnTo>
                  <a:lnTo>
                    <a:pt x="649" y="3140"/>
                  </a:lnTo>
                  <a:lnTo>
                    <a:pt x="1661" y="2593"/>
                  </a:lnTo>
                  <a:lnTo>
                    <a:pt x="2679" y="3119"/>
                  </a:lnTo>
                  <a:lnTo>
                    <a:pt x="2679" y="3119"/>
                  </a:lnTo>
                  <a:lnTo>
                    <a:pt x="2475" y="1990"/>
                  </a:lnTo>
                  <a:lnTo>
                    <a:pt x="3289" y="1179"/>
                  </a:lnTo>
                  <a:lnTo>
                    <a:pt x="2153" y="1027"/>
                  </a:lnTo>
                  <a:lnTo>
                    <a:pt x="163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54"/>
            <p:cNvSpPr/>
            <p:nvPr/>
          </p:nvSpPr>
          <p:spPr>
            <a:xfrm>
              <a:off x="1119496" y="4641096"/>
              <a:ext cx="103324" cy="98651"/>
            </a:xfrm>
            <a:custGeom>
              <a:avLst/>
              <a:gdLst/>
              <a:ahLst/>
              <a:cxnLst/>
              <a:rect l="l" t="t" r="r" b="b"/>
              <a:pathLst>
                <a:path w="3289" h="3140" extrusionOk="0">
                  <a:moveTo>
                    <a:pt x="1637" y="309"/>
                  </a:moveTo>
                  <a:lnTo>
                    <a:pt x="2062" y="1152"/>
                  </a:lnTo>
                  <a:lnTo>
                    <a:pt x="2998" y="1280"/>
                  </a:lnTo>
                  <a:lnTo>
                    <a:pt x="2329" y="1942"/>
                  </a:lnTo>
                  <a:lnTo>
                    <a:pt x="2496" y="2870"/>
                  </a:lnTo>
                  <a:lnTo>
                    <a:pt x="1657" y="2440"/>
                  </a:lnTo>
                  <a:lnTo>
                    <a:pt x="829" y="2887"/>
                  </a:lnTo>
                  <a:lnTo>
                    <a:pt x="829" y="2887"/>
                  </a:lnTo>
                  <a:lnTo>
                    <a:pt x="978" y="1955"/>
                  </a:lnTo>
                  <a:lnTo>
                    <a:pt x="295" y="1304"/>
                  </a:lnTo>
                  <a:lnTo>
                    <a:pt x="1227" y="1162"/>
                  </a:lnTo>
                  <a:lnTo>
                    <a:pt x="1637" y="309"/>
                  </a:lnTo>
                  <a:close/>
                  <a:moveTo>
                    <a:pt x="1633" y="1"/>
                  </a:moveTo>
                  <a:lnTo>
                    <a:pt x="1138" y="1037"/>
                  </a:lnTo>
                  <a:lnTo>
                    <a:pt x="1" y="1214"/>
                  </a:lnTo>
                  <a:lnTo>
                    <a:pt x="832" y="2007"/>
                  </a:lnTo>
                  <a:lnTo>
                    <a:pt x="649" y="3140"/>
                  </a:lnTo>
                  <a:lnTo>
                    <a:pt x="1661" y="2593"/>
                  </a:lnTo>
                  <a:lnTo>
                    <a:pt x="2679" y="3119"/>
                  </a:lnTo>
                  <a:lnTo>
                    <a:pt x="2679" y="3119"/>
                  </a:lnTo>
                  <a:lnTo>
                    <a:pt x="2475" y="1990"/>
                  </a:lnTo>
                  <a:lnTo>
                    <a:pt x="3289" y="1179"/>
                  </a:lnTo>
                  <a:lnTo>
                    <a:pt x="2153" y="1027"/>
                  </a:lnTo>
                  <a:lnTo>
                    <a:pt x="163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54"/>
            <p:cNvSpPr/>
            <p:nvPr/>
          </p:nvSpPr>
          <p:spPr>
            <a:xfrm>
              <a:off x="4636440" y="671345"/>
              <a:ext cx="168660" cy="161019"/>
            </a:xfrm>
            <a:custGeom>
              <a:avLst/>
              <a:gdLst/>
              <a:ahLst/>
              <a:cxnLst/>
              <a:rect l="l" t="t" r="r" b="b"/>
              <a:pathLst>
                <a:path w="3289" h="3140" extrusionOk="0">
                  <a:moveTo>
                    <a:pt x="1637" y="309"/>
                  </a:moveTo>
                  <a:lnTo>
                    <a:pt x="2062" y="1152"/>
                  </a:lnTo>
                  <a:lnTo>
                    <a:pt x="2998" y="1280"/>
                  </a:lnTo>
                  <a:lnTo>
                    <a:pt x="2329" y="1942"/>
                  </a:lnTo>
                  <a:lnTo>
                    <a:pt x="2496" y="2870"/>
                  </a:lnTo>
                  <a:lnTo>
                    <a:pt x="1657" y="2440"/>
                  </a:lnTo>
                  <a:lnTo>
                    <a:pt x="829" y="2887"/>
                  </a:lnTo>
                  <a:lnTo>
                    <a:pt x="829" y="2887"/>
                  </a:lnTo>
                  <a:lnTo>
                    <a:pt x="978" y="1955"/>
                  </a:lnTo>
                  <a:lnTo>
                    <a:pt x="295" y="1304"/>
                  </a:lnTo>
                  <a:lnTo>
                    <a:pt x="1227" y="1162"/>
                  </a:lnTo>
                  <a:lnTo>
                    <a:pt x="1637" y="309"/>
                  </a:lnTo>
                  <a:close/>
                  <a:moveTo>
                    <a:pt x="1633" y="1"/>
                  </a:moveTo>
                  <a:lnTo>
                    <a:pt x="1138" y="1037"/>
                  </a:lnTo>
                  <a:lnTo>
                    <a:pt x="1" y="1214"/>
                  </a:lnTo>
                  <a:lnTo>
                    <a:pt x="832" y="2007"/>
                  </a:lnTo>
                  <a:lnTo>
                    <a:pt x="649" y="3140"/>
                  </a:lnTo>
                  <a:lnTo>
                    <a:pt x="1661" y="2593"/>
                  </a:lnTo>
                  <a:lnTo>
                    <a:pt x="2679" y="3119"/>
                  </a:lnTo>
                  <a:lnTo>
                    <a:pt x="2679" y="3119"/>
                  </a:lnTo>
                  <a:lnTo>
                    <a:pt x="2475" y="1990"/>
                  </a:lnTo>
                  <a:lnTo>
                    <a:pt x="3289" y="1179"/>
                  </a:lnTo>
                  <a:lnTo>
                    <a:pt x="2153" y="1027"/>
                  </a:lnTo>
                  <a:lnTo>
                    <a:pt x="163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54"/>
            <p:cNvSpPr/>
            <p:nvPr/>
          </p:nvSpPr>
          <p:spPr>
            <a:xfrm>
              <a:off x="2140780" y="2236655"/>
              <a:ext cx="168660" cy="161019"/>
            </a:xfrm>
            <a:custGeom>
              <a:avLst/>
              <a:gdLst/>
              <a:ahLst/>
              <a:cxnLst/>
              <a:rect l="l" t="t" r="r" b="b"/>
              <a:pathLst>
                <a:path w="3289" h="3140" extrusionOk="0">
                  <a:moveTo>
                    <a:pt x="1637" y="309"/>
                  </a:moveTo>
                  <a:lnTo>
                    <a:pt x="2062" y="1152"/>
                  </a:lnTo>
                  <a:lnTo>
                    <a:pt x="2998" y="1280"/>
                  </a:lnTo>
                  <a:lnTo>
                    <a:pt x="2329" y="1942"/>
                  </a:lnTo>
                  <a:lnTo>
                    <a:pt x="2496" y="2870"/>
                  </a:lnTo>
                  <a:lnTo>
                    <a:pt x="1657" y="2440"/>
                  </a:lnTo>
                  <a:lnTo>
                    <a:pt x="829" y="2887"/>
                  </a:lnTo>
                  <a:lnTo>
                    <a:pt x="829" y="2887"/>
                  </a:lnTo>
                  <a:lnTo>
                    <a:pt x="978" y="1955"/>
                  </a:lnTo>
                  <a:lnTo>
                    <a:pt x="295" y="1304"/>
                  </a:lnTo>
                  <a:lnTo>
                    <a:pt x="1227" y="1162"/>
                  </a:lnTo>
                  <a:lnTo>
                    <a:pt x="1637" y="309"/>
                  </a:lnTo>
                  <a:close/>
                  <a:moveTo>
                    <a:pt x="1633" y="1"/>
                  </a:moveTo>
                  <a:lnTo>
                    <a:pt x="1138" y="1037"/>
                  </a:lnTo>
                  <a:lnTo>
                    <a:pt x="1" y="1214"/>
                  </a:lnTo>
                  <a:lnTo>
                    <a:pt x="832" y="2007"/>
                  </a:lnTo>
                  <a:lnTo>
                    <a:pt x="649" y="3140"/>
                  </a:lnTo>
                  <a:lnTo>
                    <a:pt x="1661" y="2593"/>
                  </a:lnTo>
                  <a:lnTo>
                    <a:pt x="2679" y="3119"/>
                  </a:lnTo>
                  <a:lnTo>
                    <a:pt x="2679" y="3119"/>
                  </a:lnTo>
                  <a:lnTo>
                    <a:pt x="2475" y="1990"/>
                  </a:lnTo>
                  <a:lnTo>
                    <a:pt x="3289" y="1179"/>
                  </a:lnTo>
                  <a:lnTo>
                    <a:pt x="2153" y="1027"/>
                  </a:lnTo>
                  <a:lnTo>
                    <a:pt x="163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54"/>
            <p:cNvSpPr/>
            <p:nvPr/>
          </p:nvSpPr>
          <p:spPr>
            <a:xfrm>
              <a:off x="6319091" y="1948597"/>
              <a:ext cx="168660" cy="161019"/>
            </a:xfrm>
            <a:custGeom>
              <a:avLst/>
              <a:gdLst/>
              <a:ahLst/>
              <a:cxnLst/>
              <a:rect l="l" t="t" r="r" b="b"/>
              <a:pathLst>
                <a:path w="3289" h="3140" extrusionOk="0">
                  <a:moveTo>
                    <a:pt x="1637" y="309"/>
                  </a:moveTo>
                  <a:lnTo>
                    <a:pt x="2062" y="1152"/>
                  </a:lnTo>
                  <a:lnTo>
                    <a:pt x="2998" y="1280"/>
                  </a:lnTo>
                  <a:lnTo>
                    <a:pt x="2329" y="1942"/>
                  </a:lnTo>
                  <a:lnTo>
                    <a:pt x="2496" y="2870"/>
                  </a:lnTo>
                  <a:lnTo>
                    <a:pt x="1657" y="2440"/>
                  </a:lnTo>
                  <a:lnTo>
                    <a:pt x="829" y="2887"/>
                  </a:lnTo>
                  <a:lnTo>
                    <a:pt x="829" y="2887"/>
                  </a:lnTo>
                  <a:lnTo>
                    <a:pt x="978" y="1955"/>
                  </a:lnTo>
                  <a:lnTo>
                    <a:pt x="295" y="1304"/>
                  </a:lnTo>
                  <a:lnTo>
                    <a:pt x="1227" y="1162"/>
                  </a:lnTo>
                  <a:lnTo>
                    <a:pt x="1637" y="309"/>
                  </a:lnTo>
                  <a:close/>
                  <a:moveTo>
                    <a:pt x="1633" y="1"/>
                  </a:moveTo>
                  <a:lnTo>
                    <a:pt x="1138" y="1037"/>
                  </a:lnTo>
                  <a:lnTo>
                    <a:pt x="1" y="1214"/>
                  </a:lnTo>
                  <a:lnTo>
                    <a:pt x="832" y="2007"/>
                  </a:lnTo>
                  <a:lnTo>
                    <a:pt x="649" y="3140"/>
                  </a:lnTo>
                  <a:lnTo>
                    <a:pt x="1661" y="2593"/>
                  </a:lnTo>
                  <a:lnTo>
                    <a:pt x="2679" y="3119"/>
                  </a:lnTo>
                  <a:lnTo>
                    <a:pt x="2679" y="3119"/>
                  </a:lnTo>
                  <a:lnTo>
                    <a:pt x="2475" y="1990"/>
                  </a:lnTo>
                  <a:lnTo>
                    <a:pt x="3289" y="1179"/>
                  </a:lnTo>
                  <a:lnTo>
                    <a:pt x="2153" y="1027"/>
                  </a:lnTo>
                  <a:lnTo>
                    <a:pt x="163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54"/>
            <p:cNvSpPr/>
            <p:nvPr/>
          </p:nvSpPr>
          <p:spPr>
            <a:xfrm>
              <a:off x="5272191" y="3857397"/>
              <a:ext cx="168660" cy="161019"/>
            </a:xfrm>
            <a:custGeom>
              <a:avLst/>
              <a:gdLst/>
              <a:ahLst/>
              <a:cxnLst/>
              <a:rect l="l" t="t" r="r" b="b"/>
              <a:pathLst>
                <a:path w="3289" h="3140" extrusionOk="0">
                  <a:moveTo>
                    <a:pt x="1637" y="309"/>
                  </a:moveTo>
                  <a:lnTo>
                    <a:pt x="2062" y="1152"/>
                  </a:lnTo>
                  <a:lnTo>
                    <a:pt x="2998" y="1280"/>
                  </a:lnTo>
                  <a:lnTo>
                    <a:pt x="2329" y="1942"/>
                  </a:lnTo>
                  <a:lnTo>
                    <a:pt x="2496" y="2870"/>
                  </a:lnTo>
                  <a:lnTo>
                    <a:pt x="1657" y="2440"/>
                  </a:lnTo>
                  <a:lnTo>
                    <a:pt x="829" y="2887"/>
                  </a:lnTo>
                  <a:lnTo>
                    <a:pt x="829" y="2887"/>
                  </a:lnTo>
                  <a:lnTo>
                    <a:pt x="978" y="1955"/>
                  </a:lnTo>
                  <a:lnTo>
                    <a:pt x="295" y="1304"/>
                  </a:lnTo>
                  <a:lnTo>
                    <a:pt x="1227" y="1162"/>
                  </a:lnTo>
                  <a:lnTo>
                    <a:pt x="1637" y="309"/>
                  </a:lnTo>
                  <a:close/>
                  <a:moveTo>
                    <a:pt x="1633" y="1"/>
                  </a:moveTo>
                  <a:lnTo>
                    <a:pt x="1138" y="1037"/>
                  </a:lnTo>
                  <a:lnTo>
                    <a:pt x="1" y="1214"/>
                  </a:lnTo>
                  <a:lnTo>
                    <a:pt x="832" y="2007"/>
                  </a:lnTo>
                  <a:lnTo>
                    <a:pt x="649" y="3140"/>
                  </a:lnTo>
                  <a:lnTo>
                    <a:pt x="1661" y="2593"/>
                  </a:lnTo>
                  <a:lnTo>
                    <a:pt x="2679" y="3119"/>
                  </a:lnTo>
                  <a:lnTo>
                    <a:pt x="2679" y="3119"/>
                  </a:lnTo>
                  <a:lnTo>
                    <a:pt x="2475" y="1990"/>
                  </a:lnTo>
                  <a:lnTo>
                    <a:pt x="3289" y="1179"/>
                  </a:lnTo>
                  <a:lnTo>
                    <a:pt x="2153" y="1027"/>
                  </a:lnTo>
                  <a:lnTo>
                    <a:pt x="163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54"/>
            <p:cNvSpPr/>
            <p:nvPr/>
          </p:nvSpPr>
          <p:spPr>
            <a:xfrm>
              <a:off x="646175" y="496497"/>
              <a:ext cx="97897" cy="93470"/>
            </a:xfrm>
            <a:custGeom>
              <a:avLst/>
              <a:gdLst/>
              <a:ahLst/>
              <a:cxnLst/>
              <a:rect l="l" t="t" r="r" b="b"/>
              <a:pathLst>
                <a:path w="3289" h="3140" extrusionOk="0">
                  <a:moveTo>
                    <a:pt x="1637" y="309"/>
                  </a:moveTo>
                  <a:lnTo>
                    <a:pt x="2062" y="1152"/>
                  </a:lnTo>
                  <a:lnTo>
                    <a:pt x="2998" y="1280"/>
                  </a:lnTo>
                  <a:lnTo>
                    <a:pt x="2329" y="1942"/>
                  </a:lnTo>
                  <a:lnTo>
                    <a:pt x="2496" y="2870"/>
                  </a:lnTo>
                  <a:lnTo>
                    <a:pt x="1657" y="2440"/>
                  </a:lnTo>
                  <a:lnTo>
                    <a:pt x="829" y="2887"/>
                  </a:lnTo>
                  <a:lnTo>
                    <a:pt x="829" y="2887"/>
                  </a:lnTo>
                  <a:lnTo>
                    <a:pt x="978" y="1955"/>
                  </a:lnTo>
                  <a:lnTo>
                    <a:pt x="295" y="1304"/>
                  </a:lnTo>
                  <a:lnTo>
                    <a:pt x="1227" y="1162"/>
                  </a:lnTo>
                  <a:lnTo>
                    <a:pt x="1637" y="309"/>
                  </a:lnTo>
                  <a:close/>
                  <a:moveTo>
                    <a:pt x="1633" y="1"/>
                  </a:moveTo>
                  <a:lnTo>
                    <a:pt x="1138" y="1037"/>
                  </a:lnTo>
                  <a:lnTo>
                    <a:pt x="1" y="1214"/>
                  </a:lnTo>
                  <a:lnTo>
                    <a:pt x="832" y="2007"/>
                  </a:lnTo>
                  <a:lnTo>
                    <a:pt x="649" y="3140"/>
                  </a:lnTo>
                  <a:lnTo>
                    <a:pt x="1661" y="2593"/>
                  </a:lnTo>
                  <a:lnTo>
                    <a:pt x="2679" y="3119"/>
                  </a:lnTo>
                  <a:lnTo>
                    <a:pt x="2679" y="3119"/>
                  </a:lnTo>
                  <a:lnTo>
                    <a:pt x="2475" y="1990"/>
                  </a:lnTo>
                  <a:lnTo>
                    <a:pt x="3289" y="1179"/>
                  </a:lnTo>
                  <a:lnTo>
                    <a:pt x="2153" y="1027"/>
                  </a:lnTo>
                  <a:lnTo>
                    <a:pt x="163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54"/>
            <p:cNvSpPr/>
            <p:nvPr/>
          </p:nvSpPr>
          <p:spPr>
            <a:xfrm>
              <a:off x="8789221" y="702534"/>
              <a:ext cx="103324" cy="98651"/>
            </a:xfrm>
            <a:custGeom>
              <a:avLst/>
              <a:gdLst/>
              <a:ahLst/>
              <a:cxnLst/>
              <a:rect l="l" t="t" r="r" b="b"/>
              <a:pathLst>
                <a:path w="3289" h="3140" extrusionOk="0">
                  <a:moveTo>
                    <a:pt x="1637" y="309"/>
                  </a:moveTo>
                  <a:lnTo>
                    <a:pt x="2062" y="1152"/>
                  </a:lnTo>
                  <a:lnTo>
                    <a:pt x="2998" y="1280"/>
                  </a:lnTo>
                  <a:lnTo>
                    <a:pt x="2329" y="1942"/>
                  </a:lnTo>
                  <a:lnTo>
                    <a:pt x="2496" y="2870"/>
                  </a:lnTo>
                  <a:lnTo>
                    <a:pt x="1657" y="2440"/>
                  </a:lnTo>
                  <a:lnTo>
                    <a:pt x="829" y="2887"/>
                  </a:lnTo>
                  <a:lnTo>
                    <a:pt x="829" y="2887"/>
                  </a:lnTo>
                  <a:lnTo>
                    <a:pt x="978" y="1955"/>
                  </a:lnTo>
                  <a:lnTo>
                    <a:pt x="295" y="1304"/>
                  </a:lnTo>
                  <a:lnTo>
                    <a:pt x="1227" y="1162"/>
                  </a:lnTo>
                  <a:lnTo>
                    <a:pt x="1637" y="309"/>
                  </a:lnTo>
                  <a:close/>
                  <a:moveTo>
                    <a:pt x="1633" y="1"/>
                  </a:moveTo>
                  <a:lnTo>
                    <a:pt x="1138" y="1037"/>
                  </a:lnTo>
                  <a:lnTo>
                    <a:pt x="1" y="1214"/>
                  </a:lnTo>
                  <a:lnTo>
                    <a:pt x="832" y="2007"/>
                  </a:lnTo>
                  <a:lnTo>
                    <a:pt x="649" y="3140"/>
                  </a:lnTo>
                  <a:lnTo>
                    <a:pt x="1661" y="2593"/>
                  </a:lnTo>
                  <a:lnTo>
                    <a:pt x="2679" y="3119"/>
                  </a:lnTo>
                  <a:lnTo>
                    <a:pt x="2679" y="3119"/>
                  </a:lnTo>
                  <a:lnTo>
                    <a:pt x="2475" y="1990"/>
                  </a:lnTo>
                  <a:lnTo>
                    <a:pt x="3289" y="1179"/>
                  </a:lnTo>
                  <a:lnTo>
                    <a:pt x="2153" y="1027"/>
                  </a:lnTo>
                  <a:lnTo>
                    <a:pt x="163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05" name="Google Shape;2305;p54"/>
          <p:cNvGrpSpPr/>
          <p:nvPr/>
        </p:nvGrpSpPr>
        <p:grpSpPr>
          <a:xfrm>
            <a:off x="3212018" y="1508812"/>
            <a:ext cx="1158515" cy="1090302"/>
            <a:chOff x="3212018" y="862708"/>
            <a:chExt cx="1158515" cy="1090302"/>
          </a:xfrm>
        </p:grpSpPr>
        <p:grpSp>
          <p:nvGrpSpPr>
            <p:cNvPr id="2306" name="Google Shape;2306;p54"/>
            <p:cNvGrpSpPr/>
            <p:nvPr/>
          </p:nvGrpSpPr>
          <p:grpSpPr>
            <a:xfrm>
              <a:off x="3387275" y="1070575"/>
              <a:ext cx="865769" cy="355643"/>
              <a:chOff x="3387275" y="1070575"/>
              <a:chExt cx="865769" cy="355643"/>
            </a:xfrm>
          </p:grpSpPr>
          <p:sp>
            <p:nvSpPr>
              <p:cNvPr id="2307" name="Google Shape;2307;p54"/>
              <p:cNvSpPr/>
              <p:nvPr/>
            </p:nvSpPr>
            <p:spPr>
              <a:xfrm>
                <a:off x="4052975" y="1218550"/>
                <a:ext cx="200069" cy="151723"/>
              </a:xfrm>
              <a:custGeom>
                <a:avLst/>
                <a:gdLst/>
                <a:ahLst/>
                <a:cxnLst/>
                <a:rect l="l" t="t" r="r" b="b"/>
                <a:pathLst>
                  <a:path w="10659" h="7927" extrusionOk="0">
                    <a:moveTo>
                      <a:pt x="10659" y="0"/>
                    </a:moveTo>
                    <a:cubicBezTo>
                      <a:pt x="6850" y="2258"/>
                      <a:pt x="3713" y="5515"/>
                      <a:pt x="0" y="7927"/>
                    </a:cubicBezTo>
                  </a:path>
                </a:pathLst>
              </a:custGeom>
              <a:noFill/>
              <a:ln w="9525" cap="flat" cmpd="sng">
                <a:solidFill>
                  <a:srgbClr val="F9CB9C"/>
                </a:solidFill>
                <a:prstDash val="solid"/>
                <a:round/>
                <a:headEnd type="none" w="med" len="med"/>
                <a:tailEnd type="none" w="med" len="med"/>
              </a:ln>
            </p:spPr>
            <p:txBody>
              <a:bodyPr/>
              <a:lstStyle/>
              <a:p>
                <a:endParaRPr lang="zh-CN" altLang="en-US"/>
              </a:p>
            </p:txBody>
          </p:sp>
          <p:grpSp>
            <p:nvGrpSpPr>
              <p:cNvPr id="2308" name="Google Shape;2308;p54"/>
              <p:cNvGrpSpPr/>
              <p:nvPr/>
            </p:nvGrpSpPr>
            <p:grpSpPr>
              <a:xfrm>
                <a:off x="3387275" y="1070575"/>
                <a:ext cx="826901" cy="355643"/>
                <a:chOff x="3387275" y="1070575"/>
                <a:chExt cx="826901" cy="355643"/>
              </a:xfrm>
            </p:grpSpPr>
            <p:sp>
              <p:nvSpPr>
                <p:cNvPr id="2309" name="Google Shape;2309;p54"/>
                <p:cNvSpPr/>
                <p:nvPr/>
              </p:nvSpPr>
              <p:spPr>
                <a:xfrm>
                  <a:off x="3514350" y="1125600"/>
                  <a:ext cx="449483" cy="151727"/>
                </a:xfrm>
                <a:custGeom>
                  <a:avLst/>
                  <a:gdLst/>
                  <a:ahLst/>
                  <a:cxnLst/>
                  <a:rect l="l" t="t" r="r" b="b"/>
                  <a:pathLst>
                    <a:path w="17373" h="5917" extrusionOk="0">
                      <a:moveTo>
                        <a:pt x="0" y="5917"/>
                      </a:moveTo>
                      <a:cubicBezTo>
                        <a:pt x="5569" y="3386"/>
                        <a:pt x="11542" y="1851"/>
                        <a:pt x="17373" y="0"/>
                      </a:cubicBezTo>
                    </a:path>
                  </a:pathLst>
                </a:custGeom>
                <a:noFill/>
                <a:ln w="9525" cap="flat" cmpd="sng">
                  <a:solidFill>
                    <a:srgbClr val="F9CB9C"/>
                  </a:solidFill>
                  <a:prstDash val="solid"/>
                  <a:round/>
                  <a:headEnd type="none" w="med" len="med"/>
                  <a:tailEnd type="none" w="med" len="med"/>
                </a:ln>
              </p:spPr>
              <p:txBody>
                <a:bodyPr/>
                <a:lstStyle/>
                <a:p>
                  <a:endParaRPr lang="zh-CN" altLang="en-US"/>
                </a:p>
              </p:txBody>
            </p:sp>
            <p:sp>
              <p:nvSpPr>
                <p:cNvPr id="2310" name="Google Shape;2310;p54"/>
                <p:cNvSpPr/>
                <p:nvPr/>
              </p:nvSpPr>
              <p:spPr>
                <a:xfrm>
                  <a:off x="3558925" y="1137000"/>
                  <a:ext cx="436200" cy="160250"/>
                </a:xfrm>
                <a:custGeom>
                  <a:avLst/>
                  <a:gdLst/>
                  <a:ahLst/>
                  <a:cxnLst/>
                  <a:rect l="l" t="t" r="r" b="b"/>
                  <a:pathLst>
                    <a:path w="17448" h="6410" extrusionOk="0">
                      <a:moveTo>
                        <a:pt x="0" y="6410"/>
                      </a:moveTo>
                      <a:cubicBezTo>
                        <a:pt x="5823" y="4294"/>
                        <a:pt x="11906" y="2771"/>
                        <a:pt x="17448" y="0"/>
                      </a:cubicBezTo>
                    </a:path>
                  </a:pathLst>
                </a:custGeom>
                <a:noFill/>
                <a:ln w="9525" cap="flat" cmpd="sng">
                  <a:solidFill>
                    <a:srgbClr val="F9CB9C"/>
                  </a:solidFill>
                  <a:prstDash val="solid"/>
                  <a:round/>
                  <a:headEnd type="none" w="med" len="med"/>
                  <a:tailEnd type="none" w="med" len="med"/>
                </a:ln>
              </p:spPr>
              <p:txBody>
                <a:bodyPr/>
                <a:lstStyle/>
                <a:p>
                  <a:endParaRPr lang="zh-CN" altLang="en-US"/>
                </a:p>
              </p:txBody>
            </p:sp>
            <p:sp>
              <p:nvSpPr>
                <p:cNvPr id="2311" name="Google Shape;2311;p54"/>
                <p:cNvSpPr/>
                <p:nvPr/>
              </p:nvSpPr>
              <p:spPr>
                <a:xfrm>
                  <a:off x="3602525" y="1148350"/>
                  <a:ext cx="417250" cy="170700"/>
                </a:xfrm>
                <a:custGeom>
                  <a:avLst/>
                  <a:gdLst/>
                  <a:ahLst/>
                  <a:cxnLst/>
                  <a:rect l="l" t="t" r="r" b="b"/>
                  <a:pathLst>
                    <a:path w="16690" h="6828" extrusionOk="0">
                      <a:moveTo>
                        <a:pt x="0" y="6828"/>
                      </a:moveTo>
                      <a:cubicBezTo>
                        <a:pt x="5473" y="4344"/>
                        <a:pt x="11914" y="3650"/>
                        <a:pt x="16690" y="0"/>
                      </a:cubicBezTo>
                    </a:path>
                  </a:pathLst>
                </a:custGeom>
                <a:noFill/>
                <a:ln w="9525" cap="flat" cmpd="sng">
                  <a:solidFill>
                    <a:srgbClr val="F9CB9C"/>
                  </a:solidFill>
                  <a:prstDash val="solid"/>
                  <a:round/>
                  <a:headEnd type="none" w="med" len="med"/>
                  <a:tailEnd type="none" w="med" len="med"/>
                </a:ln>
              </p:spPr>
              <p:txBody>
                <a:bodyPr/>
                <a:lstStyle/>
                <a:p>
                  <a:endParaRPr lang="zh-CN" altLang="en-US"/>
                </a:p>
              </p:txBody>
            </p:sp>
            <p:sp>
              <p:nvSpPr>
                <p:cNvPr id="2312" name="Google Shape;2312;p54"/>
                <p:cNvSpPr/>
                <p:nvPr/>
              </p:nvSpPr>
              <p:spPr>
                <a:xfrm>
                  <a:off x="3665100" y="1158800"/>
                  <a:ext cx="393550" cy="187750"/>
                </a:xfrm>
                <a:custGeom>
                  <a:avLst/>
                  <a:gdLst/>
                  <a:ahLst/>
                  <a:cxnLst/>
                  <a:rect l="l" t="t" r="r" b="b"/>
                  <a:pathLst>
                    <a:path w="15742" h="7510" extrusionOk="0">
                      <a:moveTo>
                        <a:pt x="15742" y="0"/>
                      </a:moveTo>
                      <a:cubicBezTo>
                        <a:pt x="11152" y="3568"/>
                        <a:pt x="5345" y="5223"/>
                        <a:pt x="0" y="7510"/>
                      </a:cubicBezTo>
                    </a:path>
                  </a:pathLst>
                </a:custGeom>
                <a:noFill/>
                <a:ln w="9525" cap="flat" cmpd="sng">
                  <a:solidFill>
                    <a:srgbClr val="F9CB9C"/>
                  </a:solidFill>
                  <a:prstDash val="solid"/>
                  <a:round/>
                  <a:headEnd type="none" w="med" len="med"/>
                  <a:tailEnd type="none" w="med" len="med"/>
                </a:ln>
              </p:spPr>
              <p:txBody>
                <a:bodyPr/>
                <a:lstStyle/>
                <a:p>
                  <a:endParaRPr lang="zh-CN" altLang="en-US"/>
                </a:p>
              </p:txBody>
            </p:sp>
            <p:sp>
              <p:nvSpPr>
                <p:cNvPr id="2313" name="Google Shape;2313;p54"/>
                <p:cNvSpPr/>
                <p:nvPr/>
              </p:nvSpPr>
              <p:spPr>
                <a:xfrm>
                  <a:off x="3732450" y="1172075"/>
                  <a:ext cx="375512" cy="219043"/>
                </a:xfrm>
                <a:custGeom>
                  <a:avLst/>
                  <a:gdLst/>
                  <a:ahLst/>
                  <a:cxnLst/>
                  <a:rect l="l" t="t" r="r" b="b"/>
                  <a:pathLst>
                    <a:path w="14338" h="7738" extrusionOk="0">
                      <a:moveTo>
                        <a:pt x="14338" y="0"/>
                      </a:moveTo>
                      <a:cubicBezTo>
                        <a:pt x="9297" y="2022"/>
                        <a:pt x="4583" y="4824"/>
                        <a:pt x="0" y="7738"/>
                      </a:cubicBezTo>
                    </a:path>
                  </a:pathLst>
                </a:custGeom>
                <a:noFill/>
                <a:ln w="9525" cap="flat" cmpd="sng">
                  <a:solidFill>
                    <a:srgbClr val="F9CB9C"/>
                  </a:solidFill>
                  <a:prstDash val="solid"/>
                  <a:round/>
                  <a:headEnd type="none" w="med" len="med"/>
                  <a:tailEnd type="none" w="med" len="med"/>
                </a:ln>
              </p:spPr>
              <p:txBody>
                <a:bodyPr/>
                <a:lstStyle/>
                <a:p>
                  <a:endParaRPr lang="zh-CN" altLang="en-US"/>
                </a:p>
              </p:txBody>
            </p:sp>
            <p:sp>
              <p:nvSpPr>
                <p:cNvPr id="2314" name="Google Shape;2314;p54"/>
                <p:cNvSpPr/>
                <p:nvPr/>
              </p:nvSpPr>
              <p:spPr>
                <a:xfrm>
                  <a:off x="3772275" y="1192950"/>
                  <a:ext cx="380259" cy="212404"/>
                </a:xfrm>
                <a:custGeom>
                  <a:avLst/>
                  <a:gdLst/>
                  <a:ahLst/>
                  <a:cxnLst/>
                  <a:rect l="l" t="t" r="r" b="b"/>
                  <a:pathLst>
                    <a:path w="14679" h="8193" extrusionOk="0">
                      <a:moveTo>
                        <a:pt x="14679" y="0"/>
                      </a:moveTo>
                      <a:cubicBezTo>
                        <a:pt x="9386" y="1839"/>
                        <a:pt x="4900" y="5474"/>
                        <a:pt x="0" y="8193"/>
                      </a:cubicBezTo>
                    </a:path>
                  </a:pathLst>
                </a:custGeom>
                <a:noFill/>
                <a:ln w="9525" cap="flat" cmpd="sng">
                  <a:solidFill>
                    <a:srgbClr val="F9CB9C"/>
                  </a:solidFill>
                  <a:prstDash val="solid"/>
                  <a:round/>
                  <a:headEnd type="none" w="med" len="med"/>
                  <a:tailEnd type="none" w="med" len="med"/>
                </a:ln>
              </p:spPr>
              <p:txBody>
                <a:bodyPr/>
                <a:lstStyle/>
                <a:p>
                  <a:endParaRPr lang="zh-CN" altLang="en-US"/>
                </a:p>
              </p:txBody>
            </p:sp>
            <p:sp>
              <p:nvSpPr>
                <p:cNvPr id="2315" name="Google Shape;2315;p54"/>
                <p:cNvSpPr/>
                <p:nvPr/>
              </p:nvSpPr>
              <p:spPr>
                <a:xfrm>
                  <a:off x="3810225" y="1201500"/>
                  <a:ext cx="375525" cy="219050"/>
                </a:xfrm>
                <a:custGeom>
                  <a:avLst/>
                  <a:gdLst/>
                  <a:ahLst/>
                  <a:cxnLst/>
                  <a:rect l="l" t="t" r="r" b="b"/>
                  <a:pathLst>
                    <a:path w="15021" h="8762" extrusionOk="0">
                      <a:moveTo>
                        <a:pt x="15021" y="0"/>
                      </a:moveTo>
                      <a:cubicBezTo>
                        <a:pt x="9987" y="2874"/>
                        <a:pt x="5015" y="5855"/>
                        <a:pt x="0" y="8762"/>
                      </a:cubicBezTo>
                    </a:path>
                  </a:pathLst>
                </a:custGeom>
                <a:noFill/>
                <a:ln w="9525" cap="flat" cmpd="sng">
                  <a:solidFill>
                    <a:srgbClr val="F9CB9C"/>
                  </a:solidFill>
                  <a:prstDash val="solid"/>
                  <a:round/>
                  <a:headEnd type="none" w="med" len="med"/>
                  <a:tailEnd type="none" w="med" len="med"/>
                </a:ln>
              </p:spPr>
              <p:txBody>
                <a:bodyPr/>
                <a:lstStyle/>
                <a:p>
                  <a:endParaRPr lang="zh-CN" altLang="en-US"/>
                </a:p>
              </p:txBody>
            </p:sp>
            <p:sp>
              <p:nvSpPr>
                <p:cNvPr id="2316" name="Google Shape;2316;p54"/>
                <p:cNvSpPr/>
                <p:nvPr/>
              </p:nvSpPr>
              <p:spPr>
                <a:xfrm>
                  <a:off x="3914525" y="1207175"/>
                  <a:ext cx="299651" cy="219043"/>
                </a:xfrm>
                <a:custGeom>
                  <a:avLst/>
                  <a:gdLst/>
                  <a:ahLst/>
                  <a:cxnLst/>
                  <a:rect l="l" t="t" r="r" b="b"/>
                  <a:pathLst>
                    <a:path w="10659" h="7927" extrusionOk="0">
                      <a:moveTo>
                        <a:pt x="10659" y="0"/>
                      </a:moveTo>
                      <a:cubicBezTo>
                        <a:pt x="6850" y="2258"/>
                        <a:pt x="3713" y="5515"/>
                        <a:pt x="0" y="7927"/>
                      </a:cubicBezTo>
                    </a:path>
                  </a:pathLst>
                </a:custGeom>
                <a:noFill/>
                <a:ln w="9525" cap="flat" cmpd="sng">
                  <a:solidFill>
                    <a:srgbClr val="F9CB9C"/>
                  </a:solidFill>
                  <a:prstDash val="solid"/>
                  <a:round/>
                  <a:headEnd type="none" w="med" len="med"/>
                  <a:tailEnd type="none" w="med" len="med"/>
                </a:ln>
              </p:spPr>
              <p:txBody>
                <a:bodyPr/>
                <a:lstStyle/>
                <a:p>
                  <a:endParaRPr lang="zh-CN" altLang="en-US"/>
                </a:p>
              </p:txBody>
            </p:sp>
            <p:sp>
              <p:nvSpPr>
                <p:cNvPr id="2317" name="Google Shape;2317;p54"/>
                <p:cNvSpPr/>
                <p:nvPr/>
              </p:nvSpPr>
              <p:spPr>
                <a:xfrm>
                  <a:off x="3465050" y="1105675"/>
                  <a:ext cx="449483" cy="151727"/>
                </a:xfrm>
                <a:custGeom>
                  <a:avLst/>
                  <a:gdLst/>
                  <a:ahLst/>
                  <a:cxnLst/>
                  <a:rect l="l" t="t" r="r" b="b"/>
                  <a:pathLst>
                    <a:path w="17373" h="5917" extrusionOk="0">
                      <a:moveTo>
                        <a:pt x="0" y="5917"/>
                      </a:moveTo>
                      <a:cubicBezTo>
                        <a:pt x="5569" y="3386"/>
                        <a:pt x="11542" y="1851"/>
                        <a:pt x="17373" y="0"/>
                      </a:cubicBezTo>
                    </a:path>
                  </a:pathLst>
                </a:custGeom>
                <a:noFill/>
                <a:ln w="9525" cap="flat" cmpd="sng">
                  <a:solidFill>
                    <a:srgbClr val="F9CB9C"/>
                  </a:solidFill>
                  <a:prstDash val="solid"/>
                  <a:round/>
                  <a:headEnd type="none" w="med" len="med"/>
                  <a:tailEnd type="none" w="med" len="med"/>
                </a:ln>
              </p:spPr>
              <p:txBody>
                <a:bodyPr/>
                <a:lstStyle/>
                <a:p>
                  <a:endParaRPr lang="zh-CN" altLang="en-US"/>
                </a:p>
              </p:txBody>
            </p:sp>
            <p:sp>
              <p:nvSpPr>
                <p:cNvPr id="2318" name="Google Shape;2318;p54"/>
                <p:cNvSpPr/>
                <p:nvPr/>
              </p:nvSpPr>
              <p:spPr>
                <a:xfrm>
                  <a:off x="3425200" y="1084800"/>
                  <a:ext cx="449483" cy="151727"/>
                </a:xfrm>
                <a:custGeom>
                  <a:avLst/>
                  <a:gdLst/>
                  <a:ahLst/>
                  <a:cxnLst/>
                  <a:rect l="l" t="t" r="r" b="b"/>
                  <a:pathLst>
                    <a:path w="17373" h="5917" extrusionOk="0">
                      <a:moveTo>
                        <a:pt x="0" y="5917"/>
                      </a:moveTo>
                      <a:cubicBezTo>
                        <a:pt x="5569" y="3386"/>
                        <a:pt x="11542" y="1851"/>
                        <a:pt x="17373" y="0"/>
                      </a:cubicBezTo>
                    </a:path>
                  </a:pathLst>
                </a:custGeom>
                <a:noFill/>
                <a:ln w="9525" cap="flat" cmpd="sng">
                  <a:solidFill>
                    <a:srgbClr val="F9CB9C"/>
                  </a:solidFill>
                  <a:prstDash val="solid"/>
                  <a:round/>
                  <a:headEnd type="none" w="med" len="med"/>
                  <a:tailEnd type="none" w="med" len="med"/>
                </a:ln>
              </p:spPr>
              <p:txBody>
                <a:bodyPr/>
                <a:lstStyle/>
                <a:p>
                  <a:endParaRPr lang="zh-CN" altLang="en-US"/>
                </a:p>
              </p:txBody>
            </p:sp>
            <p:sp>
              <p:nvSpPr>
                <p:cNvPr id="2319" name="Google Shape;2319;p54"/>
                <p:cNvSpPr/>
                <p:nvPr/>
              </p:nvSpPr>
              <p:spPr>
                <a:xfrm>
                  <a:off x="3387275" y="1070575"/>
                  <a:ext cx="449483" cy="151727"/>
                </a:xfrm>
                <a:custGeom>
                  <a:avLst/>
                  <a:gdLst/>
                  <a:ahLst/>
                  <a:cxnLst/>
                  <a:rect l="l" t="t" r="r" b="b"/>
                  <a:pathLst>
                    <a:path w="17373" h="5917" extrusionOk="0">
                      <a:moveTo>
                        <a:pt x="0" y="5917"/>
                      </a:moveTo>
                      <a:cubicBezTo>
                        <a:pt x="5569" y="3386"/>
                        <a:pt x="11542" y="1851"/>
                        <a:pt x="17373" y="0"/>
                      </a:cubicBezTo>
                    </a:path>
                  </a:pathLst>
                </a:custGeom>
                <a:noFill/>
                <a:ln w="9525" cap="flat" cmpd="sng">
                  <a:solidFill>
                    <a:srgbClr val="F9CB9C"/>
                  </a:solidFill>
                  <a:prstDash val="solid"/>
                  <a:round/>
                  <a:headEnd type="none" w="med" len="med"/>
                  <a:tailEnd type="none" w="med" len="med"/>
                </a:ln>
              </p:spPr>
              <p:txBody>
                <a:bodyPr/>
                <a:lstStyle/>
                <a:p>
                  <a:endParaRPr lang="zh-CN" altLang="en-US"/>
                </a:p>
              </p:txBody>
            </p:sp>
          </p:grpSp>
        </p:grpSp>
        <p:grpSp>
          <p:nvGrpSpPr>
            <p:cNvPr id="2320" name="Google Shape;2320;p54"/>
            <p:cNvGrpSpPr/>
            <p:nvPr/>
          </p:nvGrpSpPr>
          <p:grpSpPr>
            <a:xfrm rot="760823">
              <a:off x="3284544" y="965717"/>
              <a:ext cx="1013463" cy="884284"/>
              <a:chOff x="2066156" y="1353175"/>
              <a:chExt cx="1177077" cy="963511"/>
            </a:xfrm>
          </p:grpSpPr>
          <p:sp>
            <p:nvSpPr>
              <p:cNvPr id="2321" name="Google Shape;2321;p54"/>
              <p:cNvSpPr/>
              <p:nvPr/>
            </p:nvSpPr>
            <p:spPr>
              <a:xfrm rot="-537420">
                <a:off x="2112570" y="1672588"/>
                <a:ext cx="621734" cy="250542"/>
              </a:xfrm>
              <a:custGeom>
                <a:avLst/>
                <a:gdLst/>
                <a:ahLst/>
                <a:cxnLst/>
                <a:rect l="l" t="t" r="r" b="b"/>
                <a:pathLst>
                  <a:path w="8812" h="3551" extrusionOk="0">
                    <a:moveTo>
                      <a:pt x="103" y="1"/>
                    </a:moveTo>
                    <a:cubicBezTo>
                      <a:pt x="25" y="1"/>
                      <a:pt x="1" y="132"/>
                      <a:pt x="88" y="166"/>
                    </a:cubicBezTo>
                    <a:cubicBezTo>
                      <a:pt x="2973" y="1243"/>
                      <a:pt x="5835" y="2370"/>
                      <a:pt x="8680" y="3544"/>
                    </a:cubicBezTo>
                    <a:cubicBezTo>
                      <a:pt x="8691" y="3548"/>
                      <a:pt x="8701" y="3550"/>
                      <a:pt x="8711" y="3550"/>
                    </a:cubicBezTo>
                    <a:cubicBezTo>
                      <a:pt x="8788" y="3550"/>
                      <a:pt x="8812" y="3422"/>
                      <a:pt x="8725" y="3385"/>
                    </a:cubicBezTo>
                    <a:cubicBezTo>
                      <a:pt x="5880" y="2210"/>
                      <a:pt x="3015" y="1084"/>
                      <a:pt x="133" y="7"/>
                    </a:cubicBezTo>
                    <a:cubicBezTo>
                      <a:pt x="122" y="3"/>
                      <a:pt x="112" y="1"/>
                      <a:pt x="103" y="1"/>
                    </a:cubicBez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54"/>
              <p:cNvSpPr/>
              <p:nvPr/>
            </p:nvSpPr>
            <p:spPr>
              <a:xfrm rot="-537420">
                <a:off x="2079314" y="1486312"/>
                <a:ext cx="515478" cy="209408"/>
              </a:xfrm>
              <a:custGeom>
                <a:avLst/>
                <a:gdLst/>
                <a:ahLst/>
                <a:cxnLst/>
                <a:rect l="l" t="t" r="r" b="b"/>
                <a:pathLst>
                  <a:path w="7306" h="2968" extrusionOk="0">
                    <a:moveTo>
                      <a:pt x="7200" y="1"/>
                    </a:moveTo>
                    <a:cubicBezTo>
                      <a:pt x="7191" y="1"/>
                      <a:pt x="7182" y="2"/>
                      <a:pt x="7173" y="5"/>
                    </a:cubicBezTo>
                    <a:cubicBezTo>
                      <a:pt x="4786" y="868"/>
                      <a:pt x="2454" y="1884"/>
                      <a:pt x="88" y="2802"/>
                    </a:cubicBezTo>
                    <a:cubicBezTo>
                      <a:pt x="1" y="2836"/>
                      <a:pt x="28" y="2967"/>
                      <a:pt x="104" y="2967"/>
                    </a:cubicBezTo>
                    <a:cubicBezTo>
                      <a:pt x="113" y="2967"/>
                      <a:pt x="123" y="2965"/>
                      <a:pt x="133" y="2961"/>
                    </a:cubicBezTo>
                    <a:cubicBezTo>
                      <a:pt x="2499" y="2039"/>
                      <a:pt x="4828" y="1028"/>
                      <a:pt x="7218" y="165"/>
                    </a:cubicBezTo>
                    <a:cubicBezTo>
                      <a:pt x="7306" y="133"/>
                      <a:pt x="7280" y="1"/>
                      <a:pt x="7200" y="1"/>
                    </a:cubicBez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54"/>
              <p:cNvSpPr/>
              <p:nvPr/>
            </p:nvSpPr>
            <p:spPr>
              <a:xfrm rot="-537420">
                <a:off x="2569414" y="1400531"/>
                <a:ext cx="621946" cy="173778"/>
              </a:xfrm>
              <a:custGeom>
                <a:avLst/>
                <a:gdLst/>
                <a:ahLst/>
                <a:cxnLst/>
                <a:rect l="l" t="t" r="r" b="b"/>
                <a:pathLst>
                  <a:path w="8815" h="2463" extrusionOk="0">
                    <a:moveTo>
                      <a:pt x="112" y="0"/>
                    </a:moveTo>
                    <a:cubicBezTo>
                      <a:pt x="30" y="0"/>
                      <a:pt x="1" y="132"/>
                      <a:pt x="92" y="164"/>
                    </a:cubicBezTo>
                    <a:cubicBezTo>
                      <a:pt x="2895" y="1079"/>
                      <a:pt x="5757" y="1990"/>
                      <a:pt x="8674" y="2462"/>
                    </a:cubicBezTo>
                    <a:cubicBezTo>
                      <a:pt x="8679" y="2462"/>
                      <a:pt x="8684" y="2463"/>
                      <a:pt x="8689" y="2463"/>
                    </a:cubicBezTo>
                    <a:cubicBezTo>
                      <a:pt x="8779" y="2463"/>
                      <a:pt x="8814" y="2322"/>
                      <a:pt x="8716" y="2305"/>
                    </a:cubicBezTo>
                    <a:cubicBezTo>
                      <a:pt x="5799" y="1834"/>
                      <a:pt x="2940" y="923"/>
                      <a:pt x="137" y="4"/>
                    </a:cubicBezTo>
                    <a:cubicBezTo>
                      <a:pt x="128" y="2"/>
                      <a:pt x="120" y="0"/>
                      <a:pt x="112" y="0"/>
                    </a:cubicBez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54"/>
              <p:cNvSpPr/>
              <p:nvPr/>
            </p:nvSpPr>
            <p:spPr>
              <a:xfrm rot="-537420">
                <a:off x="2708293" y="1551825"/>
                <a:ext cx="515901" cy="284973"/>
              </a:xfrm>
              <a:custGeom>
                <a:avLst/>
                <a:gdLst/>
                <a:ahLst/>
                <a:cxnLst/>
                <a:rect l="l" t="t" r="r" b="b"/>
                <a:pathLst>
                  <a:path w="7312" h="4039" extrusionOk="0">
                    <a:moveTo>
                      <a:pt x="7198" y="0"/>
                    </a:moveTo>
                    <a:cubicBezTo>
                      <a:pt x="7185" y="0"/>
                      <a:pt x="7171" y="4"/>
                      <a:pt x="7156" y="14"/>
                    </a:cubicBezTo>
                    <a:cubicBezTo>
                      <a:pt x="4929" y="1501"/>
                      <a:pt x="2507" y="2755"/>
                      <a:pt x="85" y="3888"/>
                    </a:cubicBezTo>
                    <a:cubicBezTo>
                      <a:pt x="0" y="3927"/>
                      <a:pt x="52" y="4039"/>
                      <a:pt x="130" y="4039"/>
                    </a:cubicBezTo>
                    <a:cubicBezTo>
                      <a:pt x="142" y="4039"/>
                      <a:pt x="155" y="4036"/>
                      <a:pt x="168" y="4030"/>
                    </a:cubicBezTo>
                    <a:cubicBezTo>
                      <a:pt x="2590" y="2897"/>
                      <a:pt x="5012" y="1643"/>
                      <a:pt x="7239" y="156"/>
                    </a:cubicBezTo>
                    <a:cubicBezTo>
                      <a:pt x="7312" y="107"/>
                      <a:pt x="7266" y="0"/>
                      <a:pt x="7198" y="0"/>
                    </a:cubicBez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54"/>
              <p:cNvSpPr/>
              <p:nvPr/>
            </p:nvSpPr>
            <p:spPr>
              <a:xfrm rot="-537420">
                <a:off x="2355419" y="1768013"/>
                <a:ext cx="36759" cy="266840"/>
              </a:xfrm>
              <a:custGeom>
                <a:avLst/>
                <a:gdLst/>
                <a:ahLst/>
                <a:cxnLst/>
                <a:rect l="l" t="t" r="r" b="b"/>
                <a:pathLst>
                  <a:path w="521" h="3782" extrusionOk="0">
                    <a:moveTo>
                      <a:pt x="99" y="1"/>
                    </a:moveTo>
                    <a:cubicBezTo>
                      <a:pt x="51" y="1"/>
                      <a:pt x="0" y="41"/>
                      <a:pt x="15" y="101"/>
                    </a:cubicBezTo>
                    <a:cubicBezTo>
                      <a:pt x="296" y="1266"/>
                      <a:pt x="358" y="2506"/>
                      <a:pt x="347" y="3702"/>
                    </a:cubicBezTo>
                    <a:cubicBezTo>
                      <a:pt x="347" y="3755"/>
                      <a:pt x="389" y="3781"/>
                      <a:pt x="430" y="3781"/>
                    </a:cubicBezTo>
                    <a:cubicBezTo>
                      <a:pt x="471" y="3781"/>
                      <a:pt x="512" y="3755"/>
                      <a:pt x="514" y="3702"/>
                    </a:cubicBezTo>
                    <a:cubicBezTo>
                      <a:pt x="520" y="2492"/>
                      <a:pt x="458" y="1238"/>
                      <a:pt x="171" y="60"/>
                    </a:cubicBezTo>
                    <a:cubicBezTo>
                      <a:pt x="161" y="19"/>
                      <a:pt x="131" y="1"/>
                      <a:pt x="99" y="1"/>
                    </a:cubicBez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54"/>
              <p:cNvSpPr/>
              <p:nvPr/>
            </p:nvSpPr>
            <p:spPr>
              <a:xfrm rot="-537420">
                <a:off x="2923937" y="1733368"/>
                <a:ext cx="29633" cy="192122"/>
              </a:xfrm>
              <a:custGeom>
                <a:avLst/>
                <a:gdLst/>
                <a:ahLst/>
                <a:cxnLst/>
                <a:rect l="l" t="t" r="r" b="b"/>
                <a:pathLst>
                  <a:path w="420" h="2723" extrusionOk="0">
                    <a:moveTo>
                      <a:pt x="149" y="1"/>
                    </a:moveTo>
                    <a:cubicBezTo>
                      <a:pt x="108" y="1"/>
                      <a:pt x="66" y="27"/>
                      <a:pt x="63" y="79"/>
                    </a:cubicBezTo>
                    <a:cubicBezTo>
                      <a:pt x="0" y="928"/>
                      <a:pt x="87" y="1828"/>
                      <a:pt x="250" y="2664"/>
                    </a:cubicBezTo>
                    <a:cubicBezTo>
                      <a:pt x="258" y="2705"/>
                      <a:pt x="287" y="2723"/>
                      <a:pt x="318" y="2723"/>
                    </a:cubicBezTo>
                    <a:cubicBezTo>
                      <a:pt x="366" y="2723"/>
                      <a:pt x="419" y="2681"/>
                      <a:pt x="409" y="2618"/>
                    </a:cubicBezTo>
                    <a:cubicBezTo>
                      <a:pt x="246" y="1801"/>
                      <a:pt x="167" y="913"/>
                      <a:pt x="226" y="79"/>
                    </a:cubicBezTo>
                    <a:cubicBezTo>
                      <a:pt x="229" y="27"/>
                      <a:pt x="190" y="1"/>
                      <a:pt x="149" y="1"/>
                    </a:cubicBez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54"/>
              <p:cNvSpPr/>
              <p:nvPr/>
            </p:nvSpPr>
            <p:spPr>
              <a:xfrm rot="-537420">
                <a:off x="2395631" y="1955258"/>
                <a:ext cx="582364" cy="72601"/>
              </a:xfrm>
              <a:custGeom>
                <a:avLst/>
                <a:gdLst/>
                <a:ahLst/>
                <a:cxnLst/>
                <a:rect l="l" t="t" r="r" b="b"/>
                <a:pathLst>
                  <a:path w="8254" h="1029" extrusionOk="0">
                    <a:moveTo>
                      <a:pt x="8126" y="0"/>
                    </a:moveTo>
                    <a:cubicBezTo>
                      <a:pt x="8115" y="0"/>
                      <a:pt x="8102" y="3"/>
                      <a:pt x="8090" y="9"/>
                    </a:cubicBezTo>
                    <a:cubicBezTo>
                      <a:pt x="6821" y="611"/>
                      <a:pt x="5400" y="866"/>
                      <a:pt x="3971" y="866"/>
                    </a:cubicBezTo>
                    <a:cubicBezTo>
                      <a:pt x="2661" y="866"/>
                      <a:pt x="1345" y="651"/>
                      <a:pt x="134" y="293"/>
                    </a:cubicBezTo>
                    <a:cubicBezTo>
                      <a:pt x="126" y="291"/>
                      <a:pt x="118" y="290"/>
                      <a:pt x="111" y="290"/>
                    </a:cubicBezTo>
                    <a:cubicBezTo>
                      <a:pt x="28" y="290"/>
                      <a:pt x="1" y="424"/>
                      <a:pt x="93" y="452"/>
                    </a:cubicBezTo>
                    <a:cubicBezTo>
                      <a:pt x="1319" y="813"/>
                      <a:pt x="2647" y="1028"/>
                      <a:pt x="3969" y="1028"/>
                    </a:cubicBezTo>
                    <a:cubicBezTo>
                      <a:pt x="5426" y="1028"/>
                      <a:pt x="6876" y="767"/>
                      <a:pt x="8173" y="151"/>
                    </a:cubicBezTo>
                    <a:cubicBezTo>
                      <a:pt x="8254" y="112"/>
                      <a:pt x="8202" y="0"/>
                      <a:pt x="8126" y="0"/>
                    </a:cubicBez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54"/>
              <p:cNvSpPr/>
              <p:nvPr/>
            </p:nvSpPr>
            <p:spPr>
              <a:xfrm rot="-537420">
                <a:off x="2207481" y="1664306"/>
                <a:ext cx="473850" cy="57362"/>
              </a:xfrm>
              <a:custGeom>
                <a:avLst/>
                <a:gdLst/>
                <a:ahLst/>
                <a:cxnLst/>
                <a:rect l="l" t="t" r="r" b="b"/>
                <a:pathLst>
                  <a:path w="6716" h="813" extrusionOk="0">
                    <a:moveTo>
                      <a:pt x="6621" y="0"/>
                    </a:moveTo>
                    <a:cubicBezTo>
                      <a:pt x="6618" y="0"/>
                      <a:pt x="6615" y="0"/>
                      <a:pt x="6612" y="1"/>
                    </a:cubicBezTo>
                    <a:cubicBezTo>
                      <a:pt x="4443" y="215"/>
                      <a:pt x="2273" y="431"/>
                      <a:pt x="105" y="649"/>
                    </a:cubicBezTo>
                    <a:cubicBezTo>
                      <a:pt x="4" y="659"/>
                      <a:pt x="1" y="812"/>
                      <a:pt x="95" y="812"/>
                    </a:cubicBezTo>
                    <a:cubicBezTo>
                      <a:pt x="98" y="812"/>
                      <a:pt x="101" y="812"/>
                      <a:pt x="105" y="812"/>
                    </a:cubicBezTo>
                    <a:cubicBezTo>
                      <a:pt x="2273" y="597"/>
                      <a:pt x="4443" y="382"/>
                      <a:pt x="6612" y="164"/>
                    </a:cubicBezTo>
                    <a:cubicBezTo>
                      <a:pt x="6712" y="153"/>
                      <a:pt x="6715" y="0"/>
                      <a:pt x="6621" y="0"/>
                    </a:cubicBez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54"/>
              <p:cNvSpPr/>
              <p:nvPr/>
            </p:nvSpPr>
            <p:spPr>
              <a:xfrm rot="-537420">
                <a:off x="2242524" y="1739765"/>
                <a:ext cx="62653" cy="382410"/>
              </a:xfrm>
              <a:custGeom>
                <a:avLst/>
                <a:gdLst/>
                <a:ahLst/>
                <a:cxnLst/>
                <a:rect l="l" t="t" r="r" b="b"/>
                <a:pathLst>
                  <a:path w="888" h="5420" extrusionOk="0">
                    <a:moveTo>
                      <a:pt x="100" y="0"/>
                    </a:moveTo>
                    <a:cubicBezTo>
                      <a:pt x="49" y="0"/>
                      <a:pt x="1" y="40"/>
                      <a:pt x="24" y="100"/>
                    </a:cubicBezTo>
                    <a:cubicBezTo>
                      <a:pt x="724" y="1833"/>
                      <a:pt x="184" y="3566"/>
                      <a:pt x="454" y="5360"/>
                    </a:cubicBezTo>
                    <a:cubicBezTo>
                      <a:pt x="461" y="5402"/>
                      <a:pt x="490" y="5419"/>
                      <a:pt x="522" y="5419"/>
                    </a:cubicBezTo>
                    <a:cubicBezTo>
                      <a:pt x="570" y="5419"/>
                      <a:pt x="623" y="5379"/>
                      <a:pt x="613" y="5319"/>
                    </a:cubicBezTo>
                    <a:cubicBezTo>
                      <a:pt x="339" y="3513"/>
                      <a:pt x="887" y="1799"/>
                      <a:pt x="184" y="56"/>
                    </a:cubicBezTo>
                    <a:cubicBezTo>
                      <a:pt x="167" y="17"/>
                      <a:pt x="133" y="0"/>
                      <a:pt x="100" y="0"/>
                    </a:cubicBez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54"/>
              <p:cNvSpPr/>
              <p:nvPr/>
            </p:nvSpPr>
            <p:spPr>
              <a:xfrm rot="-537420">
                <a:off x="2283470" y="2087822"/>
                <a:ext cx="50941" cy="50941"/>
              </a:xfrm>
              <a:custGeom>
                <a:avLst/>
                <a:gdLst/>
                <a:ahLst/>
                <a:cxnLst/>
                <a:rect l="l" t="t" r="r" b="b"/>
                <a:pathLst>
                  <a:path w="722" h="722" extrusionOk="0">
                    <a:moveTo>
                      <a:pt x="362" y="0"/>
                    </a:moveTo>
                    <a:cubicBezTo>
                      <a:pt x="164" y="0"/>
                      <a:pt x="1" y="160"/>
                      <a:pt x="1" y="360"/>
                    </a:cubicBezTo>
                    <a:cubicBezTo>
                      <a:pt x="1" y="558"/>
                      <a:pt x="164" y="721"/>
                      <a:pt x="362" y="721"/>
                    </a:cubicBezTo>
                    <a:cubicBezTo>
                      <a:pt x="562" y="721"/>
                      <a:pt x="722" y="558"/>
                      <a:pt x="722" y="360"/>
                    </a:cubicBezTo>
                    <a:cubicBezTo>
                      <a:pt x="722" y="160"/>
                      <a:pt x="562" y="0"/>
                      <a:pt x="362" y="0"/>
                    </a:cubicBez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54"/>
              <p:cNvSpPr/>
              <p:nvPr/>
            </p:nvSpPr>
            <p:spPr>
              <a:xfrm rot="-537420">
                <a:off x="2289301" y="2127205"/>
                <a:ext cx="36971" cy="187748"/>
              </a:xfrm>
              <a:custGeom>
                <a:avLst/>
                <a:gdLst/>
                <a:ahLst/>
                <a:cxnLst/>
                <a:rect l="l" t="t" r="r" b="b"/>
                <a:pathLst>
                  <a:path w="524" h="2661" extrusionOk="0">
                    <a:moveTo>
                      <a:pt x="357" y="0"/>
                    </a:moveTo>
                    <a:cubicBezTo>
                      <a:pt x="310" y="0"/>
                      <a:pt x="258" y="42"/>
                      <a:pt x="270" y="104"/>
                    </a:cubicBezTo>
                    <a:cubicBezTo>
                      <a:pt x="447" y="963"/>
                      <a:pt x="0" y="1757"/>
                      <a:pt x="260" y="2602"/>
                    </a:cubicBezTo>
                    <a:cubicBezTo>
                      <a:pt x="271" y="2643"/>
                      <a:pt x="303" y="2660"/>
                      <a:pt x="336" y="2660"/>
                    </a:cubicBezTo>
                    <a:cubicBezTo>
                      <a:pt x="385" y="2660"/>
                      <a:pt x="434" y="2621"/>
                      <a:pt x="416" y="2561"/>
                    </a:cubicBezTo>
                    <a:cubicBezTo>
                      <a:pt x="256" y="2030"/>
                      <a:pt x="392" y="1625"/>
                      <a:pt x="472" y="1109"/>
                    </a:cubicBezTo>
                    <a:cubicBezTo>
                      <a:pt x="523" y="752"/>
                      <a:pt x="499" y="409"/>
                      <a:pt x="426" y="59"/>
                    </a:cubicBezTo>
                    <a:cubicBezTo>
                      <a:pt x="418" y="18"/>
                      <a:pt x="388" y="0"/>
                      <a:pt x="357" y="0"/>
                    </a:cubicBez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54"/>
              <p:cNvSpPr/>
              <p:nvPr/>
            </p:nvSpPr>
            <p:spPr>
              <a:xfrm rot="-537420">
                <a:off x="2318428" y="2115253"/>
                <a:ext cx="30409" cy="161219"/>
              </a:xfrm>
              <a:custGeom>
                <a:avLst/>
                <a:gdLst/>
                <a:ahLst/>
                <a:cxnLst/>
                <a:rect l="l" t="t" r="r" b="b"/>
                <a:pathLst>
                  <a:path w="431" h="2285" extrusionOk="0">
                    <a:moveTo>
                      <a:pt x="132" y="1"/>
                    </a:moveTo>
                    <a:cubicBezTo>
                      <a:pt x="91" y="1"/>
                      <a:pt x="47" y="28"/>
                      <a:pt x="42" y="80"/>
                    </a:cubicBezTo>
                    <a:cubicBezTo>
                      <a:pt x="0" y="454"/>
                      <a:pt x="91" y="798"/>
                      <a:pt x="136" y="1169"/>
                    </a:cubicBezTo>
                    <a:cubicBezTo>
                      <a:pt x="177" y="1525"/>
                      <a:pt x="170" y="1879"/>
                      <a:pt x="257" y="2226"/>
                    </a:cubicBezTo>
                    <a:cubicBezTo>
                      <a:pt x="267" y="2267"/>
                      <a:pt x="298" y="2285"/>
                      <a:pt x="330" y="2285"/>
                    </a:cubicBezTo>
                    <a:cubicBezTo>
                      <a:pt x="379" y="2285"/>
                      <a:pt x="431" y="2244"/>
                      <a:pt x="416" y="2184"/>
                    </a:cubicBezTo>
                    <a:cubicBezTo>
                      <a:pt x="330" y="1841"/>
                      <a:pt x="340" y="1498"/>
                      <a:pt x="299" y="1148"/>
                    </a:cubicBezTo>
                    <a:cubicBezTo>
                      <a:pt x="257" y="787"/>
                      <a:pt x="163" y="448"/>
                      <a:pt x="205" y="80"/>
                    </a:cubicBezTo>
                    <a:cubicBezTo>
                      <a:pt x="210" y="27"/>
                      <a:pt x="173" y="1"/>
                      <a:pt x="132" y="1"/>
                    </a:cubicBez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54"/>
              <p:cNvSpPr/>
              <p:nvPr/>
            </p:nvSpPr>
            <p:spPr>
              <a:xfrm rot="-537420">
                <a:off x="2318152" y="2112716"/>
                <a:ext cx="73871" cy="147602"/>
              </a:xfrm>
              <a:custGeom>
                <a:avLst/>
                <a:gdLst/>
                <a:ahLst/>
                <a:cxnLst/>
                <a:rect l="l" t="t" r="r" b="b"/>
                <a:pathLst>
                  <a:path w="1047" h="2092" extrusionOk="0">
                    <a:moveTo>
                      <a:pt x="102" y="1"/>
                    </a:moveTo>
                    <a:cubicBezTo>
                      <a:pt x="51" y="1"/>
                      <a:pt x="1" y="41"/>
                      <a:pt x="22" y="102"/>
                    </a:cubicBezTo>
                    <a:cubicBezTo>
                      <a:pt x="144" y="452"/>
                      <a:pt x="372" y="750"/>
                      <a:pt x="483" y="1111"/>
                    </a:cubicBezTo>
                    <a:cubicBezTo>
                      <a:pt x="587" y="1443"/>
                      <a:pt x="660" y="1769"/>
                      <a:pt x="864" y="2056"/>
                    </a:cubicBezTo>
                    <a:cubicBezTo>
                      <a:pt x="881" y="2081"/>
                      <a:pt x="906" y="2091"/>
                      <a:pt x="931" y="2091"/>
                    </a:cubicBezTo>
                    <a:cubicBezTo>
                      <a:pt x="989" y="2091"/>
                      <a:pt x="1046" y="2034"/>
                      <a:pt x="1003" y="1973"/>
                    </a:cubicBezTo>
                    <a:cubicBezTo>
                      <a:pt x="785" y="1665"/>
                      <a:pt x="729" y="1305"/>
                      <a:pt x="604" y="951"/>
                    </a:cubicBezTo>
                    <a:cubicBezTo>
                      <a:pt x="494" y="639"/>
                      <a:pt x="289" y="372"/>
                      <a:pt x="182" y="57"/>
                    </a:cubicBezTo>
                    <a:cubicBezTo>
                      <a:pt x="168" y="18"/>
                      <a:pt x="135" y="1"/>
                      <a:pt x="102" y="1"/>
                    </a:cubicBez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54"/>
              <p:cNvSpPr/>
              <p:nvPr/>
            </p:nvSpPr>
            <p:spPr>
              <a:xfrm rot="-537420">
                <a:off x="2393228" y="1955685"/>
                <a:ext cx="307269" cy="62794"/>
              </a:xfrm>
              <a:custGeom>
                <a:avLst/>
                <a:gdLst/>
                <a:ahLst/>
                <a:cxnLst/>
                <a:rect l="l" t="t" r="r" b="b"/>
                <a:pathLst>
                  <a:path w="4355" h="890" extrusionOk="0">
                    <a:moveTo>
                      <a:pt x="117" y="0"/>
                    </a:moveTo>
                    <a:cubicBezTo>
                      <a:pt x="47" y="0"/>
                      <a:pt x="0" y="109"/>
                      <a:pt x="79" y="155"/>
                    </a:cubicBezTo>
                    <a:cubicBezTo>
                      <a:pt x="1302" y="890"/>
                      <a:pt x="2875" y="754"/>
                      <a:pt x="4251" y="810"/>
                    </a:cubicBezTo>
                    <a:cubicBezTo>
                      <a:pt x="4253" y="810"/>
                      <a:pt x="4255" y="810"/>
                      <a:pt x="4257" y="810"/>
                    </a:cubicBezTo>
                    <a:cubicBezTo>
                      <a:pt x="4355" y="810"/>
                      <a:pt x="4353" y="650"/>
                      <a:pt x="4251" y="647"/>
                    </a:cubicBezTo>
                    <a:cubicBezTo>
                      <a:pt x="2906" y="592"/>
                      <a:pt x="1358" y="727"/>
                      <a:pt x="159" y="13"/>
                    </a:cubicBezTo>
                    <a:cubicBezTo>
                      <a:pt x="144" y="4"/>
                      <a:pt x="130" y="0"/>
                      <a:pt x="117" y="0"/>
                    </a:cubicBez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54"/>
              <p:cNvSpPr/>
              <p:nvPr/>
            </p:nvSpPr>
            <p:spPr>
              <a:xfrm rot="-537420">
                <a:off x="2721093" y="1890674"/>
                <a:ext cx="238971" cy="73307"/>
              </a:xfrm>
              <a:custGeom>
                <a:avLst/>
                <a:gdLst/>
                <a:ahLst/>
                <a:cxnLst/>
                <a:rect l="l" t="t" r="r" b="b"/>
                <a:pathLst>
                  <a:path w="3387" h="1039" extrusionOk="0">
                    <a:moveTo>
                      <a:pt x="3282" y="1"/>
                    </a:moveTo>
                    <a:cubicBezTo>
                      <a:pt x="3274" y="1"/>
                      <a:pt x="3264" y="3"/>
                      <a:pt x="3255" y="6"/>
                    </a:cubicBezTo>
                    <a:cubicBezTo>
                      <a:pt x="2222" y="359"/>
                      <a:pt x="1200" y="758"/>
                      <a:pt x="105" y="876"/>
                    </a:cubicBezTo>
                    <a:cubicBezTo>
                      <a:pt x="5" y="885"/>
                      <a:pt x="1" y="1039"/>
                      <a:pt x="93" y="1039"/>
                    </a:cubicBezTo>
                    <a:cubicBezTo>
                      <a:pt x="96" y="1039"/>
                      <a:pt x="100" y="1038"/>
                      <a:pt x="105" y="1038"/>
                    </a:cubicBezTo>
                    <a:cubicBezTo>
                      <a:pt x="1217" y="921"/>
                      <a:pt x="2249" y="526"/>
                      <a:pt x="3300" y="161"/>
                    </a:cubicBezTo>
                    <a:cubicBezTo>
                      <a:pt x="3387" y="134"/>
                      <a:pt x="3361" y="1"/>
                      <a:pt x="3282" y="1"/>
                    </a:cubicBez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54"/>
              <p:cNvSpPr/>
              <p:nvPr/>
            </p:nvSpPr>
            <p:spPr>
              <a:xfrm rot="-537420">
                <a:off x="2639605" y="1597191"/>
                <a:ext cx="53269" cy="66745"/>
              </a:xfrm>
              <a:custGeom>
                <a:avLst/>
                <a:gdLst/>
                <a:ahLst/>
                <a:cxnLst/>
                <a:rect l="l" t="t" r="r" b="b"/>
                <a:pathLst>
                  <a:path w="755" h="946" extrusionOk="0">
                    <a:moveTo>
                      <a:pt x="641" y="1"/>
                    </a:moveTo>
                    <a:cubicBezTo>
                      <a:pt x="615" y="1"/>
                      <a:pt x="589" y="12"/>
                      <a:pt x="571" y="39"/>
                    </a:cubicBezTo>
                    <a:cubicBezTo>
                      <a:pt x="394" y="300"/>
                      <a:pt x="218" y="562"/>
                      <a:pt x="41" y="826"/>
                    </a:cubicBezTo>
                    <a:cubicBezTo>
                      <a:pt x="0" y="887"/>
                      <a:pt x="57" y="946"/>
                      <a:pt x="116" y="946"/>
                    </a:cubicBezTo>
                    <a:cubicBezTo>
                      <a:pt x="140" y="946"/>
                      <a:pt x="165" y="935"/>
                      <a:pt x="183" y="909"/>
                    </a:cubicBezTo>
                    <a:cubicBezTo>
                      <a:pt x="360" y="646"/>
                      <a:pt x="536" y="383"/>
                      <a:pt x="714" y="119"/>
                    </a:cubicBezTo>
                    <a:cubicBezTo>
                      <a:pt x="755" y="59"/>
                      <a:pt x="699" y="1"/>
                      <a:pt x="641" y="1"/>
                    </a:cubicBez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图片 1">
            <a:extLst>
              <a:ext uri="{FF2B5EF4-FFF2-40B4-BE49-F238E27FC236}">
                <a16:creationId xmlns:a16="http://schemas.microsoft.com/office/drawing/2014/main" id="{87936F4D-E88F-CB5F-4F9A-D7BE0EF5FD8B}"/>
              </a:ext>
            </a:extLst>
          </p:cNvPr>
          <p:cNvPicPr>
            <a:picLocks noChangeAspect="1"/>
          </p:cNvPicPr>
          <p:nvPr/>
        </p:nvPicPr>
        <p:blipFill>
          <a:blip r:embed="rId4">
            <a:biLevel thresh="50000"/>
            <a:extLst>
              <a:ext uri="{BEBA8EAE-BF5A-486C-A8C5-ECC9F3942E4B}">
                <a14:imgProps xmlns:a14="http://schemas.microsoft.com/office/drawing/2010/main">
                  <a14:imgLayer r:embed="rId5">
                    <a14:imgEffect>
                      <a14:backgroundRemoval t="9785" b="93738" l="8023" r="91389">
                        <a14:foregroundMark x1="20548" y1="74364" x2="15656" y2="79452"/>
                        <a14:foregroundMark x1="20352" y1="74755" x2="20548" y2="75538"/>
                        <a14:foregroundMark x1="27513" y1="81800" x2="24658" y2="87084"/>
                        <a14:foregroundMark x1="27936" y1="81018" x2="27513" y2="81800"/>
                        <a14:foregroundMark x1="28571" y1="79843" x2="27936" y2="81018"/>
                        <a14:foregroundMark x1="32877" y1="82387" x2="34247" y2="90215"/>
                        <a14:foregroundMark x1="38748" y1="83562" x2="34247" y2="89237"/>
                        <a14:foregroundMark x1="43648" y1="84678" x2="48141" y2="85127"/>
                        <a14:foregroundMark x1="42270" y1="88650" x2="46184" y2="88650"/>
                        <a14:foregroundMark x1="52371" y1="90709" x2="52446" y2="93933"/>
                        <a14:foregroundMark x1="52330" y1="88936" x2="52362" y2="90318"/>
                        <a14:foregroundMark x1="52250" y1="85519" x2="52322" y2="88593"/>
                        <a14:foregroundMark x1="67211" y1="84874" x2="69863" y2="89041"/>
                        <a14:foregroundMark x1="62818" y1="90607" x2="68297" y2="90607"/>
                        <a14:foregroundMark x1="62231" y1="91194" x2="59100" y2="92955"/>
                        <a14:foregroundMark x1="69472" y1="79843" x2="74560" y2="87280"/>
                        <a14:foregroundMark x1="70450" y1="80235" x2="76321" y2="87476"/>
                        <a14:foregroundMark x1="72407" y1="79648" x2="78359" y2="75622"/>
                        <a14:foregroundMark x1="86579" y1="73839" x2="91585" y2="74951"/>
                        <a14:foregroundMark x1="81018" y1="72603" x2="81314" y2="72669"/>
                        <a14:foregroundMark x1="87496" y1="72337" x2="87867" y2="73386"/>
                        <a14:foregroundMark x1="84540" y1="63992" x2="86624" y2="69877"/>
                        <a14:foregroundMark x1="87867" y1="73386" x2="87867" y2="73581"/>
                        <a14:foregroundMark x1="90998" y1="73973" x2="88650" y2="77104"/>
                        <a14:foregroundMark x1="80243" y1="74352" x2="79843" y2="74364"/>
                        <a14:foregroundMark x1="84736" y1="68102" x2="83953" y2="63796"/>
                        <a14:foregroundMark x1="10372" y1="68689" x2="8023" y2="71233"/>
                        <a14:foregroundMark x1="11742" y1="75147" x2="16047" y2="73581"/>
                        <a14:foregroundMark x1="11546" y1="76125" x2="13112" y2="75538"/>
                        <a14:foregroundMark x1="15125" y1="79648" x2="16634" y2="80235"/>
                        <a14:foregroundMark x1="13112" y1="78865" x2="15125" y2="79648"/>
                        <a14:foregroundMark x1="14411" y1="79648" x2="15656" y2="80626"/>
                        <a14:foregroundMark x1="12916" y1="78474" x2="14411" y2="79648"/>
                        <a14:foregroundMark x1="14873" y1="79648" x2="16634" y2="81409"/>
                        <a14:foregroundMark x1="13307" y1="78082" x2="14873" y2="79648"/>
                        <a14:foregroundMark x1="19374" y1="83562" x2="20352" y2="83757"/>
                        <a14:foregroundMark x1="21918" y1="75147" x2="20939" y2="81409"/>
                        <a14:foregroundMark x1="22309" y1="75342" x2="23092" y2="75538"/>
                        <a14:foregroundMark x1="23092" y1="86106" x2="26810" y2="87867"/>
                        <a14:foregroundMark x1="27355" y1="84084" x2="25636" y2="86888"/>
                        <a14:foregroundMark x1="28755" y1="81800" x2="27769" y2="83409"/>
                        <a14:foregroundMark x1="29234" y1="81018" x2="28755" y2="81800"/>
                        <a14:foregroundMark x1="29354" y1="80822" x2="29234" y2="81018"/>
                        <a14:foregroundMark x1="33659" y1="81800" x2="33464" y2="85127"/>
                        <a14:foregroundMark x1="31352" y1="80944" x2="32485" y2="81605"/>
                        <a14:foregroundMark x1="30137" y1="80235" x2="31096" y2="80795"/>
                        <a14:foregroundMark x1="30920" y1="89824" x2="34051" y2="90802"/>
                        <a14:foregroundMark x1="39922" y1="92759" x2="50294" y2="93542"/>
                        <a14:foregroundMark x1="50294" y1="93542" x2="48532" y2="91977"/>
                        <a14:foregroundMark x1="58904" y1="85910" x2="55382" y2="88845"/>
                        <a14:foregroundMark x1="57926" y1="85714" x2="58317" y2="86693"/>
                        <a14:foregroundMark x1="55530" y1="85343" x2="53229" y2="84932"/>
                        <a14:foregroundMark x1="56288" y1="85478" x2="56057" y2="85437"/>
                        <a14:foregroundMark x1="58708" y1="85910" x2="56650" y2="85543"/>
                        <a14:foregroundMark x1="60593" y1="91121" x2="61057" y2="91389"/>
                        <a14:foregroundMark x1="57339" y1="89237" x2="59193" y2="90310"/>
                        <a14:foregroundMark x1="65166" y1="82387" x2="65689" y2="82313"/>
                        <a14:foregroundMark x1="81605" y1="71820" x2="81854" y2="71820"/>
                        <a14:foregroundMark x1="84344" y1="63014" x2="84344" y2="65362"/>
                        <a14:foregroundMark x1="35025" y1="50685" x2="35616" y2="54403"/>
                        <a14:foregroundMark x1="34932" y1="50098" x2="35025" y2="50685"/>
                        <a14:foregroundMark x1="34745" y1="48924" x2="34932" y2="50098"/>
                        <a14:foregroundMark x1="34714" y1="48728" x2="34745" y2="48924"/>
                        <a14:foregroundMark x1="34247" y1="45793" x2="34714" y2="48728"/>
                        <a14:foregroundMark x1="64088" y1="40161" x2="73581" y2="40313"/>
                        <a14:foregroundMark x1="60512" y1="40104" x2="63701" y2="40155"/>
                        <a14:foregroundMark x1="57887" y1="40062" x2="58861" y2="40078"/>
                        <a14:foregroundMark x1="31996" y1="62427" x2="31311" y2="66732"/>
                        <a14:foregroundMark x1="32183" y1="61252" x2="31996" y2="62427"/>
                        <a14:foregroundMark x1="32681" y1="58121" x2="32183" y2="61252"/>
                        <a14:foregroundMark x1="27006" y1="52838" x2="27006" y2="52838"/>
                        <a14:foregroundMark x1="27397" y1="54990" x2="27397" y2="54990"/>
                        <a14:foregroundMark x1="29159" y1="52838" x2="29159" y2="52838"/>
                        <a14:backgroundMark x1="35812" y1="16438" x2="28180" y2="23875"/>
                        <a14:backgroundMark x1="28180" y1="23875" x2="27984" y2="24266"/>
                        <a14:backgroundMark x1="18004" y1="67319" x2="14286" y2="70254"/>
                        <a14:backgroundMark x1="12524" y1="79648" x2="12524" y2="79648"/>
                        <a14:backgroundMark x1="31311" y1="80626" x2="31507" y2="80822"/>
                        <a14:backgroundMark x1="30528" y1="81800" x2="30528" y2="81800"/>
                        <a14:backgroundMark x1="31115" y1="81018" x2="31115" y2="81018"/>
                        <a14:backgroundMark x1="31311" y1="81018" x2="31311" y2="81018"/>
                        <a14:backgroundMark x1="41096" y1="80822" x2="45597" y2="82192"/>
                        <a14:backgroundMark x1="54990" y1="86497" x2="55186" y2="86693"/>
                        <a14:backgroundMark x1="64188" y1="84932" x2="67515" y2="84344"/>
                        <a14:backgroundMark x1="54795" y1="86497" x2="55382" y2="86497"/>
                        <a14:backgroundMark x1="59687" y1="90020" x2="60470" y2="91194"/>
                        <a14:backgroundMark x1="81605" y1="74168" x2="84932" y2="74364"/>
                        <a14:backgroundMark x1="80626" y1="74364" x2="86497" y2="73973"/>
                        <a14:backgroundMark x1="77886" y1="76517" x2="78474" y2="76321"/>
                        <a14:backgroundMark x1="80235" y1="74364" x2="80822" y2="74364"/>
                        <a14:backgroundMark x1="83366" y1="47554" x2="84540" y2="50881"/>
                        <a14:backgroundMark x1="80626" y1="33464" x2="84932" y2="39922"/>
                        <a14:backgroundMark x1="74755" y1="28571" x2="80626" y2="37573"/>
                        <a14:backgroundMark x1="80626" y1="37573" x2="80626" y2="37573"/>
                        <a14:backgroundMark x1="56556" y1="35029" x2="56311" y2="35795"/>
                        <a14:backgroundMark x1="19374" y1="37182" x2="15264" y2="48141"/>
                        <a14:backgroundMark x1="21135" y1="35421" x2="28180" y2="25832"/>
                        <a14:backgroundMark x1="28180" y1="25832" x2="39530" y2="19178"/>
                        <a14:backgroundMark x1="39530" y1="19178" x2="52055" y2="17613"/>
                        <a14:backgroundMark x1="52055" y1="17613" x2="60665" y2="18787"/>
                        <a14:backgroundMark x1="54207" y1="31898" x2="54046" y2="35759"/>
                        <a14:backgroundMark x1="53229" y1="29746" x2="59100" y2="32681"/>
                        <a14:backgroundMark x1="51468" y1="25832" x2="51859" y2="33659"/>
                        <a14:backgroundMark x1="50098" y1="25440" x2="47945" y2="27006"/>
                        <a14:backgroundMark x1="50489" y1="27397" x2="49511" y2="26614"/>
                        <a14:backgroundMark x1="45793" y1="34247" x2="42270" y2="37182"/>
                        <a14:backgroundMark x1="40705" y1="34247" x2="45988" y2="37573"/>
                        <a14:backgroundMark x1="44031" y1="33268" x2="36791" y2="37965"/>
                        <a14:backgroundMark x1="33464" y1="38160" x2="37182" y2="37965"/>
                        <a14:backgroundMark x1="34247" y1="42857" x2="47559" y2="42348"/>
                        <a14:backgroundMark x1="55773" y1="48728" x2="56556" y2="52642"/>
                        <a14:backgroundMark x1="63992" y1="48532" x2="64384" y2="52055"/>
                        <a14:backgroundMark x1="57339" y1="66341" x2="57534" y2="69276"/>
                        <a14:backgroundMark x1="49706" y1="64579" x2="67710" y2="62818"/>
                        <a14:backgroundMark x1="62818" y1="65558" x2="73190" y2="64579"/>
                        <a14:backgroundMark x1="72994" y1="56360" x2="67710" y2="65166"/>
                        <a14:backgroundMark x1="67710" y1="65166" x2="67710" y2="65166"/>
                        <a14:backgroundMark x1="74951" y1="54795" x2="70841" y2="57926"/>
                        <a14:backgroundMark x1="77104" y1="60470" x2="74755" y2="63209"/>
                        <a14:backgroundMark x1="74951" y1="51859" x2="74755" y2="56360"/>
                        <a14:backgroundMark x1="27789" y1="54990" x2="27789" y2="56360"/>
                        <a14:backgroundMark x1="27789" y1="53033" x2="27789" y2="54990"/>
                        <a14:backgroundMark x1="37573" y1="61644" x2="38552" y2="64384"/>
                        <a14:backgroundMark x1="45010" y1="62231" x2="45010" y2="66928"/>
                        <a14:backgroundMark x1="24266" y1="60274" x2="27202" y2="59491"/>
                        <a14:backgroundMark x1="26419" y1="56556" x2="26419" y2="56556"/>
                        <a14:backgroundMark x1="29159" y1="52838" x2="29159" y2="52838"/>
                        <a14:backgroundMark x1="26223" y1="55577" x2="26223" y2="55577"/>
                        <a14:backgroundMark x1="24658" y1="53816" x2="24658" y2="53816"/>
                        <a14:backgroundMark x1="22114" y1="56751" x2="22114" y2="56751"/>
                        <a14:backgroundMark x1="21331" y1="61252" x2="21331" y2="61252"/>
                        <a14:backgroundMark x1="31115" y1="61252" x2="31115" y2="61252"/>
                        <a14:backgroundMark x1="31703" y1="62427" x2="31703" y2="62427"/>
                        <a14:backgroundMark x1="53229" y1="40705" x2="53229" y2="40705"/>
                        <a14:backgroundMark x1="54012" y1="40313" x2="54012" y2="40313"/>
                        <a14:backgroundMark x1="53816" y1="39139" x2="53229" y2="41683"/>
                        <a14:backgroundMark x1="61252" y1="36986" x2="62622" y2="37378"/>
                        <a14:backgroundMark x1="64971" y1="38160" x2="65362" y2="38160"/>
                        <a14:backgroundMark x1="68689" y1="38943" x2="68689" y2="38943"/>
                        <a14:backgroundMark x1="71624" y1="40117" x2="71624" y2="40117"/>
                        <a14:backgroundMark x1="71037" y1="40117" x2="71037" y2="40117"/>
                        <a14:backgroundMark x1="45401" y1="49511" x2="45401" y2="49511"/>
                        <a14:backgroundMark x1="44814" y1="51468" x2="44814" y2="51468"/>
                        <a14:backgroundMark x1="38943" y1="48924" x2="38943" y2="48924"/>
                        <a14:backgroundMark x1="38160" y1="50685" x2="38160" y2="50685"/>
                        <a14:backgroundMark x1="33268" y1="50098" x2="33268" y2="50098"/>
                        <a14:backgroundMark x1="32681" y1="48728" x2="32681" y2="48728"/>
                      </a14:backgroundRemoval>
                    </a14:imgEffect>
                  </a14:imgLayer>
                </a14:imgProps>
              </a:ext>
            </a:extLst>
          </a:blip>
          <a:stretch>
            <a:fillRect/>
          </a:stretch>
        </p:blipFill>
        <p:spPr>
          <a:xfrm>
            <a:off x="8305388" y="70956"/>
            <a:ext cx="588363" cy="588363"/>
          </a:xfrm>
          <a:prstGeom prst="rect">
            <a:avLst/>
          </a:prstGeom>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300">
        <p159:morph option="byObject"/>
      </p:transition>
    </mc:Choice>
    <mc:Fallback>
      <p:transition>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7000" b="-17000"/>
          </a:stretch>
        </a:blipFill>
        <a:effectLst/>
      </p:bgPr>
    </p:bg>
    <p:spTree>
      <p:nvGrpSpPr>
        <p:cNvPr id="1" name="Shape 628"/>
        <p:cNvGrpSpPr/>
        <p:nvPr/>
      </p:nvGrpSpPr>
      <p:grpSpPr>
        <a:xfrm>
          <a:off x="0" y="0"/>
          <a:ext cx="0" cy="0"/>
          <a:chOff x="0" y="0"/>
          <a:chExt cx="0" cy="0"/>
        </a:xfrm>
      </p:grpSpPr>
      <p:sp>
        <p:nvSpPr>
          <p:cNvPr id="629" name="Google Shape;629;p36"/>
          <p:cNvSpPr txBox="1">
            <a:spLocks noGrp="1"/>
          </p:cNvSpPr>
          <p:nvPr>
            <p:ph type="title"/>
          </p:nvPr>
        </p:nvSpPr>
        <p:spPr>
          <a:xfrm>
            <a:off x="5592910" y="933150"/>
            <a:ext cx="2676300" cy="32772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altLang="zh-CN" dirty="0"/>
              <a:t>Q&amp;A</a:t>
            </a:r>
            <a:endParaRPr dirty="0"/>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300">
        <p159:morph option="byObject"/>
      </p:transition>
    </mc:Choice>
    <mc:Fallback>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43"/>
        <p:cNvGrpSpPr/>
        <p:nvPr/>
      </p:nvGrpSpPr>
      <p:grpSpPr>
        <a:xfrm>
          <a:off x="0" y="0"/>
          <a:ext cx="0" cy="0"/>
          <a:chOff x="0" y="0"/>
          <a:chExt cx="0" cy="0"/>
        </a:xfrm>
      </p:grpSpPr>
      <p:sp>
        <p:nvSpPr>
          <p:cNvPr id="245" name="Google Shape;245;p28"/>
          <p:cNvSpPr txBox="1">
            <a:spLocks noGrp="1"/>
          </p:cNvSpPr>
          <p:nvPr>
            <p:ph type="title"/>
          </p:nvPr>
        </p:nvSpPr>
        <p:spPr>
          <a:xfrm>
            <a:off x="831055" y="1807252"/>
            <a:ext cx="7610770" cy="9099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zh-CN" altLang="en-US" sz="4800" b="1" dirty="0">
                <a:solidFill>
                  <a:srgbClr val="EA9999"/>
                </a:solidFill>
                <a:latin typeface="仿宋" panose="02010609060101010101" pitchFamily="49" charset="-122"/>
                <a:ea typeface="仿宋" panose="02010609060101010101" pitchFamily="49" charset="-122"/>
              </a:rPr>
              <a:t>成员分工和预期计划</a:t>
            </a:r>
            <a:endParaRPr lang="en-US" altLang="zh-CN" sz="4800" b="1" dirty="0">
              <a:solidFill>
                <a:srgbClr val="EA9999"/>
              </a:solidFill>
              <a:latin typeface="仿宋" panose="02010609060101010101" pitchFamily="49" charset="-122"/>
              <a:ea typeface="仿宋" panose="02010609060101010101" pitchFamily="49" charset="-122"/>
            </a:endParaRPr>
          </a:p>
        </p:txBody>
      </p:sp>
      <p:grpSp>
        <p:nvGrpSpPr>
          <p:cNvPr id="246" name="Google Shape;246;p28"/>
          <p:cNvGrpSpPr/>
          <p:nvPr/>
        </p:nvGrpSpPr>
        <p:grpSpPr>
          <a:xfrm>
            <a:off x="561845" y="496497"/>
            <a:ext cx="8330700" cy="4015650"/>
            <a:chOff x="561845" y="496497"/>
            <a:chExt cx="8330700" cy="4015650"/>
          </a:xfrm>
        </p:grpSpPr>
        <p:grpSp>
          <p:nvGrpSpPr>
            <p:cNvPr id="247" name="Google Shape;247;p28"/>
            <p:cNvGrpSpPr/>
            <p:nvPr/>
          </p:nvGrpSpPr>
          <p:grpSpPr>
            <a:xfrm>
              <a:off x="6548464" y="589964"/>
              <a:ext cx="1102270" cy="1241171"/>
              <a:chOff x="6548464" y="589964"/>
              <a:chExt cx="1102270" cy="1241171"/>
            </a:xfrm>
          </p:grpSpPr>
          <p:sp>
            <p:nvSpPr>
              <p:cNvPr id="248" name="Google Shape;248;p28"/>
              <p:cNvSpPr/>
              <p:nvPr/>
            </p:nvSpPr>
            <p:spPr>
              <a:xfrm>
                <a:off x="6817747" y="1054489"/>
                <a:ext cx="594063" cy="612759"/>
              </a:xfrm>
              <a:custGeom>
                <a:avLst/>
                <a:gdLst/>
                <a:ahLst/>
                <a:cxnLst/>
                <a:rect l="l" t="t" r="r" b="b"/>
                <a:pathLst>
                  <a:path w="19379" h="19408" extrusionOk="0">
                    <a:moveTo>
                      <a:pt x="8356" y="1"/>
                    </a:moveTo>
                    <a:cubicBezTo>
                      <a:pt x="8333" y="1"/>
                      <a:pt x="8316" y="12"/>
                      <a:pt x="8298" y="25"/>
                    </a:cubicBezTo>
                    <a:cubicBezTo>
                      <a:pt x="8209" y="94"/>
                      <a:pt x="8209" y="94"/>
                      <a:pt x="8898" y="1113"/>
                    </a:cubicBezTo>
                    <a:cubicBezTo>
                      <a:pt x="12498" y="6432"/>
                      <a:pt x="15023" y="10170"/>
                      <a:pt x="16458" y="12302"/>
                    </a:cubicBezTo>
                    <a:cubicBezTo>
                      <a:pt x="14674" y="9973"/>
                      <a:pt x="11788" y="6096"/>
                      <a:pt x="9961" y="3646"/>
                    </a:cubicBezTo>
                    <a:cubicBezTo>
                      <a:pt x="9296" y="2752"/>
                      <a:pt x="8724" y="1986"/>
                      <a:pt x="8319" y="1442"/>
                    </a:cubicBezTo>
                    <a:cubicBezTo>
                      <a:pt x="7756" y="688"/>
                      <a:pt x="7637" y="531"/>
                      <a:pt x="7561" y="531"/>
                    </a:cubicBezTo>
                    <a:cubicBezTo>
                      <a:pt x="7541" y="531"/>
                      <a:pt x="7524" y="542"/>
                      <a:pt x="7502" y="556"/>
                    </a:cubicBezTo>
                    <a:cubicBezTo>
                      <a:pt x="7473" y="573"/>
                      <a:pt x="7456" y="604"/>
                      <a:pt x="7449" y="635"/>
                    </a:cubicBezTo>
                    <a:cubicBezTo>
                      <a:pt x="7449" y="646"/>
                      <a:pt x="7446" y="656"/>
                      <a:pt x="7491" y="739"/>
                    </a:cubicBezTo>
                    <a:lnTo>
                      <a:pt x="7484" y="743"/>
                    </a:lnTo>
                    <a:cubicBezTo>
                      <a:pt x="7491" y="746"/>
                      <a:pt x="7498" y="756"/>
                      <a:pt x="7508" y="770"/>
                    </a:cubicBezTo>
                    <a:cubicBezTo>
                      <a:pt x="7764" y="1214"/>
                      <a:pt x="9061" y="3203"/>
                      <a:pt x="15564" y="12748"/>
                    </a:cubicBezTo>
                    <a:cubicBezTo>
                      <a:pt x="14483" y="11304"/>
                      <a:pt x="13076" y="9374"/>
                      <a:pt x="11832" y="7669"/>
                    </a:cubicBezTo>
                    <a:cubicBezTo>
                      <a:pt x="7359" y="1535"/>
                      <a:pt x="6798" y="830"/>
                      <a:pt x="6607" y="830"/>
                    </a:cubicBezTo>
                    <a:cubicBezTo>
                      <a:pt x="6581" y="830"/>
                      <a:pt x="6562" y="843"/>
                      <a:pt x="6541" y="857"/>
                    </a:cubicBezTo>
                    <a:cubicBezTo>
                      <a:pt x="6514" y="874"/>
                      <a:pt x="6496" y="902"/>
                      <a:pt x="6490" y="933"/>
                    </a:cubicBezTo>
                    <a:cubicBezTo>
                      <a:pt x="6483" y="967"/>
                      <a:pt x="6490" y="999"/>
                      <a:pt x="6507" y="1027"/>
                    </a:cubicBezTo>
                    <a:lnTo>
                      <a:pt x="13281" y="11068"/>
                    </a:lnTo>
                    <a:cubicBezTo>
                      <a:pt x="12637" y="10198"/>
                      <a:pt x="11946" y="9273"/>
                      <a:pt x="11257" y="8348"/>
                    </a:cubicBezTo>
                    <a:cubicBezTo>
                      <a:pt x="7238" y="2963"/>
                      <a:pt x="6171" y="1612"/>
                      <a:pt x="5831" y="1314"/>
                    </a:cubicBezTo>
                    <a:lnTo>
                      <a:pt x="5814" y="1290"/>
                    </a:lnTo>
                    <a:lnTo>
                      <a:pt x="5807" y="1293"/>
                    </a:lnTo>
                    <a:cubicBezTo>
                      <a:pt x="5755" y="1251"/>
                      <a:pt x="5722" y="1237"/>
                      <a:pt x="5698" y="1237"/>
                    </a:cubicBezTo>
                    <a:cubicBezTo>
                      <a:pt x="5677" y="1237"/>
                      <a:pt x="5662" y="1247"/>
                      <a:pt x="5647" y="1259"/>
                    </a:cubicBezTo>
                    <a:cubicBezTo>
                      <a:pt x="5592" y="1293"/>
                      <a:pt x="5578" y="1370"/>
                      <a:pt x="5613" y="1425"/>
                    </a:cubicBezTo>
                    <a:lnTo>
                      <a:pt x="13118" y="12551"/>
                    </a:lnTo>
                    <a:cubicBezTo>
                      <a:pt x="12293" y="11453"/>
                      <a:pt x="11368" y="10215"/>
                      <a:pt x="10440" y="8982"/>
                    </a:cubicBezTo>
                    <a:cubicBezTo>
                      <a:pt x="9040" y="7114"/>
                      <a:pt x="7640" y="5250"/>
                      <a:pt x="6587" y="3854"/>
                    </a:cubicBezTo>
                    <a:cubicBezTo>
                      <a:pt x="5460" y="2365"/>
                      <a:pt x="5031" y="1792"/>
                      <a:pt x="4837" y="1588"/>
                    </a:cubicBezTo>
                    <a:cubicBezTo>
                      <a:pt x="4837" y="1585"/>
                      <a:pt x="4833" y="1581"/>
                      <a:pt x="4833" y="1578"/>
                    </a:cubicBezTo>
                    <a:lnTo>
                      <a:pt x="4830" y="1578"/>
                    </a:lnTo>
                    <a:cubicBezTo>
                      <a:pt x="4763" y="1509"/>
                      <a:pt x="4727" y="1488"/>
                      <a:pt x="4699" y="1488"/>
                    </a:cubicBezTo>
                    <a:cubicBezTo>
                      <a:pt x="4681" y="1488"/>
                      <a:pt x="4666" y="1497"/>
                      <a:pt x="4649" y="1508"/>
                    </a:cubicBezTo>
                    <a:cubicBezTo>
                      <a:pt x="4625" y="1525"/>
                      <a:pt x="4605" y="1554"/>
                      <a:pt x="4598" y="1585"/>
                    </a:cubicBezTo>
                    <a:cubicBezTo>
                      <a:pt x="4598" y="1599"/>
                      <a:pt x="4595" y="1609"/>
                      <a:pt x="4639" y="1692"/>
                    </a:cubicBezTo>
                    <a:lnTo>
                      <a:pt x="4636" y="1695"/>
                    </a:lnTo>
                    <a:cubicBezTo>
                      <a:pt x="4639" y="1695"/>
                      <a:pt x="4639" y="1699"/>
                      <a:pt x="4643" y="1703"/>
                    </a:cubicBezTo>
                    <a:cubicBezTo>
                      <a:pt x="4862" y="2111"/>
                      <a:pt x="6101" y="4055"/>
                      <a:pt x="13000" y="14148"/>
                    </a:cubicBezTo>
                    <a:cubicBezTo>
                      <a:pt x="10308" y="10579"/>
                      <a:pt x="6036" y="4810"/>
                      <a:pt x="3995" y="2042"/>
                    </a:cubicBezTo>
                    <a:cubicBezTo>
                      <a:pt x="3972" y="2010"/>
                      <a:pt x="3936" y="1994"/>
                      <a:pt x="3899" y="1994"/>
                    </a:cubicBezTo>
                    <a:cubicBezTo>
                      <a:pt x="3875" y="1994"/>
                      <a:pt x="3850" y="2001"/>
                      <a:pt x="3829" y="2014"/>
                    </a:cubicBezTo>
                    <a:cubicBezTo>
                      <a:pt x="3776" y="2053"/>
                      <a:pt x="3749" y="2069"/>
                      <a:pt x="3808" y="2181"/>
                    </a:cubicBezTo>
                    <a:lnTo>
                      <a:pt x="3801" y="2187"/>
                    </a:lnTo>
                    <a:cubicBezTo>
                      <a:pt x="3801" y="2187"/>
                      <a:pt x="3815" y="2205"/>
                      <a:pt x="3835" y="2232"/>
                    </a:cubicBezTo>
                    <a:cubicBezTo>
                      <a:pt x="3901" y="2347"/>
                      <a:pt x="4026" y="2534"/>
                      <a:pt x="4238" y="2856"/>
                    </a:cubicBezTo>
                    <a:cubicBezTo>
                      <a:pt x="4521" y="3283"/>
                      <a:pt x="4931" y="3889"/>
                      <a:pt x="5423" y="4616"/>
                    </a:cubicBezTo>
                    <a:cubicBezTo>
                      <a:pt x="6403" y="6075"/>
                      <a:pt x="7713" y="8015"/>
                      <a:pt x="9026" y="9956"/>
                    </a:cubicBezTo>
                    <a:cubicBezTo>
                      <a:pt x="9934" y="11300"/>
                      <a:pt x="10841" y="12641"/>
                      <a:pt x="11639" y="13823"/>
                    </a:cubicBezTo>
                    <a:lnTo>
                      <a:pt x="3479" y="3005"/>
                    </a:lnTo>
                    <a:cubicBezTo>
                      <a:pt x="3455" y="2973"/>
                      <a:pt x="3419" y="2956"/>
                      <a:pt x="3382" y="2956"/>
                    </a:cubicBezTo>
                    <a:cubicBezTo>
                      <a:pt x="3359" y="2956"/>
                      <a:pt x="3336" y="2963"/>
                      <a:pt x="3316" y="2977"/>
                    </a:cubicBezTo>
                    <a:cubicBezTo>
                      <a:pt x="3288" y="2995"/>
                      <a:pt x="3267" y="3022"/>
                      <a:pt x="3264" y="3054"/>
                    </a:cubicBezTo>
                    <a:cubicBezTo>
                      <a:pt x="3261" y="3075"/>
                      <a:pt x="3257" y="3088"/>
                      <a:pt x="3285" y="3150"/>
                    </a:cubicBezTo>
                    <a:lnTo>
                      <a:pt x="3288" y="3150"/>
                    </a:lnTo>
                    <a:cubicBezTo>
                      <a:pt x="3413" y="3400"/>
                      <a:pt x="4075" y="4381"/>
                      <a:pt x="7356" y="9166"/>
                    </a:cubicBezTo>
                    <a:cubicBezTo>
                      <a:pt x="8936" y="11466"/>
                      <a:pt x="10755" y="14117"/>
                      <a:pt x="11940" y="15881"/>
                    </a:cubicBezTo>
                    <a:cubicBezTo>
                      <a:pt x="9542" y="12738"/>
                      <a:pt x="4812" y="6411"/>
                      <a:pt x="2675" y="3539"/>
                    </a:cubicBezTo>
                    <a:cubicBezTo>
                      <a:pt x="2652" y="3507"/>
                      <a:pt x="2615" y="3489"/>
                      <a:pt x="2578" y="3489"/>
                    </a:cubicBezTo>
                    <a:cubicBezTo>
                      <a:pt x="2554" y="3489"/>
                      <a:pt x="2530" y="3496"/>
                      <a:pt x="2508" y="3511"/>
                    </a:cubicBezTo>
                    <a:cubicBezTo>
                      <a:pt x="2484" y="3529"/>
                      <a:pt x="2460" y="3563"/>
                      <a:pt x="2453" y="3598"/>
                    </a:cubicBezTo>
                    <a:cubicBezTo>
                      <a:pt x="2388" y="3951"/>
                      <a:pt x="7300" y="11075"/>
                      <a:pt x="10637" y="15860"/>
                    </a:cubicBezTo>
                    <a:cubicBezTo>
                      <a:pt x="8437" y="13001"/>
                      <a:pt x="4695" y="7943"/>
                      <a:pt x="1951" y="4194"/>
                    </a:cubicBezTo>
                    <a:cubicBezTo>
                      <a:pt x="1927" y="4160"/>
                      <a:pt x="1891" y="4142"/>
                      <a:pt x="1854" y="4142"/>
                    </a:cubicBezTo>
                    <a:cubicBezTo>
                      <a:pt x="1831" y="4142"/>
                      <a:pt x="1808" y="4149"/>
                      <a:pt x="1788" y="4162"/>
                    </a:cubicBezTo>
                    <a:cubicBezTo>
                      <a:pt x="1760" y="4183"/>
                      <a:pt x="1736" y="4218"/>
                      <a:pt x="1732" y="4249"/>
                    </a:cubicBezTo>
                    <a:cubicBezTo>
                      <a:pt x="1670" y="4585"/>
                      <a:pt x="5914" y="10770"/>
                      <a:pt x="9206" y="15503"/>
                    </a:cubicBezTo>
                    <a:cubicBezTo>
                      <a:pt x="6819" y="12371"/>
                      <a:pt x="3406" y="7825"/>
                      <a:pt x="1718" y="5569"/>
                    </a:cubicBezTo>
                    <a:cubicBezTo>
                      <a:pt x="1694" y="5538"/>
                      <a:pt x="1658" y="5522"/>
                      <a:pt x="1622" y="5522"/>
                    </a:cubicBezTo>
                    <a:cubicBezTo>
                      <a:pt x="1597" y="5522"/>
                      <a:pt x="1571" y="5530"/>
                      <a:pt x="1549" y="5545"/>
                    </a:cubicBezTo>
                    <a:cubicBezTo>
                      <a:pt x="1497" y="5583"/>
                      <a:pt x="1483" y="5656"/>
                      <a:pt x="1521" y="5712"/>
                    </a:cubicBezTo>
                    <a:cubicBezTo>
                      <a:pt x="3496" y="8625"/>
                      <a:pt x="6604" y="13220"/>
                      <a:pt x="8641" y="16241"/>
                    </a:cubicBezTo>
                    <a:cubicBezTo>
                      <a:pt x="6413" y="13324"/>
                      <a:pt x="3021" y="8864"/>
                      <a:pt x="866" y="6033"/>
                    </a:cubicBezTo>
                    <a:cubicBezTo>
                      <a:pt x="844" y="6003"/>
                      <a:pt x="808" y="5985"/>
                      <a:pt x="770" y="5985"/>
                    </a:cubicBezTo>
                    <a:cubicBezTo>
                      <a:pt x="760" y="5985"/>
                      <a:pt x="751" y="5986"/>
                      <a:pt x="741" y="5988"/>
                    </a:cubicBezTo>
                    <a:cubicBezTo>
                      <a:pt x="696" y="6003"/>
                      <a:pt x="662" y="6037"/>
                      <a:pt x="651" y="6086"/>
                    </a:cubicBezTo>
                    <a:cubicBezTo>
                      <a:pt x="648" y="6102"/>
                      <a:pt x="645" y="6116"/>
                      <a:pt x="679" y="6179"/>
                    </a:cubicBezTo>
                    <a:lnTo>
                      <a:pt x="672" y="6179"/>
                    </a:lnTo>
                    <a:cubicBezTo>
                      <a:pt x="672" y="6179"/>
                      <a:pt x="683" y="6190"/>
                      <a:pt x="696" y="6210"/>
                    </a:cubicBezTo>
                    <a:cubicBezTo>
                      <a:pt x="838" y="6460"/>
                      <a:pt x="1417" y="7305"/>
                      <a:pt x="3627" y="10538"/>
                    </a:cubicBezTo>
                    <a:cubicBezTo>
                      <a:pt x="4886" y="12377"/>
                      <a:pt x="6400" y="14595"/>
                      <a:pt x="7523" y="16255"/>
                    </a:cubicBezTo>
                    <a:lnTo>
                      <a:pt x="482" y="7191"/>
                    </a:lnTo>
                    <a:cubicBezTo>
                      <a:pt x="461" y="7162"/>
                      <a:pt x="427" y="7144"/>
                      <a:pt x="392" y="7144"/>
                    </a:cubicBezTo>
                    <a:cubicBezTo>
                      <a:pt x="381" y="7144"/>
                      <a:pt x="371" y="7146"/>
                      <a:pt x="360" y="7149"/>
                    </a:cubicBezTo>
                    <a:cubicBezTo>
                      <a:pt x="312" y="7159"/>
                      <a:pt x="277" y="7194"/>
                      <a:pt x="267" y="7242"/>
                    </a:cubicBezTo>
                    <a:cubicBezTo>
                      <a:pt x="267" y="7257"/>
                      <a:pt x="263" y="7267"/>
                      <a:pt x="301" y="7333"/>
                    </a:cubicBezTo>
                    <a:lnTo>
                      <a:pt x="291" y="7340"/>
                    </a:lnTo>
                    <a:lnTo>
                      <a:pt x="354" y="7420"/>
                    </a:lnTo>
                    <a:cubicBezTo>
                      <a:pt x="562" y="7749"/>
                      <a:pt x="1237" y="8750"/>
                      <a:pt x="3420" y="11972"/>
                    </a:cubicBezTo>
                    <a:cubicBezTo>
                      <a:pt x="4470" y="13524"/>
                      <a:pt x="5647" y="15264"/>
                      <a:pt x="6594" y="16663"/>
                    </a:cubicBezTo>
                    <a:lnTo>
                      <a:pt x="232" y="8545"/>
                    </a:lnTo>
                    <a:cubicBezTo>
                      <a:pt x="208" y="8514"/>
                      <a:pt x="172" y="8498"/>
                      <a:pt x="136" y="8498"/>
                    </a:cubicBezTo>
                    <a:cubicBezTo>
                      <a:pt x="111" y="8498"/>
                      <a:pt x="87" y="8506"/>
                      <a:pt x="66" y="8521"/>
                    </a:cubicBezTo>
                    <a:cubicBezTo>
                      <a:pt x="14" y="8560"/>
                      <a:pt x="0" y="8632"/>
                      <a:pt x="34" y="8684"/>
                    </a:cubicBezTo>
                    <a:lnTo>
                      <a:pt x="5634" y="16982"/>
                    </a:lnTo>
                    <a:cubicBezTo>
                      <a:pt x="4633" y="15769"/>
                      <a:pt x="3257" y="14061"/>
                      <a:pt x="2276" y="12845"/>
                    </a:cubicBezTo>
                    <a:cubicBezTo>
                      <a:pt x="1771" y="12222"/>
                      <a:pt x="1327" y="11667"/>
                      <a:pt x="1005" y="11275"/>
                    </a:cubicBezTo>
                    <a:cubicBezTo>
                      <a:pt x="738" y="10946"/>
                      <a:pt x="592" y="10767"/>
                      <a:pt x="506" y="10676"/>
                    </a:cubicBezTo>
                    <a:cubicBezTo>
                      <a:pt x="499" y="10669"/>
                      <a:pt x="496" y="10663"/>
                      <a:pt x="488" y="10652"/>
                    </a:cubicBezTo>
                    <a:lnTo>
                      <a:pt x="485" y="10655"/>
                    </a:lnTo>
                    <a:cubicBezTo>
                      <a:pt x="438" y="10610"/>
                      <a:pt x="409" y="10593"/>
                      <a:pt x="385" y="10593"/>
                    </a:cubicBezTo>
                    <a:cubicBezTo>
                      <a:pt x="364" y="10593"/>
                      <a:pt x="346" y="10605"/>
                      <a:pt x="322" y="10621"/>
                    </a:cubicBezTo>
                    <a:cubicBezTo>
                      <a:pt x="295" y="10639"/>
                      <a:pt x="277" y="10666"/>
                      <a:pt x="270" y="10701"/>
                    </a:cubicBezTo>
                    <a:cubicBezTo>
                      <a:pt x="267" y="10732"/>
                      <a:pt x="274" y="10763"/>
                      <a:pt x="291" y="10791"/>
                    </a:cubicBezTo>
                    <a:cubicBezTo>
                      <a:pt x="1625" y="12734"/>
                      <a:pt x="3437" y="15385"/>
                      <a:pt x="4435" y="16879"/>
                    </a:cubicBezTo>
                    <a:cubicBezTo>
                      <a:pt x="2359" y="14630"/>
                      <a:pt x="1681" y="13951"/>
                      <a:pt x="1427" y="13767"/>
                    </a:cubicBezTo>
                    <a:cubicBezTo>
                      <a:pt x="1424" y="13764"/>
                      <a:pt x="1421" y="13760"/>
                      <a:pt x="1417" y="13757"/>
                    </a:cubicBezTo>
                    <a:lnTo>
                      <a:pt x="1414" y="13760"/>
                    </a:lnTo>
                    <a:cubicBezTo>
                      <a:pt x="1357" y="13720"/>
                      <a:pt x="1323" y="13707"/>
                      <a:pt x="1298" y="13707"/>
                    </a:cubicBezTo>
                    <a:cubicBezTo>
                      <a:pt x="1278" y="13707"/>
                      <a:pt x="1265" y="13716"/>
                      <a:pt x="1251" y="13725"/>
                    </a:cubicBezTo>
                    <a:cubicBezTo>
                      <a:pt x="1227" y="13743"/>
                      <a:pt x="1206" y="13770"/>
                      <a:pt x="1203" y="13802"/>
                    </a:cubicBezTo>
                    <a:cubicBezTo>
                      <a:pt x="1195" y="13833"/>
                      <a:pt x="1203" y="13867"/>
                      <a:pt x="1219" y="13895"/>
                    </a:cubicBezTo>
                    <a:cubicBezTo>
                      <a:pt x="1653" y="14519"/>
                      <a:pt x="2353" y="15541"/>
                      <a:pt x="2425" y="15673"/>
                    </a:cubicBezTo>
                    <a:cubicBezTo>
                      <a:pt x="2429" y="15683"/>
                      <a:pt x="2436" y="15694"/>
                      <a:pt x="2443" y="15704"/>
                    </a:cubicBezTo>
                    <a:cubicBezTo>
                      <a:pt x="2467" y="15739"/>
                      <a:pt x="2505" y="15757"/>
                      <a:pt x="2544" y="15757"/>
                    </a:cubicBezTo>
                    <a:cubicBezTo>
                      <a:pt x="2566" y="15757"/>
                      <a:pt x="2589" y="15751"/>
                      <a:pt x="2609" y="15738"/>
                    </a:cubicBezTo>
                    <a:cubicBezTo>
                      <a:pt x="2637" y="15718"/>
                      <a:pt x="2654" y="15690"/>
                      <a:pt x="2661" y="15659"/>
                    </a:cubicBezTo>
                    <a:cubicBezTo>
                      <a:pt x="2671" y="15610"/>
                      <a:pt x="2675" y="15586"/>
                      <a:pt x="2100" y="14744"/>
                    </a:cubicBezTo>
                    <a:lnTo>
                      <a:pt x="2100" y="14744"/>
                    </a:lnTo>
                    <a:cubicBezTo>
                      <a:pt x="2938" y="15617"/>
                      <a:pt x="4238" y="17017"/>
                      <a:pt x="5197" y="18063"/>
                    </a:cubicBezTo>
                    <a:cubicBezTo>
                      <a:pt x="5222" y="18088"/>
                      <a:pt x="5255" y="18102"/>
                      <a:pt x="5288" y="18102"/>
                    </a:cubicBezTo>
                    <a:cubicBezTo>
                      <a:pt x="5310" y="18102"/>
                      <a:pt x="5333" y="18095"/>
                      <a:pt x="5353" y="18081"/>
                    </a:cubicBezTo>
                    <a:cubicBezTo>
                      <a:pt x="5381" y="18063"/>
                      <a:pt x="5398" y="18035"/>
                      <a:pt x="5405" y="18001"/>
                    </a:cubicBezTo>
                    <a:cubicBezTo>
                      <a:pt x="5409" y="17990"/>
                      <a:pt x="5412" y="17977"/>
                      <a:pt x="5374" y="17901"/>
                    </a:cubicBezTo>
                    <a:cubicBezTo>
                      <a:pt x="5374" y="17897"/>
                      <a:pt x="5370" y="17894"/>
                      <a:pt x="5367" y="17890"/>
                    </a:cubicBezTo>
                    <a:cubicBezTo>
                      <a:pt x="5225" y="17627"/>
                      <a:pt x="4625" y="16695"/>
                      <a:pt x="2151" y="13077"/>
                    </a:cubicBezTo>
                    <a:lnTo>
                      <a:pt x="2151" y="13077"/>
                    </a:lnTo>
                    <a:cubicBezTo>
                      <a:pt x="5530" y="17266"/>
                      <a:pt x="6445" y="18379"/>
                      <a:pt x="6746" y="18635"/>
                    </a:cubicBezTo>
                    <a:lnTo>
                      <a:pt x="6757" y="18652"/>
                    </a:lnTo>
                    <a:lnTo>
                      <a:pt x="6763" y="18649"/>
                    </a:lnTo>
                    <a:cubicBezTo>
                      <a:pt x="6815" y="18692"/>
                      <a:pt x="6847" y="18706"/>
                      <a:pt x="6872" y="18706"/>
                    </a:cubicBezTo>
                    <a:cubicBezTo>
                      <a:pt x="6893" y="18706"/>
                      <a:pt x="6908" y="18695"/>
                      <a:pt x="6926" y="18684"/>
                    </a:cubicBezTo>
                    <a:cubicBezTo>
                      <a:pt x="6950" y="18666"/>
                      <a:pt x="6968" y="18638"/>
                      <a:pt x="6975" y="18607"/>
                    </a:cubicBezTo>
                    <a:cubicBezTo>
                      <a:pt x="6982" y="18576"/>
                      <a:pt x="6975" y="18542"/>
                      <a:pt x="6957" y="18518"/>
                    </a:cubicBezTo>
                    <a:lnTo>
                      <a:pt x="2127" y="11355"/>
                    </a:lnTo>
                    <a:lnTo>
                      <a:pt x="8399" y="19359"/>
                    </a:lnTo>
                    <a:cubicBezTo>
                      <a:pt x="8423" y="19391"/>
                      <a:pt x="8458" y="19407"/>
                      <a:pt x="8495" y="19407"/>
                    </a:cubicBezTo>
                    <a:cubicBezTo>
                      <a:pt x="8506" y="19407"/>
                      <a:pt x="8513" y="19404"/>
                      <a:pt x="8524" y="19404"/>
                    </a:cubicBezTo>
                    <a:cubicBezTo>
                      <a:pt x="8569" y="19394"/>
                      <a:pt x="8604" y="19356"/>
                      <a:pt x="8614" y="19311"/>
                    </a:cubicBezTo>
                    <a:cubicBezTo>
                      <a:pt x="8617" y="19293"/>
                      <a:pt x="8620" y="19283"/>
                      <a:pt x="8583" y="19217"/>
                    </a:cubicBezTo>
                    <a:lnTo>
                      <a:pt x="8589" y="19214"/>
                    </a:lnTo>
                    <a:lnTo>
                      <a:pt x="8548" y="19158"/>
                    </a:lnTo>
                    <a:cubicBezTo>
                      <a:pt x="8326" y="18791"/>
                      <a:pt x="7398" y="17419"/>
                      <a:pt x="3618" y="11837"/>
                    </a:cubicBezTo>
                    <a:cubicBezTo>
                      <a:pt x="3233" y="11266"/>
                      <a:pt x="2852" y="10701"/>
                      <a:pt x="2495" y="10177"/>
                    </a:cubicBezTo>
                    <a:lnTo>
                      <a:pt x="2495" y="10177"/>
                    </a:lnTo>
                    <a:lnTo>
                      <a:pt x="9144" y="18735"/>
                    </a:lnTo>
                    <a:cubicBezTo>
                      <a:pt x="9167" y="18767"/>
                      <a:pt x="9203" y="18783"/>
                      <a:pt x="9239" y="18783"/>
                    </a:cubicBezTo>
                    <a:cubicBezTo>
                      <a:pt x="9262" y="18783"/>
                      <a:pt x="9286" y="18777"/>
                      <a:pt x="9306" y="18763"/>
                    </a:cubicBezTo>
                    <a:cubicBezTo>
                      <a:pt x="9334" y="18746"/>
                      <a:pt x="9352" y="18715"/>
                      <a:pt x="9359" y="18684"/>
                    </a:cubicBezTo>
                    <a:cubicBezTo>
                      <a:pt x="9376" y="18583"/>
                      <a:pt x="9386" y="18538"/>
                      <a:pt x="3825" y="10402"/>
                    </a:cubicBezTo>
                    <a:cubicBezTo>
                      <a:pt x="3645" y="10140"/>
                      <a:pt x="3469" y="9879"/>
                      <a:pt x="3295" y="9623"/>
                    </a:cubicBezTo>
                    <a:lnTo>
                      <a:pt x="3295" y="9623"/>
                    </a:lnTo>
                    <a:cubicBezTo>
                      <a:pt x="4026" y="10586"/>
                      <a:pt x="4847" y="11664"/>
                      <a:pt x="5672" y="12745"/>
                    </a:cubicBezTo>
                    <a:cubicBezTo>
                      <a:pt x="6923" y="14384"/>
                      <a:pt x="8174" y="16026"/>
                      <a:pt x="9112" y="17256"/>
                    </a:cubicBezTo>
                    <a:cubicBezTo>
                      <a:pt x="9581" y="17869"/>
                      <a:pt x="9976" y="18382"/>
                      <a:pt x="10249" y="18739"/>
                    </a:cubicBezTo>
                    <a:cubicBezTo>
                      <a:pt x="10464" y="19020"/>
                      <a:pt x="10588" y="19179"/>
                      <a:pt x="10665" y="19266"/>
                    </a:cubicBezTo>
                    <a:cubicBezTo>
                      <a:pt x="10668" y="19269"/>
                      <a:pt x="10672" y="19276"/>
                      <a:pt x="10675" y="19276"/>
                    </a:cubicBezTo>
                    <a:cubicBezTo>
                      <a:pt x="10729" y="19332"/>
                      <a:pt x="10761" y="19352"/>
                      <a:pt x="10787" y="19352"/>
                    </a:cubicBezTo>
                    <a:cubicBezTo>
                      <a:pt x="10808" y="19352"/>
                      <a:pt x="10826" y="19340"/>
                      <a:pt x="10849" y="19324"/>
                    </a:cubicBezTo>
                    <a:cubicBezTo>
                      <a:pt x="10876" y="19307"/>
                      <a:pt x="10894" y="19279"/>
                      <a:pt x="10900" y="19248"/>
                    </a:cubicBezTo>
                    <a:cubicBezTo>
                      <a:pt x="10904" y="19234"/>
                      <a:pt x="10904" y="19224"/>
                      <a:pt x="10859" y="19148"/>
                    </a:cubicBezTo>
                    <a:lnTo>
                      <a:pt x="10870" y="19141"/>
                    </a:lnTo>
                    <a:cubicBezTo>
                      <a:pt x="10862" y="19134"/>
                      <a:pt x="10845" y="19116"/>
                      <a:pt x="10824" y="19085"/>
                    </a:cubicBezTo>
                    <a:cubicBezTo>
                      <a:pt x="10558" y="18649"/>
                      <a:pt x="9403" y="16923"/>
                      <a:pt x="4501" y="9678"/>
                    </a:cubicBezTo>
                    <a:lnTo>
                      <a:pt x="4501" y="9678"/>
                    </a:lnTo>
                    <a:cubicBezTo>
                      <a:pt x="5142" y="10535"/>
                      <a:pt x="5839" y="11459"/>
                      <a:pt x="6535" y="12377"/>
                    </a:cubicBezTo>
                    <a:cubicBezTo>
                      <a:pt x="10204" y="17235"/>
                      <a:pt x="11247" y="18583"/>
                      <a:pt x="11593" y="18922"/>
                    </a:cubicBezTo>
                    <a:cubicBezTo>
                      <a:pt x="11607" y="18940"/>
                      <a:pt x="11621" y="18957"/>
                      <a:pt x="11631" y="18975"/>
                    </a:cubicBezTo>
                    <a:lnTo>
                      <a:pt x="11645" y="18967"/>
                    </a:lnTo>
                    <a:cubicBezTo>
                      <a:pt x="11697" y="19011"/>
                      <a:pt x="11728" y="19026"/>
                      <a:pt x="11752" y="19026"/>
                    </a:cubicBezTo>
                    <a:cubicBezTo>
                      <a:pt x="11770" y="19026"/>
                      <a:pt x="11784" y="19016"/>
                      <a:pt x="11798" y="19006"/>
                    </a:cubicBezTo>
                    <a:cubicBezTo>
                      <a:pt x="11826" y="18988"/>
                      <a:pt x="11842" y="18961"/>
                      <a:pt x="11850" y="18929"/>
                    </a:cubicBezTo>
                    <a:cubicBezTo>
                      <a:pt x="11857" y="18898"/>
                      <a:pt x="11850" y="18863"/>
                      <a:pt x="11829" y="18836"/>
                    </a:cubicBezTo>
                    <a:cubicBezTo>
                      <a:pt x="9071" y="14900"/>
                      <a:pt x="5340" y="9512"/>
                      <a:pt x="3351" y="6508"/>
                    </a:cubicBezTo>
                    <a:lnTo>
                      <a:pt x="3351" y="6508"/>
                    </a:lnTo>
                    <a:cubicBezTo>
                      <a:pt x="4324" y="7832"/>
                      <a:pt x="5631" y="9599"/>
                      <a:pt x="6936" y="11352"/>
                    </a:cubicBezTo>
                    <a:cubicBezTo>
                      <a:pt x="11608" y="17629"/>
                      <a:pt x="12228" y="18294"/>
                      <a:pt x="12410" y="18294"/>
                    </a:cubicBezTo>
                    <a:cubicBezTo>
                      <a:pt x="12433" y="18294"/>
                      <a:pt x="12450" y="18283"/>
                      <a:pt x="12466" y="18271"/>
                    </a:cubicBezTo>
                    <a:cubicBezTo>
                      <a:pt x="12494" y="18254"/>
                      <a:pt x="12512" y="18226"/>
                      <a:pt x="12518" y="18195"/>
                    </a:cubicBezTo>
                    <a:cubicBezTo>
                      <a:pt x="12525" y="18160"/>
                      <a:pt x="12515" y="18129"/>
                      <a:pt x="12498" y="18102"/>
                    </a:cubicBezTo>
                    <a:cubicBezTo>
                      <a:pt x="9680" y="14079"/>
                      <a:pt x="5845" y="8535"/>
                      <a:pt x="3912" y="5600"/>
                    </a:cubicBezTo>
                    <a:lnTo>
                      <a:pt x="3912" y="5600"/>
                    </a:lnTo>
                    <a:cubicBezTo>
                      <a:pt x="4934" y="6969"/>
                      <a:pt x="6375" y="8899"/>
                      <a:pt x="7809" y="10811"/>
                    </a:cubicBezTo>
                    <a:cubicBezTo>
                      <a:pt x="9362" y="12880"/>
                      <a:pt x="10606" y="14522"/>
                      <a:pt x="11500" y="15700"/>
                    </a:cubicBezTo>
                    <a:cubicBezTo>
                      <a:pt x="12971" y="17627"/>
                      <a:pt x="13213" y="17940"/>
                      <a:pt x="13328" y="17940"/>
                    </a:cubicBezTo>
                    <a:cubicBezTo>
                      <a:pt x="13350" y="17940"/>
                      <a:pt x="13368" y="17929"/>
                      <a:pt x="13388" y="17915"/>
                    </a:cubicBezTo>
                    <a:cubicBezTo>
                      <a:pt x="13416" y="17897"/>
                      <a:pt x="13437" y="17866"/>
                      <a:pt x="13440" y="17835"/>
                    </a:cubicBezTo>
                    <a:cubicBezTo>
                      <a:pt x="13468" y="17699"/>
                      <a:pt x="12990" y="16948"/>
                      <a:pt x="7557" y="9027"/>
                    </a:cubicBezTo>
                    <a:cubicBezTo>
                      <a:pt x="6999" y="8216"/>
                      <a:pt x="6434" y="7395"/>
                      <a:pt x="5914" y="6633"/>
                    </a:cubicBezTo>
                    <a:lnTo>
                      <a:pt x="5914" y="6633"/>
                    </a:lnTo>
                    <a:lnTo>
                      <a:pt x="14279" y="17720"/>
                    </a:lnTo>
                    <a:cubicBezTo>
                      <a:pt x="14301" y="17751"/>
                      <a:pt x="14337" y="17767"/>
                      <a:pt x="14374" y="17767"/>
                    </a:cubicBezTo>
                    <a:cubicBezTo>
                      <a:pt x="14399" y="17767"/>
                      <a:pt x="14424" y="17760"/>
                      <a:pt x="14445" y="17744"/>
                    </a:cubicBezTo>
                    <a:cubicBezTo>
                      <a:pt x="14497" y="17707"/>
                      <a:pt x="14511" y="17634"/>
                      <a:pt x="14473" y="17582"/>
                    </a:cubicBezTo>
                    <a:cubicBezTo>
                      <a:pt x="12383" y="14491"/>
                      <a:pt x="9186" y="9765"/>
                      <a:pt x="6874" y="6339"/>
                    </a:cubicBezTo>
                    <a:lnTo>
                      <a:pt x="6874" y="6339"/>
                    </a:lnTo>
                    <a:cubicBezTo>
                      <a:pt x="7675" y="7423"/>
                      <a:pt x="8565" y="8622"/>
                      <a:pt x="9456" y="9814"/>
                    </a:cubicBezTo>
                    <a:cubicBezTo>
                      <a:pt x="13630" y="15420"/>
                      <a:pt x="14788" y="16938"/>
                      <a:pt x="15162" y="17308"/>
                    </a:cubicBezTo>
                    <a:cubicBezTo>
                      <a:pt x="15176" y="17328"/>
                      <a:pt x="15189" y="17349"/>
                      <a:pt x="15204" y="17370"/>
                    </a:cubicBezTo>
                    <a:lnTo>
                      <a:pt x="15218" y="17360"/>
                    </a:lnTo>
                    <a:cubicBezTo>
                      <a:pt x="15269" y="17406"/>
                      <a:pt x="15301" y="17420"/>
                      <a:pt x="15325" y="17420"/>
                    </a:cubicBezTo>
                    <a:cubicBezTo>
                      <a:pt x="15344" y="17420"/>
                      <a:pt x="15358" y="17411"/>
                      <a:pt x="15373" y="17402"/>
                    </a:cubicBezTo>
                    <a:cubicBezTo>
                      <a:pt x="15397" y="17384"/>
                      <a:pt x="15418" y="17357"/>
                      <a:pt x="15422" y="17325"/>
                    </a:cubicBezTo>
                    <a:cubicBezTo>
                      <a:pt x="15429" y="17294"/>
                      <a:pt x="15422" y="17259"/>
                      <a:pt x="15405" y="17235"/>
                    </a:cubicBezTo>
                    <a:cubicBezTo>
                      <a:pt x="13353" y="14238"/>
                      <a:pt x="8953" y="7797"/>
                      <a:pt x="6525" y="4173"/>
                    </a:cubicBezTo>
                    <a:lnTo>
                      <a:pt x="6525" y="4173"/>
                    </a:lnTo>
                    <a:cubicBezTo>
                      <a:pt x="8970" y="7420"/>
                      <a:pt x="13229" y="13098"/>
                      <a:pt x="15845" y="16591"/>
                    </a:cubicBezTo>
                    <a:cubicBezTo>
                      <a:pt x="15868" y="16622"/>
                      <a:pt x="15904" y="16640"/>
                      <a:pt x="15942" y="16640"/>
                    </a:cubicBezTo>
                    <a:cubicBezTo>
                      <a:pt x="15965" y="16640"/>
                      <a:pt x="15990" y="16633"/>
                      <a:pt x="16011" y="16618"/>
                    </a:cubicBezTo>
                    <a:cubicBezTo>
                      <a:pt x="16063" y="16580"/>
                      <a:pt x="16077" y="16508"/>
                      <a:pt x="16042" y="16452"/>
                    </a:cubicBezTo>
                    <a:lnTo>
                      <a:pt x="7339" y="3549"/>
                    </a:lnTo>
                    <a:lnTo>
                      <a:pt x="7339" y="3549"/>
                    </a:lnTo>
                    <a:cubicBezTo>
                      <a:pt x="9552" y="6439"/>
                      <a:pt x="13492" y="11740"/>
                      <a:pt x="16371" y="15649"/>
                    </a:cubicBezTo>
                    <a:cubicBezTo>
                      <a:pt x="16396" y="15682"/>
                      <a:pt x="16433" y="15699"/>
                      <a:pt x="16469" y="15699"/>
                    </a:cubicBezTo>
                    <a:cubicBezTo>
                      <a:pt x="16493" y="15699"/>
                      <a:pt x="16517" y="15691"/>
                      <a:pt x="16537" y="15676"/>
                    </a:cubicBezTo>
                    <a:cubicBezTo>
                      <a:pt x="16593" y="15638"/>
                      <a:pt x="16607" y="15565"/>
                      <a:pt x="16569" y="15510"/>
                    </a:cubicBezTo>
                    <a:lnTo>
                      <a:pt x="8381" y="3369"/>
                    </a:lnTo>
                    <a:lnTo>
                      <a:pt x="8381" y="3369"/>
                    </a:lnTo>
                    <a:cubicBezTo>
                      <a:pt x="9331" y="4644"/>
                      <a:pt x="10519" y="6279"/>
                      <a:pt x="11639" y="7811"/>
                    </a:cubicBezTo>
                    <a:cubicBezTo>
                      <a:pt x="16474" y="14448"/>
                      <a:pt x="17084" y="15194"/>
                      <a:pt x="17287" y="15194"/>
                    </a:cubicBezTo>
                    <a:cubicBezTo>
                      <a:pt x="17314" y="15194"/>
                      <a:pt x="17334" y="15181"/>
                      <a:pt x="17356" y="15166"/>
                    </a:cubicBezTo>
                    <a:cubicBezTo>
                      <a:pt x="17383" y="15150"/>
                      <a:pt x="17401" y="15121"/>
                      <a:pt x="17407" y="15087"/>
                    </a:cubicBezTo>
                    <a:cubicBezTo>
                      <a:pt x="17414" y="15056"/>
                      <a:pt x="17407" y="15025"/>
                      <a:pt x="17386" y="14997"/>
                    </a:cubicBezTo>
                    <a:cubicBezTo>
                      <a:pt x="15318" y="11962"/>
                      <a:pt x="12068" y="7180"/>
                      <a:pt x="9906" y="3972"/>
                    </a:cubicBezTo>
                    <a:lnTo>
                      <a:pt x="9906" y="3972"/>
                    </a:lnTo>
                    <a:cubicBezTo>
                      <a:pt x="16070" y="12249"/>
                      <a:pt x="17470" y="14058"/>
                      <a:pt x="17861" y="14405"/>
                    </a:cubicBezTo>
                    <a:cubicBezTo>
                      <a:pt x="17865" y="14405"/>
                      <a:pt x="17865" y="14408"/>
                      <a:pt x="17865" y="14408"/>
                    </a:cubicBezTo>
                    <a:lnTo>
                      <a:pt x="17868" y="14408"/>
                    </a:lnTo>
                    <a:cubicBezTo>
                      <a:pt x="17928" y="14460"/>
                      <a:pt x="17965" y="14477"/>
                      <a:pt x="17991" y="14477"/>
                    </a:cubicBezTo>
                    <a:cubicBezTo>
                      <a:pt x="18012" y="14477"/>
                      <a:pt x="18026" y="14467"/>
                      <a:pt x="18042" y="14456"/>
                    </a:cubicBezTo>
                    <a:cubicBezTo>
                      <a:pt x="18069" y="14439"/>
                      <a:pt x="18087" y="14411"/>
                      <a:pt x="18093" y="14381"/>
                    </a:cubicBezTo>
                    <a:cubicBezTo>
                      <a:pt x="18107" y="14307"/>
                      <a:pt x="18107" y="14290"/>
                      <a:pt x="9729" y="1910"/>
                    </a:cubicBezTo>
                    <a:lnTo>
                      <a:pt x="9729" y="1910"/>
                    </a:lnTo>
                    <a:cubicBezTo>
                      <a:pt x="11770" y="4527"/>
                      <a:pt x="15589" y="9654"/>
                      <a:pt x="18346" y="13399"/>
                    </a:cubicBezTo>
                    <a:cubicBezTo>
                      <a:pt x="18370" y="13432"/>
                      <a:pt x="18409" y="13450"/>
                      <a:pt x="18451" y="13450"/>
                    </a:cubicBezTo>
                    <a:cubicBezTo>
                      <a:pt x="18457" y="13450"/>
                      <a:pt x="18464" y="13449"/>
                      <a:pt x="18471" y="13448"/>
                    </a:cubicBezTo>
                    <a:cubicBezTo>
                      <a:pt x="18516" y="13438"/>
                      <a:pt x="18554" y="13399"/>
                      <a:pt x="18565" y="13351"/>
                    </a:cubicBezTo>
                    <a:cubicBezTo>
                      <a:pt x="18568" y="13330"/>
                      <a:pt x="18568" y="13320"/>
                      <a:pt x="18536" y="13261"/>
                    </a:cubicBezTo>
                    <a:lnTo>
                      <a:pt x="18541" y="13258"/>
                    </a:lnTo>
                    <a:cubicBezTo>
                      <a:pt x="18541" y="13254"/>
                      <a:pt x="18523" y="13230"/>
                      <a:pt x="18488" y="13185"/>
                    </a:cubicBezTo>
                    <a:cubicBezTo>
                      <a:pt x="18419" y="13081"/>
                      <a:pt x="18294" y="12897"/>
                      <a:pt x="18062" y="12564"/>
                    </a:cubicBezTo>
                    <a:cubicBezTo>
                      <a:pt x="13596" y="6117"/>
                      <a:pt x="11479" y="2988"/>
                      <a:pt x="10558" y="1564"/>
                    </a:cubicBezTo>
                    <a:lnTo>
                      <a:pt x="10558" y="1564"/>
                    </a:lnTo>
                    <a:cubicBezTo>
                      <a:pt x="11881" y="3227"/>
                      <a:pt x="14535" y="6737"/>
                      <a:pt x="16295" y="9062"/>
                    </a:cubicBezTo>
                    <a:cubicBezTo>
                      <a:pt x="16991" y="9983"/>
                      <a:pt x="17605" y="10794"/>
                      <a:pt x="18045" y="11373"/>
                    </a:cubicBezTo>
                    <a:cubicBezTo>
                      <a:pt x="18661" y="12181"/>
                      <a:pt x="18790" y="12348"/>
                      <a:pt x="18869" y="12348"/>
                    </a:cubicBezTo>
                    <a:cubicBezTo>
                      <a:pt x="18889" y="12348"/>
                      <a:pt x="18907" y="12337"/>
                      <a:pt x="18928" y="12322"/>
                    </a:cubicBezTo>
                    <a:cubicBezTo>
                      <a:pt x="18956" y="12305"/>
                      <a:pt x="18977" y="12273"/>
                      <a:pt x="18981" y="12243"/>
                    </a:cubicBezTo>
                    <a:cubicBezTo>
                      <a:pt x="18990" y="12190"/>
                      <a:pt x="19019" y="12041"/>
                      <a:pt x="13689" y="4263"/>
                    </a:cubicBezTo>
                    <a:lnTo>
                      <a:pt x="13689" y="4263"/>
                    </a:lnTo>
                    <a:cubicBezTo>
                      <a:pt x="18445" y="10499"/>
                      <a:pt x="19055" y="11160"/>
                      <a:pt x="19236" y="11160"/>
                    </a:cubicBezTo>
                    <a:cubicBezTo>
                      <a:pt x="19259" y="11160"/>
                      <a:pt x="19275" y="11149"/>
                      <a:pt x="19292" y="11137"/>
                    </a:cubicBezTo>
                    <a:cubicBezTo>
                      <a:pt x="19320" y="11117"/>
                      <a:pt x="19341" y="11088"/>
                      <a:pt x="19344" y="11058"/>
                    </a:cubicBezTo>
                    <a:cubicBezTo>
                      <a:pt x="19355" y="11002"/>
                      <a:pt x="19379" y="10877"/>
                      <a:pt x="14251" y="3390"/>
                    </a:cubicBezTo>
                    <a:lnTo>
                      <a:pt x="14251" y="3390"/>
                    </a:lnTo>
                    <a:cubicBezTo>
                      <a:pt x="14646" y="3889"/>
                      <a:pt x="15065" y="4415"/>
                      <a:pt x="15480" y="4938"/>
                    </a:cubicBezTo>
                    <a:cubicBezTo>
                      <a:pt x="18024" y="8126"/>
                      <a:pt x="18769" y="9024"/>
                      <a:pt x="19035" y="9241"/>
                    </a:cubicBezTo>
                    <a:lnTo>
                      <a:pt x="19043" y="9252"/>
                    </a:lnTo>
                    <a:lnTo>
                      <a:pt x="19043" y="9249"/>
                    </a:lnTo>
                    <a:cubicBezTo>
                      <a:pt x="19096" y="9292"/>
                      <a:pt x="19129" y="9305"/>
                      <a:pt x="19154" y="9305"/>
                    </a:cubicBezTo>
                    <a:cubicBezTo>
                      <a:pt x="19176" y="9305"/>
                      <a:pt x="19191" y="9295"/>
                      <a:pt x="19209" y="9283"/>
                    </a:cubicBezTo>
                    <a:cubicBezTo>
                      <a:pt x="19264" y="9246"/>
                      <a:pt x="19278" y="9172"/>
                      <a:pt x="19240" y="9117"/>
                    </a:cubicBezTo>
                    <a:lnTo>
                      <a:pt x="15031" y="2870"/>
                    </a:lnTo>
                    <a:lnTo>
                      <a:pt x="18523" y="6754"/>
                    </a:lnTo>
                    <a:cubicBezTo>
                      <a:pt x="18546" y="6781"/>
                      <a:pt x="18579" y="6795"/>
                      <a:pt x="18612" y="6795"/>
                    </a:cubicBezTo>
                    <a:cubicBezTo>
                      <a:pt x="18638" y="6795"/>
                      <a:pt x="18664" y="6786"/>
                      <a:pt x="18686" y="6768"/>
                    </a:cubicBezTo>
                    <a:cubicBezTo>
                      <a:pt x="18738" y="6730"/>
                      <a:pt x="18749" y="6660"/>
                      <a:pt x="18710" y="6605"/>
                    </a:cubicBezTo>
                    <a:cubicBezTo>
                      <a:pt x="17612" y="5001"/>
                      <a:pt x="15955" y="2572"/>
                      <a:pt x="15841" y="2360"/>
                    </a:cubicBezTo>
                    <a:cubicBezTo>
                      <a:pt x="15838" y="2347"/>
                      <a:pt x="15831" y="2336"/>
                      <a:pt x="15824" y="2326"/>
                    </a:cubicBezTo>
                    <a:cubicBezTo>
                      <a:pt x="15802" y="2292"/>
                      <a:pt x="15765" y="2273"/>
                      <a:pt x="15726" y="2273"/>
                    </a:cubicBezTo>
                    <a:cubicBezTo>
                      <a:pt x="15703" y="2273"/>
                      <a:pt x="15679" y="2280"/>
                      <a:pt x="15658" y="2295"/>
                    </a:cubicBezTo>
                    <a:cubicBezTo>
                      <a:pt x="15630" y="2312"/>
                      <a:pt x="15613" y="2340"/>
                      <a:pt x="15605" y="2374"/>
                    </a:cubicBezTo>
                    <a:cubicBezTo>
                      <a:pt x="15595" y="2430"/>
                      <a:pt x="15589" y="2468"/>
                      <a:pt x="17484" y="5240"/>
                    </a:cubicBezTo>
                    <a:lnTo>
                      <a:pt x="14050" y="1425"/>
                    </a:lnTo>
                    <a:cubicBezTo>
                      <a:pt x="14027" y="1397"/>
                      <a:pt x="13993" y="1384"/>
                      <a:pt x="13959" y="1384"/>
                    </a:cubicBezTo>
                    <a:cubicBezTo>
                      <a:pt x="13934" y="1384"/>
                      <a:pt x="13908" y="1392"/>
                      <a:pt x="13887" y="1408"/>
                    </a:cubicBezTo>
                    <a:cubicBezTo>
                      <a:pt x="13838" y="1450"/>
                      <a:pt x="13825" y="1519"/>
                      <a:pt x="13863" y="1570"/>
                    </a:cubicBezTo>
                    <a:lnTo>
                      <a:pt x="17906" y="7568"/>
                    </a:lnTo>
                    <a:cubicBezTo>
                      <a:pt x="16427" y="5756"/>
                      <a:pt x="13995" y="2690"/>
                      <a:pt x="12203" y="406"/>
                    </a:cubicBezTo>
                    <a:cubicBezTo>
                      <a:pt x="12179" y="376"/>
                      <a:pt x="12144" y="360"/>
                      <a:pt x="12109" y="360"/>
                    </a:cubicBezTo>
                    <a:cubicBezTo>
                      <a:pt x="12084" y="360"/>
                      <a:pt x="12058" y="368"/>
                      <a:pt x="12037" y="385"/>
                    </a:cubicBezTo>
                    <a:cubicBezTo>
                      <a:pt x="11985" y="424"/>
                      <a:pt x="11971" y="497"/>
                      <a:pt x="12009" y="548"/>
                    </a:cubicBezTo>
                    <a:cubicBezTo>
                      <a:pt x="14123" y="3625"/>
                      <a:pt x="17050" y="7908"/>
                      <a:pt x="18391" y="9932"/>
                    </a:cubicBezTo>
                    <a:cubicBezTo>
                      <a:pt x="16853" y="8036"/>
                      <a:pt x="13734" y="3927"/>
                      <a:pt x="12200" y="1903"/>
                    </a:cubicBezTo>
                    <a:cubicBezTo>
                      <a:pt x="11815" y="1397"/>
                      <a:pt x="11493" y="975"/>
                      <a:pt x="11268" y="681"/>
                    </a:cubicBezTo>
                    <a:cubicBezTo>
                      <a:pt x="11105" y="465"/>
                      <a:pt x="11004" y="334"/>
                      <a:pt x="10939" y="257"/>
                    </a:cubicBezTo>
                    <a:cubicBezTo>
                      <a:pt x="10928" y="247"/>
                      <a:pt x="10921" y="233"/>
                      <a:pt x="10914" y="223"/>
                    </a:cubicBezTo>
                    <a:lnTo>
                      <a:pt x="10911" y="227"/>
                    </a:lnTo>
                    <a:cubicBezTo>
                      <a:pt x="10864" y="179"/>
                      <a:pt x="10836" y="162"/>
                      <a:pt x="10811" y="162"/>
                    </a:cubicBezTo>
                    <a:cubicBezTo>
                      <a:pt x="10791" y="162"/>
                      <a:pt x="10773" y="174"/>
                      <a:pt x="10748" y="192"/>
                    </a:cubicBezTo>
                    <a:cubicBezTo>
                      <a:pt x="10720" y="209"/>
                      <a:pt x="10703" y="237"/>
                      <a:pt x="10696" y="268"/>
                    </a:cubicBezTo>
                    <a:cubicBezTo>
                      <a:pt x="10689" y="302"/>
                      <a:pt x="10696" y="334"/>
                      <a:pt x="10717" y="361"/>
                    </a:cubicBezTo>
                    <a:cubicBezTo>
                      <a:pt x="12771" y="3345"/>
                      <a:pt x="15501" y="7329"/>
                      <a:pt x="17189" y="9844"/>
                    </a:cubicBezTo>
                    <a:cubicBezTo>
                      <a:pt x="16967" y="9550"/>
                      <a:pt x="16728" y="9238"/>
                      <a:pt x="16486" y="8916"/>
                    </a:cubicBezTo>
                    <a:cubicBezTo>
                      <a:pt x="10626" y="1166"/>
                      <a:pt x="9982" y="403"/>
                      <a:pt x="9796" y="403"/>
                    </a:cubicBezTo>
                    <a:cubicBezTo>
                      <a:pt x="9774" y="403"/>
                      <a:pt x="9759" y="413"/>
                      <a:pt x="9743" y="424"/>
                    </a:cubicBezTo>
                    <a:cubicBezTo>
                      <a:pt x="9715" y="444"/>
                      <a:pt x="9695" y="476"/>
                      <a:pt x="9688" y="507"/>
                    </a:cubicBezTo>
                    <a:cubicBezTo>
                      <a:pt x="9670" y="604"/>
                      <a:pt x="9643" y="753"/>
                      <a:pt x="14330" y="7586"/>
                    </a:cubicBezTo>
                    <a:cubicBezTo>
                      <a:pt x="14088" y="7257"/>
                      <a:pt x="13838" y="6924"/>
                      <a:pt x="13593" y="6595"/>
                    </a:cubicBezTo>
                    <a:cubicBezTo>
                      <a:pt x="9784" y="1515"/>
                      <a:pt x="8794" y="302"/>
                      <a:pt x="8475" y="57"/>
                    </a:cubicBezTo>
                    <a:cubicBezTo>
                      <a:pt x="8471" y="57"/>
                      <a:pt x="8471" y="53"/>
                      <a:pt x="8471" y="53"/>
                    </a:cubicBezTo>
                    <a:lnTo>
                      <a:pt x="8471" y="57"/>
                    </a:lnTo>
                    <a:cubicBezTo>
                      <a:pt x="8417" y="15"/>
                      <a:pt x="8382" y="1"/>
                      <a:pt x="8356" y="1"/>
                    </a:cubicBezTo>
                    <a:close/>
                  </a:path>
                </a:pathLst>
              </a:custGeom>
              <a:solidFill>
                <a:srgbClr val="F9CB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9" name="Google Shape;249;p28"/>
              <p:cNvGrpSpPr/>
              <p:nvPr/>
            </p:nvGrpSpPr>
            <p:grpSpPr>
              <a:xfrm rot="-463497">
                <a:off x="6619536" y="649401"/>
                <a:ext cx="960126" cy="1122298"/>
                <a:chOff x="6246600" y="3562450"/>
                <a:chExt cx="840768" cy="982780"/>
              </a:xfrm>
            </p:grpSpPr>
            <p:sp>
              <p:nvSpPr>
                <p:cNvPr id="250" name="Google Shape;250;p28"/>
                <p:cNvSpPr/>
                <p:nvPr/>
              </p:nvSpPr>
              <p:spPr>
                <a:xfrm>
                  <a:off x="6357979" y="3901087"/>
                  <a:ext cx="597582" cy="562038"/>
                </a:xfrm>
                <a:custGeom>
                  <a:avLst/>
                  <a:gdLst/>
                  <a:ahLst/>
                  <a:cxnLst/>
                  <a:rect l="l" t="t" r="r" b="b"/>
                  <a:pathLst>
                    <a:path w="7431" h="6989" extrusionOk="0">
                      <a:moveTo>
                        <a:pt x="4045" y="164"/>
                      </a:moveTo>
                      <a:cubicBezTo>
                        <a:pt x="4855" y="164"/>
                        <a:pt x="5844" y="566"/>
                        <a:pt x="6401" y="1126"/>
                      </a:cubicBezTo>
                      <a:cubicBezTo>
                        <a:pt x="7160" y="1895"/>
                        <a:pt x="7288" y="2821"/>
                        <a:pt x="7205" y="3843"/>
                      </a:cubicBezTo>
                      <a:cubicBezTo>
                        <a:pt x="7135" y="4689"/>
                        <a:pt x="7048" y="5354"/>
                        <a:pt x="6445" y="5970"/>
                      </a:cubicBezTo>
                      <a:cubicBezTo>
                        <a:pt x="5881" y="6549"/>
                        <a:pt x="5325" y="6822"/>
                        <a:pt x="4514" y="6822"/>
                      </a:cubicBezTo>
                      <a:cubicBezTo>
                        <a:pt x="4469" y="6822"/>
                        <a:pt x="4424" y="6821"/>
                        <a:pt x="4377" y="6819"/>
                      </a:cubicBezTo>
                      <a:cubicBezTo>
                        <a:pt x="3559" y="6792"/>
                        <a:pt x="2353" y="6629"/>
                        <a:pt x="1688" y="6119"/>
                      </a:cubicBezTo>
                      <a:cubicBezTo>
                        <a:pt x="885" y="5506"/>
                        <a:pt x="507" y="4331"/>
                        <a:pt x="479" y="3354"/>
                      </a:cubicBezTo>
                      <a:cubicBezTo>
                        <a:pt x="448" y="2298"/>
                        <a:pt x="808" y="1223"/>
                        <a:pt x="1789" y="690"/>
                      </a:cubicBezTo>
                      <a:cubicBezTo>
                        <a:pt x="2420" y="344"/>
                        <a:pt x="3231" y="243"/>
                        <a:pt x="3937" y="167"/>
                      </a:cubicBezTo>
                      <a:cubicBezTo>
                        <a:pt x="3973" y="165"/>
                        <a:pt x="4009" y="164"/>
                        <a:pt x="4045" y="164"/>
                      </a:cubicBezTo>
                      <a:close/>
                      <a:moveTo>
                        <a:pt x="4068" y="1"/>
                      </a:moveTo>
                      <a:cubicBezTo>
                        <a:pt x="4030" y="1"/>
                        <a:pt x="3991" y="1"/>
                        <a:pt x="3953" y="3"/>
                      </a:cubicBezTo>
                      <a:lnTo>
                        <a:pt x="3953" y="3"/>
                      </a:lnTo>
                      <a:cubicBezTo>
                        <a:pt x="3952" y="3"/>
                        <a:pt x="3951" y="3"/>
                        <a:pt x="3949" y="3"/>
                      </a:cubicBezTo>
                      <a:cubicBezTo>
                        <a:pt x="3946" y="3"/>
                        <a:pt x="3942" y="3"/>
                        <a:pt x="3937" y="4"/>
                      </a:cubicBezTo>
                      <a:cubicBezTo>
                        <a:pt x="3937" y="4"/>
                        <a:pt x="3937" y="4"/>
                        <a:pt x="3937" y="4"/>
                      </a:cubicBezTo>
                      <a:lnTo>
                        <a:pt x="3937" y="4"/>
                      </a:lnTo>
                      <a:cubicBezTo>
                        <a:pt x="3932" y="4"/>
                        <a:pt x="3928" y="4"/>
                        <a:pt x="3923" y="5"/>
                      </a:cubicBezTo>
                      <a:lnTo>
                        <a:pt x="3923" y="5"/>
                      </a:lnTo>
                      <a:cubicBezTo>
                        <a:pt x="2589" y="151"/>
                        <a:pt x="1112" y="453"/>
                        <a:pt x="559" y="1844"/>
                      </a:cubicBezTo>
                      <a:cubicBezTo>
                        <a:pt x="1" y="3247"/>
                        <a:pt x="362" y="5423"/>
                        <a:pt x="1671" y="6320"/>
                      </a:cubicBezTo>
                      <a:cubicBezTo>
                        <a:pt x="2295" y="6750"/>
                        <a:pt x="3210" y="6864"/>
                        <a:pt x="3944" y="6950"/>
                      </a:cubicBezTo>
                      <a:cubicBezTo>
                        <a:pt x="4142" y="6973"/>
                        <a:pt x="4352" y="6988"/>
                        <a:pt x="4564" y="6988"/>
                      </a:cubicBezTo>
                      <a:cubicBezTo>
                        <a:pt x="5071" y="6988"/>
                        <a:pt x="5591" y="6901"/>
                        <a:pt x="5999" y="6614"/>
                      </a:cubicBezTo>
                      <a:cubicBezTo>
                        <a:pt x="7218" y="5762"/>
                        <a:pt x="7426" y="4484"/>
                        <a:pt x="7430" y="3070"/>
                      </a:cubicBezTo>
                      <a:cubicBezTo>
                        <a:pt x="7430" y="1369"/>
                        <a:pt x="5701" y="1"/>
                        <a:pt x="406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8"/>
                <p:cNvSpPr/>
                <p:nvPr/>
              </p:nvSpPr>
              <p:spPr>
                <a:xfrm>
                  <a:off x="6276676" y="3845840"/>
                  <a:ext cx="754316" cy="677759"/>
                </a:xfrm>
                <a:custGeom>
                  <a:avLst/>
                  <a:gdLst/>
                  <a:ahLst/>
                  <a:cxnLst/>
                  <a:rect l="l" t="t" r="r" b="b"/>
                  <a:pathLst>
                    <a:path w="9380" h="8428" extrusionOk="0">
                      <a:moveTo>
                        <a:pt x="4917" y="164"/>
                      </a:moveTo>
                      <a:cubicBezTo>
                        <a:pt x="6119" y="202"/>
                        <a:pt x="7304" y="646"/>
                        <a:pt x="8163" y="1505"/>
                      </a:cubicBezTo>
                      <a:cubicBezTo>
                        <a:pt x="8832" y="2177"/>
                        <a:pt x="9106" y="3393"/>
                        <a:pt x="9092" y="4332"/>
                      </a:cubicBezTo>
                      <a:cubicBezTo>
                        <a:pt x="9078" y="5147"/>
                        <a:pt x="8774" y="6047"/>
                        <a:pt x="8344" y="6730"/>
                      </a:cubicBezTo>
                      <a:cubicBezTo>
                        <a:pt x="7668" y="7808"/>
                        <a:pt x="6524" y="8182"/>
                        <a:pt x="5309" y="8254"/>
                      </a:cubicBezTo>
                      <a:cubicBezTo>
                        <a:pt x="5108" y="8266"/>
                        <a:pt x="4905" y="8273"/>
                        <a:pt x="4702" y="8273"/>
                      </a:cubicBezTo>
                      <a:cubicBezTo>
                        <a:pt x="3662" y="8273"/>
                        <a:pt x="2613" y="8091"/>
                        <a:pt x="1813" y="7375"/>
                      </a:cubicBezTo>
                      <a:cubicBezTo>
                        <a:pt x="901" y="6553"/>
                        <a:pt x="475" y="5347"/>
                        <a:pt x="489" y="4138"/>
                      </a:cubicBezTo>
                      <a:cubicBezTo>
                        <a:pt x="496" y="3535"/>
                        <a:pt x="589" y="2923"/>
                        <a:pt x="783" y="2354"/>
                      </a:cubicBezTo>
                      <a:cubicBezTo>
                        <a:pt x="1023" y="1658"/>
                        <a:pt x="1567" y="1193"/>
                        <a:pt x="2152" y="781"/>
                      </a:cubicBezTo>
                      <a:cubicBezTo>
                        <a:pt x="2974" y="206"/>
                        <a:pt x="3961" y="268"/>
                        <a:pt x="4917" y="164"/>
                      </a:cubicBezTo>
                      <a:close/>
                      <a:moveTo>
                        <a:pt x="4929" y="0"/>
                      </a:moveTo>
                      <a:cubicBezTo>
                        <a:pt x="4925" y="0"/>
                        <a:pt x="4921" y="1"/>
                        <a:pt x="4917" y="1"/>
                      </a:cubicBezTo>
                      <a:cubicBezTo>
                        <a:pt x="4916" y="1"/>
                        <a:pt x="4915" y="1"/>
                        <a:pt x="4914" y="1"/>
                      </a:cubicBezTo>
                      <a:cubicBezTo>
                        <a:pt x="4906" y="1"/>
                        <a:pt x="4899" y="2"/>
                        <a:pt x="4893" y="4"/>
                      </a:cubicBezTo>
                      <a:lnTo>
                        <a:pt x="4893" y="4"/>
                      </a:lnTo>
                      <a:cubicBezTo>
                        <a:pt x="4125" y="83"/>
                        <a:pt x="3232" y="22"/>
                        <a:pt x="2526" y="365"/>
                      </a:cubicBezTo>
                      <a:cubicBezTo>
                        <a:pt x="1722" y="750"/>
                        <a:pt x="915" y="1453"/>
                        <a:pt x="624" y="2309"/>
                      </a:cubicBezTo>
                      <a:cubicBezTo>
                        <a:pt x="1" y="4162"/>
                        <a:pt x="308" y="6467"/>
                        <a:pt x="1951" y="7693"/>
                      </a:cubicBezTo>
                      <a:cubicBezTo>
                        <a:pt x="2775" y="8309"/>
                        <a:pt x="3776" y="8428"/>
                        <a:pt x="4777" y="8428"/>
                      </a:cubicBezTo>
                      <a:cubicBezTo>
                        <a:pt x="4795" y="8428"/>
                        <a:pt x="4813" y="8427"/>
                        <a:pt x="4830" y="8427"/>
                      </a:cubicBezTo>
                      <a:cubicBezTo>
                        <a:pt x="5752" y="8424"/>
                        <a:pt x="6819" y="8317"/>
                        <a:pt x="7599" y="7776"/>
                      </a:cubicBezTo>
                      <a:cubicBezTo>
                        <a:pt x="8680" y="7025"/>
                        <a:pt x="9380" y="5320"/>
                        <a:pt x="9244" y="4010"/>
                      </a:cubicBezTo>
                      <a:cubicBezTo>
                        <a:pt x="9130" y="2888"/>
                        <a:pt x="8873" y="1851"/>
                        <a:pt x="7976" y="1117"/>
                      </a:cubicBezTo>
                      <a:cubicBezTo>
                        <a:pt x="7114" y="409"/>
                        <a:pt x="6051" y="42"/>
                        <a:pt x="4946" y="2"/>
                      </a:cubicBezTo>
                      <a:lnTo>
                        <a:pt x="4946" y="2"/>
                      </a:lnTo>
                      <a:cubicBezTo>
                        <a:pt x="4940" y="1"/>
                        <a:pt x="4935" y="0"/>
                        <a:pt x="492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8"/>
                <p:cNvSpPr/>
                <p:nvPr/>
              </p:nvSpPr>
              <p:spPr>
                <a:xfrm>
                  <a:off x="6297987" y="3804345"/>
                  <a:ext cx="228547" cy="163167"/>
                </a:xfrm>
                <a:custGeom>
                  <a:avLst/>
                  <a:gdLst/>
                  <a:ahLst/>
                  <a:cxnLst/>
                  <a:rect l="l" t="t" r="r" b="b"/>
                  <a:pathLst>
                    <a:path w="2842" h="2029" extrusionOk="0">
                      <a:moveTo>
                        <a:pt x="2733" y="0"/>
                      </a:moveTo>
                      <a:cubicBezTo>
                        <a:pt x="2726" y="0"/>
                        <a:pt x="2717" y="1"/>
                        <a:pt x="2709" y="4"/>
                      </a:cubicBezTo>
                      <a:cubicBezTo>
                        <a:pt x="1741" y="295"/>
                        <a:pt x="571" y="1013"/>
                        <a:pt x="37" y="1907"/>
                      </a:cubicBezTo>
                      <a:cubicBezTo>
                        <a:pt x="1" y="1969"/>
                        <a:pt x="57" y="2029"/>
                        <a:pt x="113" y="2029"/>
                      </a:cubicBezTo>
                      <a:cubicBezTo>
                        <a:pt x="137" y="2029"/>
                        <a:pt x="162" y="2017"/>
                        <a:pt x="179" y="1990"/>
                      </a:cubicBezTo>
                      <a:cubicBezTo>
                        <a:pt x="688" y="1134"/>
                        <a:pt x="1831" y="441"/>
                        <a:pt x="2750" y="161"/>
                      </a:cubicBezTo>
                      <a:cubicBezTo>
                        <a:pt x="2841" y="135"/>
                        <a:pt x="2815" y="0"/>
                        <a:pt x="273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8"/>
                <p:cNvSpPr/>
                <p:nvPr/>
              </p:nvSpPr>
              <p:spPr>
                <a:xfrm>
                  <a:off x="6246600" y="3738564"/>
                  <a:ext cx="278968" cy="228949"/>
                </a:xfrm>
                <a:custGeom>
                  <a:avLst/>
                  <a:gdLst/>
                  <a:ahLst/>
                  <a:cxnLst/>
                  <a:rect l="l" t="t" r="r" b="b"/>
                  <a:pathLst>
                    <a:path w="3469" h="2847" extrusionOk="0">
                      <a:moveTo>
                        <a:pt x="1999" y="1"/>
                      </a:moveTo>
                      <a:cubicBezTo>
                        <a:pt x="1606" y="1"/>
                        <a:pt x="1205" y="117"/>
                        <a:pt x="877" y="331"/>
                      </a:cubicBezTo>
                      <a:cubicBezTo>
                        <a:pt x="66" y="857"/>
                        <a:pt x="1" y="2146"/>
                        <a:pt x="690" y="2822"/>
                      </a:cubicBezTo>
                      <a:cubicBezTo>
                        <a:pt x="707" y="2839"/>
                        <a:pt x="726" y="2847"/>
                        <a:pt x="745" y="2847"/>
                      </a:cubicBezTo>
                      <a:cubicBezTo>
                        <a:pt x="808" y="2847"/>
                        <a:pt x="863" y="2764"/>
                        <a:pt x="804" y="2707"/>
                      </a:cubicBezTo>
                      <a:cubicBezTo>
                        <a:pt x="121" y="2032"/>
                        <a:pt x="298" y="822"/>
                        <a:pt x="1116" y="379"/>
                      </a:cubicBezTo>
                      <a:cubicBezTo>
                        <a:pt x="1379" y="237"/>
                        <a:pt x="1683" y="162"/>
                        <a:pt x="1983" y="162"/>
                      </a:cubicBezTo>
                      <a:cubicBezTo>
                        <a:pt x="2524" y="162"/>
                        <a:pt x="3051" y="406"/>
                        <a:pt x="3298" y="944"/>
                      </a:cubicBezTo>
                      <a:cubicBezTo>
                        <a:pt x="3311" y="973"/>
                        <a:pt x="3334" y="985"/>
                        <a:pt x="3358" y="985"/>
                      </a:cubicBezTo>
                      <a:cubicBezTo>
                        <a:pt x="3410" y="985"/>
                        <a:pt x="3468" y="925"/>
                        <a:pt x="3437" y="860"/>
                      </a:cubicBezTo>
                      <a:cubicBezTo>
                        <a:pt x="3166" y="266"/>
                        <a:pt x="2592" y="1"/>
                        <a:pt x="19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8"/>
                <p:cNvSpPr/>
                <p:nvPr/>
              </p:nvSpPr>
              <p:spPr>
                <a:xfrm>
                  <a:off x="6394810" y="4443341"/>
                  <a:ext cx="98431" cy="101889"/>
                </a:xfrm>
                <a:custGeom>
                  <a:avLst/>
                  <a:gdLst/>
                  <a:ahLst/>
                  <a:cxnLst/>
                  <a:rect l="l" t="t" r="r" b="b"/>
                  <a:pathLst>
                    <a:path w="1224" h="1267" extrusionOk="0">
                      <a:moveTo>
                        <a:pt x="326" y="0"/>
                      </a:moveTo>
                      <a:cubicBezTo>
                        <a:pt x="302" y="0"/>
                        <a:pt x="279" y="12"/>
                        <a:pt x="264" y="41"/>
                      </a:cubicBezTo>
                      <a:cubicBezTo>
                        <a:pt x="153" y="270"/>
                        <a:pt x="80" y="506"/>
                        <a:pt x="56" y="755"/>
                      </a:cubicBezTo>
                      <a:cubicBezTo>
                        <a:pt x="42" y="893"/>
                        <a:pt x="0" y="1147"/>
                        <a:pt x="142" y="1234"/>
                      </a:cubicBezTo>
                      <a:cubicBezTo>
                        <a:pt x="182" y="1257"/>
                        <a:pt x="229" y="1267"/>
                        <a:pt x="278" y="1267"/>
                      </a:cubicBezTo>
                      <a:cubicBezTo>
                        <a:pt x="400" y="1267"/>
                        <a:pt x="539" y="1207"/>
                        <a:pt x="631" y="1160"/>
                      </a:cubicBezTo>
                      <a:cubicBezTo>
                        <a:pt x="843" y="1050"/>
                        <a:pt x="1009" y="873"/>
                        <a:pt x="1168" y="700"/>
                      </a:cubicBezTo>
                      <a:cubicBezTo>
                        <a:pt x="1224" y="641"/>
                        <a:pt x="1168" y="559"/>
                        <a:pt x="1108" y="559"/>
                      </a:cubicBezTo>
                      <a:cubicBezTo>
                        <a:pt x="1089" y="559"/>
                        <a:pt x="1070" y="567"/>
                        <a:pt x="1054" y="586"/>
                      </a:cubicBezTo>
                      <a:cubicBezTo>
                        <a:pt x="896" y="753"/>
                        <a:pt x="615" y="1093"/>
                        <a:pt x="353" y="1093"/>
                      </a:cubicBezTo>
                      <a:cubicBezTo>
                        <a:pt x="344" y="1093"/>
                        <a:pt x="335" y="1092"/>
                        <a:pt x="326" y="1091"/>
                      </a:cubicBezTo>
                      <a:cubicBezTo>
                        <a:pt x="310" y="1098"/>
                        <a:pt x="296" y="1101"/>
                        <a:pt x="283" y="1101"/>
                      </a:cubicBezTo>
                      <a:cubicBezTo>
                        <a:pt x="241" y="1101"/>
                        <a:pt x="217" y="1065"/>
                        <a:pt x="211" y="991"/>
                      </a:cubicBezTo>
                      <a:lnTo>
                        <a:pt x="211" y="914"/>
                      </a:lnTo>
                      <a:cubicBezTo>
                        <a:pt x="205" y="824"/>
                        <a:pt x="222" y="711"/>
                        <a:pt x="240" y="623"/>
                      </a:cubicBezTo>
                      <a:cubicBezTo>
                        <a:pt x="271" y="450"/>
                        <a:pt x="330" y="284"/>
                        <a:pt x="406" y="124"/>
                      </a:cubicBezTo>
                      <a:cubicBezTo>
                        <a:pt x="437" y="60"/>
                        <a:pt x="380" y="0"/>
                        <a:pt x="32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8"/>
                <p:cNvSpPr/>
                <p:nvPr/>
              </p:nvSpPr>
              <p:spPr>
                <a:xfrm>
                  <a:off x="6846356" y="4432484"/>
                  <a:ext cx="98270" cy="101889"/>
                </a:xfrm>
                <a:custGeom>
                  <a:avLst/>
                  <a:gdLst/>
                  <a:ahLst/>
                  <a:cxnLst/>
                  <a:rect l="l" t="t" r="r" b="b"/>
                  <a:pathLst>
                    <a:path w="1222" h="1267" extrusionOk="0">
                      <a:moveTo>
                        <a:pt x="897" y="0"/>
                      </a:moveTo>
                      <a:cubicBezTo>
                        <a:pt x="843" y="0"/>
                        <a:pt x="786" y="60"/>
                        <a:pt x="820" y="125"/>
                      </a:cubicBezTo>
                      <a:cubicBezTo>
                        <a:pt x="896" y="284"/>
                        <a:pt x="955" y="446"/>
                        <a:pt x="986" y="624"/>
                      </a:cubicBezTo>
                      <a:cubicBezTo>
                        <a:pt x="999" y="703"/>
                        <a:pt x="1007" y="790"/>
                        <a:pt x="1010" y="873"/>
                      </a:cubicBezTo>
                      <a:cubicBezTo>
                        <a:pt x="1014" y="911"/>
                        <a:pt x="1014" y="949"/>
                        <a:pt x="1010" y="991"/>
                      </a:cubicBezTo>
                      <a:cubicBezTo>
                        <a:pt x="1005" y="1063"/>
                        <a:pt x="981" y="1100"/>
                        <a:pt x="938" y="1100"/>
                      </a:cubicBezTo>
                      <a:cubicBezTo>
                        <a:pt x="925" y="1100"/>
                        <a:pt x="911" y="1097"/>
                        <a:pt x="896" y="1091"/>
                      </a:cubicBezTo>
                      <a:cubicBezTo>
                        <a:pt x="888" y="1091"/>
                        <a:pt x="880" y="1092"/>
                        <a:pt x="872" y="1092"/>
                      </a:cubicBezTo>
                      <a:cubicBezTo>
                        <a:pt x="609" y="1092"/>
                        <a:pt x="330" y="753"/>
                        <a:pt x="172" y="582"/>
                      </a:cubicBezTo>
                      <a:cubicBezTo>
                        <a:pt x="155" y="564"/>
                        <a:pt x="136" y="557"/>
                        <a:pt x="117" y="557"/>
                      </a:cubicBezTo>
                      <a:cubicBezTo>
                        <a:pt x="56" y="557"/>
                        <a:pt x="1" y="639"/>
                        <a:pt x="54" y="700"/>
                      </a:cubicBezTo>
                      <a:cubicBezTo>
                        <a:pt x="217" y="870"/>
                        <a:pt x="383" y="1046"/>
                        <a:pt x="594" y="1157"/>
                      </a:cubicBezTo>
                      <a:cubicBezTo>
                        <a:pt x="684" y="1207"/>
                        <a:pt x="824" y="1266"/>
                        <a:pt x="946" y="1266"/>
                      </a:cubicBezTo>
                      <a:cubicBezTo>
                        <a:pt x="995" y="1266"/>
                        <a:pt x="1041" y="1257"/>
                        <a:pt x="1079" y="1233"/>
                      </a:cubicBezTo>
                      <a:cubicBezTo>
                        <a:pt x="1221" y="1143"/>
                        <a:pt x="1180" y="897"/>
                        <a:pt x="1166" y="755"/>
                      </a:cubicBezTo>
                      <a:cubicBezTo>
                        <a:pt x="1145" y="505"/>
                        <a:pt x="1069" y="267"/>
                        <a:pt x="958" y="41"/>
                      </a:cubicBezTo>
                      <a:cubicBezTo>
                        <a:pt x="944" y="12"/>
                        <a:pt x="921" y="0"/>
                        <a:pt x="89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8"/>
                <p:cNvSpPr/>
                <p:nvPr/>
              </p:nvSpPr>
              <p:spPr>
                <a:xfrm>
                  <a:off x="6637672" y="3990994"/>
                  <a:ext cx="21632" cy="222998"/>
                </a:xfrm>
                <a:custGeom>
                  <a:avLst/>
                  <a:gdLst/>
                  <a:ahLst/>
                  <a:cxnLst/>
                  <a:rect l="l" t="t" r="r" b="b"/>
                  <a:pathLst>
                    <a:path w="269" h="2773" extrusionOk="0">
                      <a:moveTo>
                        <a:pt x="80" y="1"/>
                      </a:moveTo>
                      <a:cubicBezTo>
                        <a:pt x="40" y="1"/>
                        <a:pt x="0" y="28"/>
                        <a:pt x="2" y="81"/>
                      </a:cubicBezTo>
                      <a:cubicBezTo>
                        <a:pt x="23" y="951"/>
                        <a:pt x="68" y="1824"/>
                        <a:pt x="102" y="2693"/>
                      </a:cubicBezTo>
                      <a:cubicBezTo>
                        <a:pt x="104" y="2746"/>
                        <a:pt x="147" y="2773"/>
                        <a:pt x="189" y="2773"/>
                      </a:cubicBezTo>
                      <a:cubicBezTo>
                        <a:pt x="230" y="2773"/>
                        <a:pt x="269" y="2747"/>
                        <a:pt x="265" y="2693"/>
                      </a:cubicBezTo>
                      <a:cubicBezTo>
                        <a:pt x="231" y="1824"/>
                        <a:pt x="185" y="951"/>
                        <a:pt x="164" y="81"/>
                      </a:cubicBezTo>
                      <a:cubicBezTo>
                        <a:pt x="163" y="28"/>
                        <a:pt x="121" y="1"/>
                        <a:pt x="8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8"/>
                <p:cNvSpPr/>
                <p:nvPr/>
              </p:nvSpPr>
              <p:spPr>
                <a:xfrm>
                  <a:off x="6566582" y="4216805"/>
                  <a:ext cx="93043" cy="108242"/>
                </a:xfrm>
                <a:custGeom>
                  <a:avLst/>
                  <a:gdLst/>
                  <a:ahLst/>
                  <a:cxnLst/>
                  <a:rect l="l" t="t" r="r" b="b"/>
                  <a:pathLst>
                    <a:path w="1157" h="1346" extrusionOk="0">
                      <a:moveTo>
                        <a:pt x="1042" y="1"/>
                      </a:moveTo>
                      <a:cubicBezTo>
                        <a:pt x="1024" y="1"/>
                        <a:pt x="1005" y="9"/>
                        <a:pt x="990" y="28"/>
                      </a:cubicBezTo>
                      <a:cubicBezTo>
                        <a:pt x="661" y="416"/>
                        <a:pt x="297" y="787"/>
                        <a:pt x="37" y="1223"/>
                      </a:cubicBezTo>
                      <a:cubicBezTo>
                        <a:pt x="1" y="1288"/>
                        <a:pt x="58" y="1346"/>
                        <a:pt x="114" y="1346"/>
                      </a:cubicBezTo>
                      <a:cubicBezTo>
                        <a:pt x="138" y="1346"/>
                        <a:pt x="163" y="1334"/>
                        <a:pt x="179" y="1306"/>
                      </a:cubicBezTo>
                      <a:cubicBezTo>
                        <a:pt x="432" y="880"/>
                        <a:pt x="786" y="520"/>
                        <a:pt x="1104" y="146"/>
                      </a:cubicBezTo>
                      <a:cubicBezTo>
                        <a:pt x="1157" y="84"/>
                        <a:pt x="1101" y="1"/>
                        <a:pt x="104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8"/>
                <p:cNvSpPr/>
                <p:nvPr/>
              </p:nvSpPr>
              <p:spPr>
                <a:xfrm>
                  <a:off x="6278365" y="3728029"/>
                  <a:ext cx="78487" cy="64897"/>
                </a:xfrm>
                <a:custGeom>
                  <a:avLst/>
                  <a:gdLst/>
                  <a:ahLst/>
                  <a:cxnLst/>
                  <a:rect l="l" t="t" r="r" b="b"/>
                  <a:pathLst>
                    <a:path w="976" h="807" extrusionOk="0">
                      <a:moveTo>
                        <a:pt x="316" y="0"/>
                      </a:moveTo>
                      <a:cubicBezTo>
                        <a:pt x="267" y="0"/>
                        <a:pt x="221" y="14"/>
                        <a:pt x="180" y="49"/>
                      </a:cubicBezTo>
                      <a:cubicBezTo>
                        <a:pt x="1" y="209"/>
                        <a:pt x="215" y="545"/>
                        <a:pt x="236" y="729"/>
                      </a:cubicBezTo>
                      <a:cubicBezTo>
                        <a:pt x="241" y="781"/>
                        <a:pt x="284" y="807"/>
                        <a:pt x="325" y="807"/>
                      </a:cubicBezTo>
                      <a:cubicBezTo>
                        <a:pt x="366" y="807"/>
                        <a:pt x="404" y="781"/>
                        <a:pt x="399" y="729"/>
                      </a:cubicBezTo>
                      <a:cubicBezTo>
                        <a:pt x="388" y="645"/>
                        <a:pt x="367" y="566"/>
                        <a:pt x="343" y="489"/>
                      </a:cubicBezTo>
                      <a:cubicBezTo>
                        <a:pt x="319" y="417"/>
                        <a:pt x="277" y="330"/>
                        <a:pt x="281" y="257"/>
                      </a:cubicBezTo>
                      <a:cubicBezTo>
                        <a:pt x="283" y="199"/>
                        <a:pt x="309" y="180"/>
                        <a:pt x="344" y="180"/>
                      </a:cubicBezTo>
                      <a:cubicBezTo>
                        <a:pt x="403" y="180"/>
                        <a:pt x="490" y="238"/>
                        <a:pt x="534" y="264"/>
                      </a:cubicBezTo>
                      <a:cubicBezTo>
                        <a:pt x="624" y="320"/>
                        <a:pt x="711" y="382"/>
                        <a:pt x="811" y="427"/>
                      </a:cubicBezTo>
                      <a:cubicBezTo>
                        <a:pt x="823" y="432"/>
                        <a:pt x="834" y="434"/>
                        <a:pt x="845" y="434"/>
                      </a:cubicBezTo>
                      <a:cubicBezTo>
                        <a:pt x="922" y="434"/>
                        <a:pt x="975" y="321"/>
                        <a:pt x="890" y="285"/>
                      </a:cubicBezTo>
                      <a:cubicBezTo>
                        <a:pt x="752" y="224"/>
                        <a:pt x="510" y="0"/>
                        <a:pt x="31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28"/>
                <p:cNvSpPr/>
                <p:nvPr/>
              </p:nvSpPr>
              <p:spPr>
                <a:xfrm>
                  <a:off x="6710530" y="3804345"/>
                  <a:ext cx="251144" cy="124084"/>
                </a:xfrm>
                <a:custGeom>
                  <a:avLst/>
                  <a:gdLst/>
                  <a:ahLst/>
                  <a:cxnLst/>
                  <a:rect l="l" t="t" r="r" b="b"/>
                  <a:pathLst>
                    <a:path w="3123" h="1543" extrusionOk="0">
                      <a:moveTo>
                        <a:pt x="92" y="0"/>
                      </a:moveTo>
                      <a:cubicBezTo>
                        <a:pt x="0" y="0"/>
                        <a:pt x="4" y="154"/>
                        <a:pt x="104" y="164"/>
                      </a:cubicBezTo>
                      <a:cubicBezTo>
                        <a:pt x="1060" y="282"/>
                        <a:pt x="2301" y="763"/>
                        <a:pt x="2955" y="1515"/>
                      </a:cubicBezTo>
                      <a:cubicBezTo>
                        <a:pt x="2971" y="1534"/>
                        <a:pt x="2990" y="1542"/>
                        <a:pt x="3008" y="1542"/>
                      </a:cubicBezTo>
                      <a:cubicBezTo>
                        <a:pt x="3067" y="1542"/>
                        <a:pt x="3123" y="1461"/>
                        <a:pt x="3070" y="1401"/>
                      </a:cubicBezTo>
                      <a:cubicBezTo>
                        <a:pt x="2384" y="611"/>
                        <a:pt x="1108" y="126"/>
                        <a:pt x="104" y="1"/>
                      </a:cubicBezTo>
                      <a:cubicBezTo>
                        <a:pt x="100" y="0"/>
                        <a:pt x="96" y="0"/>
                        <a:pt x="9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8"/>
                <p:cNvSpPr/>
                <p:nvPr/>
              </p:nvSpPr>
              <p:spPr>
                <a:xfrm>
                  <a:off x="6711254" y="3717816"/>
                  <a:ext cx="289905" cy="210131"/>
                </a:xfrm>
                <a:custGeom>
                  <a:avLst/>
                  <a:gdLst/>
                  <a:ahLst/>
                  <a:cxnLst/>
                  <a:rect l="l" t="t" r="r" b="b"/>
                  <a:pathLst>
                    <a:path w="3605" h="2613" extrusionOk="0">
                      <a:moveTo>
                        <a:pt x="1644" y="0"/>
                      </a:moveTo>
                      <a:cubicBezTo>
                        <a:pt x="923" y="0"/>
                        <a:pt x="218" y="373"/>
                        <a:pt x="15" y="1136"/>
                      </a:cubicBezTo>
                      <a:cubicBezTo>
                        <a:pt x="1" y="1198"/>
                        <a:pt x="51" y="1238"/>
                        <a:pt x="100" y="1238"/>
                      </a:cubicBezTo>
                      <a:cubicBezTo>
                        <a:pt x="132" y="1238"/>
                        <a:pt x="164" y="1221"/>
                        <a:pt x="175" y="1181"/>
                      </a:cubicBezTo>
                      <a:cubicBezTo>
                        <a:pt x="357" y="496"/>
                        <a:pt x="998" y="162"/>
                        <a:pt x="1649" y="162"/>
                      </a:cubicBezTo>
                      <a:cubicBezTo>
                        <a:pt x="1876" y="162"/>
                        <a:pt x="2105" y="203"/>
                        <a:pt x="2316" y="284"/>
                      </a:cubicBezTo>
                      <a:cubicBezTo>
                        <a:pt x="3151" y="599"/>
                        <a:pt x="3449" y="1763"/>
                        <a:pt x="2933" y="2494"/>
                      </a:cubicBezTo>
                      <a:cubicBezTo>
                        <a:pt x="2889" y="2555"/>
                        <a:pt x="2946" y="2612"/>
                        <a:pt x="3005" y="2612"/>
                      </a:cubicBezTo>
                      <a:cubicBezTo>
                        <a:pt x="3030" y="2612"/>
                        <a:pt x="3056" y="2602"/>
                        <a:pt x="3074" y="2577"/>
                      </a:cubicBezTo>
                      <a:cubicBezTo>
                        <a:pt x="3605" y="1825"/>
                        <a:pt x="3359" y="589"/>
                        <a:pt x="2521" y="194"/>
                      </a:cubicBezTo>
                      <a:cubicBezTo>
                        <a:pt x="2249" y="65"/>
                        <a:pt x="1945" y="0"/>
                        <a:pt x="164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28"/>
                <p:cNvSpPr/>
                <p:nvPr/>
              </p:nvSpPr>
              <p:spPr>
                <a:xfrm>
                  <a:off x="6868230" y="3691439"/>
                  <a:ext cx="73904" cy="64414"/>
                </a:xfrm>
                <a:custGeom>
                  <a:avLst/>
                  <a:gdLst/>
                  <a:ahLst/>
                  <a:cxnLst/>
                  <a:rect l="l" t="t" r="r" b="b"/>
                  <a:pathLst>
                    <a:path w="919" h="801" extrusionOk="0">
                      <a:moveTo>
                        <a:pt x="623" y="1"/>
                      </a:moveTo>
                      <a:cubicBezTo>
                        <a:pt x="425" y="1"/>
                        <a:pt x="199" y="294"/>
                        <a:pt x="73" y="380"/>
                      </a:cubicBezTo>
                      <a:cubicBezTo>
                        <a:pt x="1" y="426"/>
                        <a:pt x="45" y="532"/>
                        <a:pt x="113" y="532"/>
                      </a:cubicBezTo>
                      <a:cubicBezTo>
                        <a:pt x="127" y="532"/>
                        <a:pt x="141" y="528"/>
                        <a:pt x="156" y="518"/>
                      </a:cubicBezTo>
                      <a:cubicBezTo>
                        <a:pt x="233" y="469"/>
                        <a:pt x="302" y="404"/>
                        <a:pt x="367" y="341"/>
                      </a:cubicBezTo>
                      <a:cubicBezTo>
                        <a:pt x="411" y="304"/>
                        <a:pt x="529" y="182"/>
                        <a:pt x="604" y="182"/>
                      </a:cubicBezTo>
                      <a:cubicBezTo>
                        <a:pt x="626" y="182"/>
                        <a:pt x="643" y="192"/>
                        <a:pt x="655" y="217"/>
                      </a:cubicBezTo>
                      <a:cubicBezTo>
                        <a:pt x="683" y="282"/>
                        <a:pt x="652" y="397"/>
                        <a:pt x="641" y="463"/>
                      </a:cubicBezTo>
                      <a:cubicBezTo>
                        <a:pt x="631" y="549"/>
                        <a:pt x="617" y="636"/>
                        <a:pt x="624" y="722"/>
                      </a:cubicBezTo>
                      <a:cubicBezTo>
                        <a:pt x="627" y="774"/>
                        <a:pt x="670" y="800"/>
                        <a:pt x="711" y="800"/>
                      </a:cubicBezTo>
                      <a:cubicBezTo>
                        <a:pt x="751" y="800"/>
                        <a:pt x="790" y="774"/>
                        <a:pt x="786" y="722"/>
                      </a:cubicBezTo>
                      <a:cubicBezTo>
                        <a:pt x="777" y="532"/>
                        <a:pt x="919" y="189"/>
                        <a:pt x="742" y="44"/>
                      </a:cubicBezTo>
                      <a:cubicBezTo>
                        <a:pt x="704" y="14"/>
                        <a:pt x="664" y="1"/>
                        <a:pt x="62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8"/>
                <p:cNvSpPr/>
                <p:nvPr/>
              </p:nvSpPr>
              <p:spPr>
                <a:xfrm>
                  <a:off x="6550258" y="3735830"/>
                  <a:ext cx="131643" cy="15360"/>
                </a:xfrm>
                <a:custGeom>
                  <a:avLst/>
                  <a:gdLst/>
                  <a:ahLst/>
                  <a:cxnLst/>
                  <a:rect l="l" t="t" r="r" b="b"/>
                  <a:pathLst>
                    <a:path w="1637" h="191" extrusionOk="0">
                      <a:moveTo>
                        <a:pt x="1529" y="0"/>
                      </a:moveTo>
                      <a:cubicBezTo>
                        <a:pt x="1054" y="4"/>
                        <a:pt x="583" y="15"/>
                        <a:pt x="108" y="29"/>
                      </a:cubicBezTo>
                      <a:cubicBezTo>
                        <a:pt x="2" y="32"/>
                        <a:pt x="1" y="191"/>
                        <a:pt x="104" y="191"/>
                      </a:cubicBezTo>
                      <a:cubicBezTo>
                        <a:pt x="105" y="191"/>
                        <a:pt x="107" y="191"/>
                        <a:pt x="108" y="191"/>
                      </a:cubicBezTo>
                      <a:cubicBezTo>
                        <a:pt x="583" y="178"/>
                        <a:pt x="1054" y="167"/>
                        <a:pt x="1529" y="163"/>
                      </a:cubicBezTo>
                      <a:cubicBezTo>
                        <a:pt x="1636" y="163"/>
                        <a:pt x="1636" y="0"/>
                        <a:pt x="152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8"/>
                <p:cNvSpPr/>
                <p:nvPr/>
              </p:nvSpPr>
              <p:spPr>
                <a:xfrm>
                  <a:off x="6551142" y="3797188"/>
                  <a:ext cx="133171" cy="20024"/>
                </a:xfrm>
                <a:custGeom>
                  <a:avLst/>
                  <a:gdLst/>
                  <a:ahLst/>
                  <a:cxnLst/>
                  <a:rect l="l" t="t" r="r" b="b"/>
                  <a:pathLst>
                    <a:path w="1656" h="249" extrusionOk="0">
                      <a:moveTo>
                        <a:pt x="1541" y="0"/>
                      </a:moveTo>
                      <a:cubicBezTo>
                        <a:pt x="1534" y="0"/>
                        <a:pt x="1526" y="1"/>
                        <a:pt x="1518" y="3"/>
                      </a:cubicBezTo>
                      <a:cubicBezTo>
                        <a:pt x="1250" y="66"/>
                        <a:pt x="975" y="84"/>
                        <a:pt x="699" y="84"/>
                      </a:cubicBezTo>
                      <a:cubicBezTo>
                        <a:pt x="501" y="84"/>
                        <a:pt x="303" y="74"/>
                        <a:pt x="108" y="66"/>
                      </a:cubicBezTo>
                      <a:cubicBezTo>
                        <a:pt x="107" y="66"/>
                        <a:pt x="106" y="66"/>
                        <a:pt x="104" y="66"/>
                      </a:cubicBezTo>
                      <a:cubicBezTo>
                        <a:pt x="1" y="66"/>
                        <a:pt x="5" y="225"/>
                        <a:pt x="108" y="232"/>
                      </a:cubicBezTo>
                      <a:cubicBezTo>
                        <a:pt x="298" y="240"/>
                        <a:pt x="490" y="248"/>
                        <a:pt x="682" y="248"/>
                      </a:cubicBezTo>
                      <a:cubicBezTo>
                        <a:pt x="979" y="248"/>
                        <a:pt x="1275" y="229"/>
                        <a:pt x="1563" y="160"/>
                      </a:cubicBezTo>
                      <a:cubicBezTo>
                        <a:pt x="1656" y="137"/>
                        <a:pt x="1628" y="0"/>
                        <a:pt x="15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28"/>
                <p:cNvSpPr/>
                <p:nvPr/>
              </p:nvSpPr>
              <p:spPr>
                <a:xfrm>
                  <a:off x="6665657" y="3736714"/>
                  <a:ext cx="16888" cy="73180"/>
                </a:xfrm>
                <a:custGeom>
                  <a:avLst/>
                  <a:gdLst/>
                  <a:ahLst/>
                  <a:cxnLst/>
                  <a:rect l="l" t="t" r="r" b="b"/>
                  <a:pathLst>
                    <a:path w="210" h="910" extrusionOk="0">
                      <a:moveTo>
                        <a:pt x="108" y="0"/>
                      </a:moveTo>
                      <a:cubicBezTo>
                        <a:pt x="76" y="0"/>
                        <a:pt x="47" y="18"/>
                        <a:pt x="42" y="59"/>
                      </a:cubicBezTo>
                      <a:cubicBezTo>
                        <a:pt x="3" y="319"/>
                        <a:pt x="0" y="572"/>
                        <a:pt x="35" y="832"/>
                      </a:cubicBezTo>
                      <a:cubicBezTo>
                        <a:pt x="42" y="884"/>
                        <a:pt x="86" y="910"/>
                        <a:pt x="127" y="910"/>
                      </a:cubicBezTo>
                      <a:cubicBezTo>
                        <a:pt x="167" y="910"/>
                        <a:pt x="205" y="884"/>
                        <a:pt x="198" y="832"/>
                      </a:cubicBezTo>
                      <a:cubicBezTo>
                        <a:pt x="166" y="589"/>
                        <a:pt x="166" y="346"/>
                        <a:pt x="201" y="101"/>
                      </a:cubicBezTo>
                      <a:cubicBezTo>
                        <a:pt x="210" y="40"/>
                        <a:pt x="156" y="0"/>
                        <a:pt x="10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28"/>
                <p:cNvSpPr/>
                <p:nvPr/>
              </p:nvSpPr>
              <p:spPr>
                <a:xfrm>
                  <a:off x="6551946" y="3738242"/>
                  <a:ext cx="15118" cy="74547"/>
                </a:xfrm>
                <a:custGeom>
                  <a:avLst/>
                  <a:gdLst/>
                  <a:ahLst/>
                  <a:cxnLst/>
                  <a:rect l="l" t="t" r="r" b="b"/>
                  <a:pathLst>
                    <a:path w="188" h="927" extrusionOk="0">
                      <a:moveTo>
                        <a:pt x="80" y="1"/>
                      </a:moveTo>
                      <a:cubicBezTo>
                        <a:pt x="39" y="1"/>
                        <a:pt x="0" y="28"/>
                        <a:pt x="4" y="82"/>
                      </a:cubicBezTo>
                      <a:cubicBezTo>
                        <a:pt x="25" y="335"/>
                        <a:pt x="0" y="591"/>
                        <a:pt x="15" y="847"/>
                      </a:cubicBezTo>
                      <a:cubicBezTo>
                        <a:pt x="18" y="899"/>
                        <a:pt x="61" y="926"/>
                        <a:pt x="103" y="926"/>
                      </a:cubicBezTo>
                      <a:cubicBezTo>
                        <a:pt x="143" y="926"/>
                        <a:pt x="183" y="900"/>
                        <a:pt x="181" y="847"/>
                      </a:cubicBezTo>
                      <a:cubicBezTo>
                        <a:pt x="163" y="591"/>
                        <a:pt x="188" y="335"/>
                        <a:pt x="167" y="82"/>
                      </a:cubicBezTo>
                      <a:cubicBezTo>
                        <a:pt x="163" y="28"/>
                        <a:pt x="121" y="1"/>
                        <a:pt x="8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28"/>
                <p:cNvSpPr/>
                <p:nvPr/>
              </p:nvSpPr>
              <p:spPr>
                <a:xfrm>
                  <a:off x="6612099" y="3806918"/>
                  <a:ext cx="17451" cy="56694"/>
                </a:xfrm>
                <a:custGeom>
                  <a:avLst/>
                  <a:gdLst/>
                  <a:ahLst/>
                  <a:cxnLst/>
                  <a:rect l="l" t="t" r="r" b="b"/>
                  <a:pathLst>
                    <a:path w="217" h="705" extrusionOk="0">
                      <a:moveTo>
                        <a:pt x="132" y="1"/>
                      </a:moveTo>
                      <a:cubicBezTo>
                        <a:pt x="90" y="1"/>
                        <a:pt x="46" y="28"/>
                        <a:pt x="42" y="80"/>
                      </a:cubicBezTo>
                      <a:cubicBezTo>
                        <a:pt x="29" y="271"/>
                        <a:pt x="1" y="458"/>
                        <a:pt x="46" y="645"/>
                      </a:cubicBezTo>
                      <a:cubicBezTo>
                        <a:pt x="56" y="686"/>
                        <a:pt x="86" y="704"/>
                        <a:pt x="118" y="704"/>
                      </a:cubicBezTo>
                      <a:cubicBezTo>
                        <a:pt x="166" y="704"/>
                        <a:pt x="217" y="664"/>
                        <a:pt x="202" y="603"/>
                      </a:cubicBezTo>
                      <a:cubicBezTo>
                        <a:pt x="164" y="430"/>
                        <a:pt x="191" y="253"/>
                        <a:pt x="205" y="80"/>
                      </a:cubicBezTo>
                      <a:cubicBezTo>
                        <a:pt x="211" y="27"/>
                        <a:pt x="173" y="1"/>
                        <a:pt x="13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8"/>
                <p:cNvSpPr/>
                <p:nvPr/>
              </p:nvSpPr>
              <p:spPr>
                <a:xfrm>
                  <a:off x="6629469" y="4194771"/>
                  <a:ext cx="42380" cy="42380"/>
                </a:xfrm>
                <a:custGeom>
                  <a:avLst/>
                  <a:gdLst/>
                  <a:ahLst/>
                  <a:cxnLst/>
                  <a:rect l="l" t="t" r="r" b="b"/>
                  <a:pathLst>
                    <a:path w="527" h="527" extrusionOk="0">
                      <a:moveTo>
                        <a:pt x="263" y="0"/>
                      </a:moveTo>
                      <a:cubicBezTo>
                        <a:pt x="117" y="0"/>
                        <a:pt x="0" y="118"/>
                        <a:pt x="0" y="263"/>
                      </a:cubicBezTo>
                      <a:cubicBezTo>
                        <a:pt x="0" y="409"/>
                        <a:pt x="117" y="527"/>
                        <a:pt x="263" y="527"/>
                      </a:cubicBezTo>
                      <a:cubicBezTo>
                        <a:pt x="408" y="527"/>
                        <a:pt x="527" y="409"/>
                        <a:pt x="527" y="263"/>
                      </a:cubicBezTo>
                      <a:cubicBezTo>
                        <a:pt x="527" y="118"/>
                        <a:pt x="408" y="0"/>
                        <a:pt x="26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8"/>
                <p:cNvSpPr/>
                <p:nvPr/>
              </p:nvSpPr>
              <p:spPr>
                <a:xfrm>
                  <a:off x="6629710" y="3912265"/>
                  <a:ext cx="16003" cy="35786"/>
                </a:xfrm>
                <a:custGeom>
                  <a:avLst/>
                  <a:gdLst/>
                  <a:ahLst/>
                  <a:cxnLst/>
                  <a:rect l="l" t="t" r="r" b="b"/>
                  <a:pathLst>
                    <a:path w="199" h="445" extrusionOk="0">
                      <a:moveTo>
                        <a:pt x="98" y="0"/>
                      </a:moveTo>
                      <a:cubicBezTo>
                        <a:pt x="57" y="0"/>
                        <a:pt x="14" y="27"/>
                        <a:pt x="10" y="80"/>
                      </a:cubicBezTo>
                      <a:cubicBezTo>
                        <a:pt x="1" y="180"/>
                        <a:pt x="18" y="270"/>
                        <a:pt x="28" y="367"/>
                      </a:cubicBezTo>
                      <a:cubicBezTo>
                        <a:pt x="35" y="419"/>
                        <a:pt x="79" y="445"/>
                        <a:pt x="120" y="445"/>
                      </a:cubicBezTo>
                      <a:cubicBezTo>
                        <a:pt x="161" y="445"/>
                        <a:pt x="198" y="419"/>
                        <a:pt x="191" y="367"/>
                      </a:cubicBezTo>
                      <a:cubicBezTo>
                        <a:pt x="180" y="270"/>
                        <a:pt x="167" y="180"/>
                        <a:pt x="173" y="80"/>
                      </a:cubicBezTo>
                      <a:cubicBezTo>
                        <a:pt x="177" y="26"/>
                        <a:pt x="139" y="0"/>
                        <a:pt x="9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8"/>
                <p:cNvSpPr/>
                <p:nvPr/>
              </p:nvSpPr>
              <p:spPr>
                <a:xfrm>
                  <a:off x="6666220" y="4409967"/>
                  <a:ext cx="18416" cy="49698"/>
                </a:xfrm>
                <a:custGeom>
                  <a:avLst/>
                  <a:gdLst/>
                  <a:ahLst/>
                  <a:cxnLst/>
                  <a:rect l="l" t="t" r="r" b="b"/>
                  <a:pathLst>
                    <a:path w="229" h="618" extrusionOk="0">
                      <a:moveTo>
                        <a:pt x="101" y="1"/>
                      </a:moveTo>
                      <a:cubicBezTo>
                        <a:pt x="60" y="1"/>
                        <a:pt x="18" y="27"/>
                        <a:pt x="14" y="79"/>
                      </a:cubicBezTo>
                      <a:cubicBezTo>
                        <a:pt x="1" y="242"/>
                        <a:pt x="14" y="401"/>
                        <a:pt x="55" y="560"/>
                      </a:cubicBezTo>
                      <a:cubicBezTo>
                        <a:pt x="65" y="600"/>
                        <a:pt x="96" y="618"/>
                        <a:pt x="128" y="618"/>
                      </a:cubicBezTo>
                      <a:cubicBezTo>
                        <a:pt x="177" y="618"/>
                        <a:pt x="228" y="578"/>
                        <a:pt x="212" y="515"/>
                      </a:cubicBezTo>
                      <a:cubicBezTo>
                        <a:pt x="177" y="370"/>
                        <a:pt x="167" y="227"/>
                        <a:pt x="177" y="79"/>
                      </a:cubicBezTo>
                      <a:cubicBezTo>
                        <a:pt x="180" y="27"/>
                        <a:pt x="141" y="1"/>
                        <a:pt x="1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8"/>
                <p:cNvSpPr/>
                <p:nvPr/>
              </p:nvSpPr>
              <p:spPr>
                <a:xfrm>
                  <a:off x="6388377" y="4164936"/>
                  <a:ext cx="55006" cy="11258"/>
                </a:xfrm>
                <a:custGeom>
                  <a:avLst/>
                  <a:gdLst/>
                  <a:ahLst/>
                  <a:cxnLst/>
                  <a:rect l="l" t="t" r="r" b="b"/>
                  <a:pathLst>
                    <a:path w="684" h="140" extrusionOk="0">
                      <a:moveTo>
                        <a:pt x="136" y="1"/>
                      </a:moveTo>
                      <a:cubicBezTo>
                        <a:pt x="0" y="1"/>
                        <a:pt x="0" y="139"/>
                        <a:pt x="136" y="139"/>
                      </a:cubicBezTo>
                      <a:lnTo>
                        <a:pt x="548" y="139"/>
                      </a:lnTo>
                      <a:cubicBezTo>
                        <a:pt x="683" y="139"/>
                        <a:pt x="683" y="1"/>
                        <a:pt x="54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8"/>
                <p:cNvSpPr/>
                <p:nvPr/>
              </p:nvSpPr>
              <p:spPr>
                <a:xfrm>
                  <a:off x="6904418" y="4154080"/>
                  <a:ext cx="55006" cy="10937"/>
                </a:xfrm>
                <a:custGeom>
                  <a:avLst/>
                  <a:gdLst/>
                  <a:ahLst/>
                  <a:cxnLst/>
                  <a:rect l="l" t="t" r="r" b="b"/>
                  <a:pathLst>
                    <a:path w="684" h="136" extrusionOk="0">
                      <a:moveTo>
                        <a:pt x="139" y="0"/>
                      </a:moveTo>
                      <a:cubicBezTo>
                        <a:pt x="1" y="0"/>
                        <a:pt x="1" y="136"/>
                        <a:pt x="139" y="136"/>
                      </a:cubicBezTo>
                      <a:lnTo>
                        <a:pt x="548" y="136"/>
                      </a:lnTo>
                      <a:cubicBezTo>
                        <a:pt x="683" y="136"/>
                        <a:pt x="683" y="0"/>
                        <a:pt x="54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8"/>
                <p:cNvSpPr/>
                <p:nvPr/>
              </p:nvSpPr>
              <p:spPr>
                <a:xfrm>
                  <a:off x="6437914" y="3992280"/>
                  <a:ext cx="39083" cy="31363"/>
                </a:xfrm>
                <a:custGeom>
                  <a:avLst/>
                  <a:gdLst/>
                  <a:ahLst/>
                  <a:cxnLst/>
                  <a:rect l="l" t="t" r="r" b="b"/>
                  <a:pathLst>
                    <a:path w="486" h="390" extrusionOk="0">
                      <a:moveTo>
                        <a:pt x="121" y="1"/>
                      </a:moveTo>
                      <a:cubicBezTo>
                        <a:pt x="57" y="1"/>
                        <a:pt x="1" y="85"/>
                        <a:pt x="60" y="141"/>
                      </a:cubicBezTo>
                      <a:cubicBezTo>
                        <a:pt x="147" y="224"/>
                        <a:pt x="237" y="301"/>
                        <a:pt x="334" y="374"/>
                      </a:cubicBezTo>
                      <a:cubicBezTo>
                        <a:pt x="349" y="385"/>
                        <a:pt x="364" y="389"/>
                        <a:pt x="378" y="389"/>
                      </a:cubicBezTo>
                      <a:cubicBezTo>
                        <a:pt x="443" y="389"/>
                        <a:pt x="486" y="283"/>
                        <a:pt x="417" y="232"/>
                      </a:cubicBezTo>
                      <a:cubicBezTo>
                        <a:pt x="331" y="169"/>
                        <a:pt x="251" y="99"/>
                        <a:pt x="174" y="24"/>
                      </a:cubicBezTo>
                      <a:cubicBezTo>
                        <a:pt x="158" y="8"/>
                        <a:pt x="139" y="1"/>
                        <a:pt x="1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8"/>
                <p:cNvSpPr/>
                <p:nvPr/>
              </p:nvSpPr>
              <p:spPr>
                <a:xfrm>
                  <a:off x="6836545" y="4327459"/>
                  <a:ext cx="56855" cy="62002"/>
                </a:xfrm>
                <a:custGeom>
                  <a:avLst/>
                  <a:gdLst/>
                  <a:ahLst/>
                  <a:cxnLst/>
                  <a:rect l="l" t="t" r="r" b="b"/>
                  <a:pathLst>
                    <a:path w="707" h="771" extrusionOk="0">
                      <a:moveTo>
                        <a:pt x="113" y="0"/>
                      </a:moveTo>
                      <a:cubicBezTo>
                        <a:pt x="58" y="0"/>
                        <a:pt x="0" y="60"/>
                        <a:pt x="34" y="124"/>
                      </a:cubicBezTo>
                      <a:cubicBezTo>
                        <a:pt x="149" y="350"/>
                        <a:pt x="331" y="588"/>
                        <a:pt x="526" y="751"/>
                      </a:cubicBezTo>
                      <a:cubicBezTo>
                        <a:pt x="544" y="765"/>
                        <a:pt x="562" y="771"/>
                        <a:pt x="581" y="771"/>
                      </a:cubicBezTo>
                      <a:cubicBezTo>
                        <a:pt x="649" y="771"/>
                        <a:pt x="706" y="688"/>
                        <a:pt x="643" y="634"/>
                      </a:cubicBezTo>
                      <a:cubicBezTo>
                        <a:pt x="456" y="478"/>
                        <a:pt x="287" y="260"/>
                        <a:pt x="176" y="41"/>
                      </a:cubicBezTo>
                      <a:cubicBezTo>
                        <a:pt x="161" y="12"/>
                        <a:pt x="137" y="0"/>
                        <a:pt x="11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8"/>
                <p:cNvSpPr/>
                <p:nvPr/>
              </p:nvSpPr>
              <p:spPr>
                <a:xfrm>
                  <a:off x="6439924" y="4322876"/>
                  <a:ext cx="60554" cy="39405"/>
                </a:xfrm>
                <a:custGeom>
                  <a:avLst/>
                  <a:gdLst/>
                  <a:ahLst/>
                  <a:cxnLst/>
                  <a:rect l="l" t="t" r="r" b="b"/>
                  <a:pathLst>
                    <a:path w="753" h="490" extrusionOk="0">
                      <a:moveTo>
                        <a:pt x="639" y="1"/>
                      </a:moveTo>
                      <a:cubicBezTo>
                        <a:pt x="625" y="1"/>
                        <a:pt x="611" y="5"/>
                        <a:pt x="597" y="15"/>
                      </a:cubicBezTo>
                      <a:cubicBezTo>
                        <a:pt x="430" y="130"/>
                        <a:pt x="258" y="240"/>
                        <a:pt x="80" y="338"/>
                      </a:cubicBezTo>
                      <a:cubicBezTo>
                        <a:pt x="1" y="379"/>
                        <a:pt x="50" y="489"/>
                        <a:pt x="125" y="489"/>
                      </a:cubicBezTo>
                      <a:cubicBezTo>
                        <a:pt x="137" y="489"/>
                        <a:pt x="150" y="486"/>
                        <a:pt x="164" y="479"/>
                      </a:cubicBezTo>
                      <a:cubicBezTo>
                        <a:pt x="341" y="382"/>
                        <a:pt x="510" y="271"/>
                        <a:pt x="680" y="157"/>
                      </a:cubicBezTo>
                      <a:cubicBezTo>
                        <a:pt x="752" y="108"/>
                        <a:pt x="706" y="1"/>
                        <a:pt x="63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28"/>
                <p:cNvSpPr/>
                <p:nvPr/>
              </p:nvSpPr>
              <p:spPr>
                <a:xfrm>
                  <a:off x="6798829" y="3981826"/>
                  <a:ext cx="41093" cy="30719"/>
                </a:xfrm>
                <a:custGeom>
                  <a:avLst/>
                  <a:gdLst/>
                  <a:ahLst/>
                  <a:cxnLst/>
                  <a:rect l="l" t="t" r="r" b="b"/>
                  <a:pathLst>
                    <a:path w="511" h="382" extrusionOk="0">
                      <a:moveTo>
                        <a:pt x="392" y="1"/>
                      </a:moveTo>
                      <a:cubicBezTo>
                        <a:pt x="373" y="1"/>
                        <a:pt x="354" y="8"/>
                        <a:pt x="336" y="26"/>
                      </a:cubicBezTo>
                      <a:cubicBezTo>
                        <a:pt x="257" y="101"/>
                        <a:pt x="170" y="171"/>
                        <a:pt x="77" y="226"/>
                      </a:cubicBezTo>
                      <a:cubicBezTo>
                        <a:pt x="1" y="273"/>
                        <a:pt x="45" y="381"/>
                        <a:pt x="115" y="381"/>
                      </a:cubicBezTo>
                      <a:cubicBezTo>
                        <a:pt x="128" y="381"/>
                        <a:pt x="142" y="377"/>
                        <a:pt x="156" y="368"/>
                      </a:cubicBezTo>
                      <a:cubicBezTo>
                        <a:pt x="264" y="303"/>
                        <a:pt x="364" y="226"/>
                        <a:pt x="455" y="140"/>
                      </a:cubicBezTo>
                      <a:cubicBezTo>
                        <a:pt x="510" y="84"/>
                        <a:pt x="455" y="1"/>
                        <a:pt x="39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28"/>
                <p:cNvSpPr/>
                <p:nvPr/>
              </p:nvSpPr>
              <p:spPr>
                <a:xfrm>
                  <a:off x="6295333" y="3799279"/>
                  <a:ext cx="44551" cy="131322"/>
                </a:xfrm>
                <a:custGeom>
                  <a:avLst/>
                  <a:gdLst/>
                  <a:ahLst/>
                  <a:cxnLst/>
                  <a:rect l="l" t="t" r="r" b="b"/>
                  <a:pathLst>
                    <a:path w="554" h="1633" extrusionOk="0">
                      <a:moveTo>
                        <a:pt x="316" y="0"/>
                      </a:moveTo>
                      <a:cubicBezTo>
                        <a:pt x="291" y="0"/>
                        <a:pt x="268" y="13"/>
                        <a:pt x="254" y="43"/>
                      </a:cubicBezTo>
                      <a:cubicBezTo>
                        <a:pt x="1" y="549"/>
                        <a:pt x="39" y="1132"/>
                        <a:pt x="367" y="1596"/>
                      </a:cubicBezTo>
                      <a:cubicBezTo>
                        <a:pt x="386" y="1621"/>
                        <a:pt x="412" y="1632"/>
                        <a:pt x="437" y="1632"/>
                      </a:cubicBezTo>
                      <a:cubicBezTo>
                        <a:pt x="496" y="1632"/>
                        <a:pt x="553" y="1573"/>
                        <a:pt x="510" y="1512"/>
                      </a:cubicBezTo>
                      <a:cubicBezTo>
                        <a:pt x="215" y="1100"/>
                        <a:pt x="167" y="580"/>
                        <a:pt x="396" y="126"/>
                      </a:cubicBezTo>
                      <a:cubicBezTo>
                        <a:pt x="427" y="60"/>
                        <a:pt x="369" y="0"/>
                        <a:pt x="31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28"/>
                <p:cNvSpPr/>
                <p:nvPr/>
              </p:nvSpPr>
              <p:spPr>
                <a:xfrm>
                  <a:off x="6917687" y="3808688"/>
                  <a:ext cx="30800" cy="87092"/>
                </a:xfrm>
                <a:custGeom>
                  <a:avLst/>
                  <a:gdLst/>
                  <a:ahLst/>
                  <a:cxnLst/>
                  <a:rect l="l" t="t" r="r" b="b"/>
                  <a:pathLst>
                    <a:path w="383" h="1083" extrusionOk="0">
                      <a:moveTo>
                        <a:pt x="195" y="0"/>
                      </a:moveTo>
                      <a:cubicBezTo>
                        <a:pt x="145" y="0"/>
                        <a:pt x="96" y="40"/>
                        <a:pt x="117" y="100"/>
                      </a:cubicBezTo>
                      <a:cubicBezTo>
                        <a:pt x="213" y="394"/>
                        <a:pt x="186" y="692"/>
                        <a:pt x="37" y="959"/>
                      </a:cubicBezTo>
                      <a:cubicBezTo>
                        <a:pt x="1" y="1023"/>
                        <a:pt x="57" y="1083"/>
                        <a:pt x="113" y="1083"/>
                      </a:cubicBezTo>
                      <a:cubicBezTo>
                        <a:pt x="138" y="1083"/>
                        <a:pt x="163" y="1071"/>
                        <a:pt x="179" y="1042"/>
                      </a:cubicBezTo>
                      <a:cubicBezTo>
                        <a:pt x="349" y="737"/>
                        <a:pt x="383" y="391"/>
                        <a:pt x="275" y="58"/>
                      </a:cubicBezTo>
                      <a:cubicBezTo>
                        <a:pt x="262" y="18"/>
                        <a:pt x="228" y="0"/>
                        <a:pt x="19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28"/>
                <p:cNvSpPr/>
                <p:nvPr/>
              </p:nvSpPr>
              <p:spPr>
                <a:xfrm>
                  <a:off x="6553072" y="3769846"/>
                  <a:ext cx="66103" cy="10937"/>
                </a:xfrm>
                <a:custGeom>
                  <a:avLst/>
                  <a:gdLst/>
                  <a:ahLst/>
                  <a:cxnLst/>
                  <a:rect l="l" t="t" r="r" b="b"/>
                  <a:pathLst>
                    <a:path w="822" h="136" extrusionOk="0">
                      <a:moveTo>
                        <a:pt x="135" y="1"/>
                      </a:moveTo>
                      <a:cubicBezTo>
                        <a:pt x="1" y="1"/>
                        <a:pt x="1" y="135"/>
                        <a:pt x="135" y="135"/>
                      </a:cubicBezTo>
                      <a:lnTo>
                        <a:pt x="683" y="135"/>
                      </a:lnTo>
                      <a:cubicBezTo>
                        <a:pt x="821" y="135"/>
                        <a:pt x="821" y="1"/>
                        <a:pt x="68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28"/>
                <p:cNvSpPr/>
                <p:nvPr/>
              </p:nvSpPr>
              <p:spPr>
                <a:xfrm>
                  <a:off x="6619095" y="3576684"/>
                  <a:ext cx="10937" cy="94330"/>
                </a:xfrm>
                <a:custGeom>
                  <a:avLst/>
                  <a:gdLst/>
                  <a:ahLst/>
                  <a:cxnLst/>
                  <a:rect l="l" t="t" r="r" b="b"/>
                  <a:pathLst>
                    <a:path w="136" h="1173" extrusionOk="0">
                      <a:moveTo>
                        <a:pt x="68" y="1"/>
                      </a:moveTo>
                      <a:cubicBezTo>
                        <a:pt x="34" y="1"/>
                        <a:pt x="0" y="27"/>
                        <a:pt x="0" y="81"/>
                      </a:cubicBezTo>
                      <a:lnTo>
                        <a:pt x="0" y="1172"/>
                      </a:lnTo>
                      <a:lnTo>
                        <a:pt x="136" y="1172"/>
                      </a:lnTo>
                      <a:lnTo>
                        <a:pt x="136" y="81"/>
                      </a:lnTo>
                      <a:cubicBezTo>
                        <a:pt x="136" y="27"/>
                        <a:pt x="102" y="1"/>
                        <a:pt x="6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28"/>
                <p:cNvSpPr/>
                <p:nvPr/>
              </p:nvSpPr>
              <p:spPr>
                <a:xfrm>
                  <a:off x="6371006" y="3570572"/>
                  <a:ext cx="55890" cy="77925"/>
                </a:xfrm>
                <a:custGeom>
                  <a:avLst/>
                  <a:gdLst/>
                  <a:ahLst/>
                  <a:cxnLst/>
                  <a:rect l="l" t="t" r="r" b="b"/>
                  <a:pathLst>
                    <a:path w="695" h="969" extrusionOk="0">
                      <a:moveTo>
                        <a:pt x="113" y="0"/>
                      </a:moveTo>
                      <a:cubicBezTo>
                        <a:pt x="58" y="0"/>
                        <a:pt x="0" y="60"/>
                        <a:pt x="37" y="122"/>
                      </a:cubicBezTo>
                      <a:cubicBezTo>
                        <a:pt x="186" y="396"/>
                        <a:pt x="345" y="666"/>
                        <a:pt x="512" y="930"/>
                      </a:cubicBezTo>
                      <a:cubicBezTo>
                        <a:pt x="529" y="957"/>
                        <a:pt x="555" y="968"/>
                        <a:pt x="580" y="968"/>
                      </a:cubicBezTo>
                      <a:cubicBezTo>
                        <a:pt x="638" y="968"/>
                        <a:pt x="694" y="909"/>
                        <a:pt x="653" y="846"/>
                      </a:cubicBezTo>
                      <a:cubicBezTo>
                        <a:pt x="487" y="583"/>
                        <a:pt x="328" y="317"/>
                        <a:pt x="175" y="39"/>
                      </a:cubicBezTo>
                      <a:cubicBezTo>
                        <a:pt x="160" y="12"/>
                        <a:pt x="137" y="0"/>
                        <a:pt x="11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28"/>
                <p:cNvSpPr/>
                <p:nvPr/>
              </p:nvSpPr>
              <p:spPr>
                <a:xfrm>
                  <a:off x="6809123" y="3562450"/>
                  <a:ext cx="46964" cy="60152"/>
                </a:xfrm>
                <a:custGeom>
                  <a:avLst/>
                  <a:gdLst/>
                  <a:ahLst/>
                  <a:cxnLst/>
                  <a:rect l="l" t="t" r="r" b="b"/>
                  <a:pathLst>
                    <a:path w="584" h="748" extrusionOk="0">
                      <a:moveTo>
                        <a:pt x="469" y="1"/>
                      </a:moveTo>
                      <a:cubicBezTo>
                        <a:pt x="444" y="1"/>
                        <a:pt x="419" y="12"/>
                        <a:pt x="402" y="39"/>
                      </a:cubicBezTo>
                      <a:cubicBezTo>
                        <a:pt x="282" y="234"/>
                        <a:pt x="160" y="431"/>
                        <a:pt x="39" y="626"/>
                      </a:cubicBezTo>
                      <a:cubicBezTo>
                        <a:pt x="0" y="688"/>
                        <a:pt x="57" y="747"/>
                        <a:pt x="114" y="747"/>
                      </a:cubicBezTo>
                      <a:cubicBezTo>
                        <a:pt x="139" y="747"/>
                        <a:pt x="164" y="736"/>
                        <a:pt x="181" y="709"/>
                      </a:cubicBezTo>
                      <a:cubicBezTo>
                        <a:pt x="302" y="514"/>
                        <a:pt x="423" y="317"/>
                        <a:pt x="544" y="123"/>
                      </a:cubicBezTo>
                      <a:cubicBezTo>
                        <a:pt x="583" y="60"/>
                        <a:pt x="526" y="1"/>
                        <a:pt x="46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28"/>
                <p:cNvSpPr/>
                <p:nvPr/>
              </p:nvSpPr>
              <p:spPr>
                <a:xfrm>
                  <a:off x="7014992" y="3836592"/>
                  <a:ext cx="72376" cy="31765"/>
                </a:xfrm>
                <a:custGeom>
                  <a:avLst/>
                  <a:gdLst/>
                  <a:ahLst/>
                  <a:cxnLst/>
                  <a:rect l="l" t="t" r="r" b="b"/>
                  <a:pathLst>
                    <a:path w="900" h="395" extrusionOk="0">
                      <a:moveTo>
                        <a:pt x="794" y="1"/>
                      </a:moveTo>
                      <a:cubicBezTo>
                        <a:pt x="786" y="1"/>
                        <a:pt x="777" y="2"/>
                        <a:pt x="767" y="6"/>
                      </a:cubicBezTo>
                      <a:cubicBezTo>
                        <a:pt x="541" y="81"/>
                        <a:pt x="316" y="154"/>
                        <a:pt x="92" y="231"/>
                      </a:cubicBezTo>
                      <a:cubicBezTo>
                        <a:pt x="1" y="262"/>
                        <a:pt x="28" y="395"/>
                        <a:pt x="109" y="395"/>
                      </a:cubicBezTo>
                      <a:cubicBezTo>
                        <a:pt x="117" y="395"/>
                        <a:pt x="127" y="393"/>
                        <a:pt x="136" y="390"/>
                      </a:cubicBezTo>
                      <a:cubicBezTo>
                        <a:pt x="362" y="314"/>
                        <a:pt x="586" y="238"/>
                        <a:pt x="812" y="164"/>
                      </a:cubicBezTo>
                      <a:cubicBezTo>
                        <a:pt x="900" y="134"/>
                        <a:pt x="874" y="1"/>
                        <a:pt x="79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83" name="Google Shape;283;p28"/>
            <p:cNvGrpSpPr/>
            <p:nvPr/>
          </p:nvGrpSpPr>
          <p:grpSpPr>
            <a:xfrm rot="-405096">
              <a:off x="1495315" y="856978"/>
              <a:ext cx="431383" cy="216310"/>
              <a:chOff x="2724150" y="1796250"/>
              <a:chExt cx="1630723" cy="817701"/>
            </a:xfrm>
          </p:grpSpPr>
          <p:sp>
            <p:nvSpPr>
              <p:cNvPr id="284" name="Google Shape;284;p28"/>
              <p:cNvSpPr/>
              <p:nvPr/>
            </p:nvSpPr>
            <p:spPr>
              <a:xfrm>
                <a:off x="2724150" y="2101477"/>
                <a:ext cx="200916" cy="506694"/>
              </a:xfrm>
              <a:custGeom>
                <a:avLst/>
                <a:gdLst/>
                <a:ahLst/>
                <a:cxnLst/>
                <a:rect l="l" t="t" r="r" b="b"/>
                <a:pathLst>
                  <a:path w="730" h="1841" extrusionOk="0">
                    <a:moveTo>
                      <a:pt x="50" y="1"/>
                    </a:moveTo>
                    <a:cubicBezTo>
                      <a:pt x="26" y="1"/>
                      <a:pt x="1" y="21"/>
                      <a:pt x="9" y="52"/>
                    </a:cubicBezTo>
                    <a:cubicBezTo>
                      <a:pt x="151" y="672"/>
                      <a:pt x="373" y="1244"/>
                      <a:pt x="644" y="1819"/>
                    </a:cubicBezTo>
                    <a:cubicBezTo>
                      <a:pt x="650" y="1834"/>
                      <a:pt x="662" y="1841"/>
                      <a:pt x="674" y="1841"/>
                    </a:cubicBezTo>
                    <a:cubicBezTo>
                      <a:pt x="700" y="1841"/>
                      <a:pt x="729" y="1811"/>
                      <a:pt x="713" y="1778"/>
                    </a:cubicBezTo>
                    <a:cubicBezTo>
                      <a:pt x="446" y="1205"/>
                      <a:pt x="228" y="644"/>
                      <a:pt x="89" y="31"/>
                    </a:cubicBezTo>
                    <a:cubicBezTo>
                      <a:pt x="83" y="10"/>
                      <a:pt x="67" y="1"/>
                      <a:pt x="5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28"/>
              <p:cNvSpPr/>
              <p:nvPr/>
            </p:nvSpPr>
            <p:spPr>
              <a:xfrm>
                <a:off x="2899745" y="1796800"/>
                <a:ext cx="188531" cy="817150"/>
              </a:xfrm>
              <a:custGeom>
                <a:avLst/>
                <a:gdLst/>
                <a:ahLst/>
                <a:cxnLst/>
                <a:rect l="l" t="t" r="r" b="b"/>
                <a:pathLst>
                  <a:path w="685" h="2969" extrusionOk="0">
                    <a:moveTo>
                      <a:pt x="632" y="1"/>
                    </a:moveTo>
                    <a:cubicBezTo>
                      <a:pt x="617" y="1"/>
                      <a:pt x="602" y="9"/>
                      <a:pt x="598" y="30"/>
                    </a:cubicBezTo>
                    <a:cubicBezTo>
                      <a:pt x="459" y="1003"/>
                      <a:pt x="262" y="1967"/>
                      <a:pt x="9" y="2915"/>
                    </a:cubicBezTo>
                    <a:cubicBezTo>
                      <a:pt x="0" y="2947"/>
                      <a:pt x="27" y="2969"/>
                      <a:pt x="52" y="2969"/>
                    </a:cubicBezTo>
                    <a:cubicBezTo>
                      <a:pt x="68" y="2969"/>
                      <a:pt x="83" y="2960"/>
                      <a:pt x="89" y="2940"/>
                    </a:cubicBezTo>
                    <a:cubicBezTo>
                      <a:pt x="345" y="1987"/>
                      <a:pt x="539" y="1028"/>
                      <a:pt x="681" y="54"/>
                    </a:cubicBezTo>
                    <a:cubicBezTo>
                      <a:pt x="685" y="22"/>
                      <a:pt x="657" y="1"/>
                      <a:pt x="63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8"/>
              <p:cNvSpPr/>
              <p:nvPr/>
            </p:nvSpPr>
            <p:spPr>
              <a:xfrm>
                <a:off x="3061304" y="1796250"/>
                <a:ext cx="1293569" cy="46238"/>
              </a:xfrm>
              <a:custGeom>
                <a:avLst/>
                <a:gdLst/>
                <a:ahLst/>
                <a:cxnLst/>
                <a:rect l="l" t="t" r="r" b="b"/>
                <a:pathLst>
                  <a:path w="4700" h="168" extrusionOk="0">
                    <a:moveTo>
                      <a:pt x="49" y="0"/>
                    </a:moveTo>
                    <a:cubicBezTo>
                      <a:pt x="1" y="0"/>
                      <a:pt x="2" y="80"/>
                      <a:pt x="52" y="83"/>
                    </a:cubicBezTo>
                    <a:cubicBezTo>
                      <a:pt x="796" y="141"/>
                      <a:pt x="1544" y="168"/>
                      <a:pt x="2293" y="168"/>
                    </a:cubicBezTo>
                    <a:cubicBezTo>
                      <a:pt x="3078" y="168"/>
                      <a:pt x="3863" y="138"/>
                      <a:pt x="4643" y="83"/>
                    </a:cubicBezTo>
                    <a:cubicBezTo>
                      <a:pt x="4698" y="80"/>
                      <a:pt x="4699" y="0"/>
                      <a:pt x="4647" y="0"/>
                    </a:cubicBezTo>
                    <a:cubicBezTo>
                      <a:pt x="4646" y="0"/>
                      <a:pt x="4644" y="0"/>
                      <a:pt x="4643" y="0"/>
                    </a:cubicBezTo>
                    <a:cubicBezTo>
                      <a:pt x="3863" y="55"/>
                      <a:pt x="3078" y="85"/>
                      <a:pt x="2293" y="85"/>
                    </a:cubicBezTo>
                    <a:cubicBezTo>
                      <a:pt x="1544" y="85"/>
                      <a:pt x="796" y="58"/>
                      <a:pt x="52" y="0"/>
                    </a:cubicBezTo>
                    <a:cubicBezTo>
                      <a:pt x="51" y="0"/>
                      <a:pt x="50" y="0"/>
                      <a:pt x="49"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28"/>
              <p:cNvSpPr/>
              <p:nvPr/>
            </p:nvSpPr>
            <p:spPr>
              <a:xfrm>
                <a:off x="3348367" y="2069000"/>
                <a:ext cx="53669" cy="487978"/>
              </a:xfrm>
              <a:custGeom>
                <a:avLst/>
                <a:gdLst/>
                <a:ahLst/>
                <a:cxnLst/>
                <a:rect l="l" t="t" r="r" b="b"/>
                <a:pathLst>
                  <a:path w="195" h="1773" extrusionOk="0">
                    <a:moveTo>
                      <a:pt x="70" y="1"/>
                    </a:moveTo>
                    <a:cubicBezTo>
                      <a:pt x="12" y="1"/>
                      <a:pt x="4" y="138"/>
                      <a:pt x="4" y="839"/>
                    </a:cubicBezTo>
                    <a:cubicBezTo>
                      <a:pt x="1" y="1448"/>
                      <a:pt x="11" y="1691"/>
                      <a:pt x="42" y="1747"/>
                    </a:cubicBezTo>
                    <a:cubicBezTo>
                      <a:pt x="52" y="1764"/>
                      <a:pt x="65" y="1773"/>
                      <a:pt x="82" y="1773"/>
                    </a:cubicBezTo>
                    <a:cubicBezTo>
                      <a:pt x="96" y="1773"/>
                      <a:pt x="112" y="1767"/>
                      <a:pt x="132" y="1757"/>
                    </a:cubicBezTo>
                    <a:cubicBezTo>
                      <a:pt x="188" y="1736"/>
                      <a:pt x="194" y="1691"/>
                      <a:pt x="184" y="1483"/>
                    </a:cubicBezTo>
                    <a:cubicBezTo>
                      <a:pt x="164" y="1002"/>
                      <a:pt x="156" y="714"/>
                      <a:pt x="156" y="416"/>
                    </a:cubicBezTo>
                    <a:cubicBezTo>
                      <a:pt x="156" y="73"/>
                      <a:pt x="146" y="21"/>
                      <a:pt x="87" y="4"/>
                    </a:cubicBezTo>
                    <a:cubicBezTo>
                      <a:pt x="81" y="2"/>
                      <a:pt x="75" y="1"/>
                      <a:pt x="7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28"/>
              <p:cNvSpPr/>
              <p:nvPr/>
            </p:nvSpPr>
            <p:spPr>
              <a:xfrm>
                <a:off x="3492311" y="2058542"/>
                <a:ext cx="243301" cy="502290"/>
              </a:xfrm>
              <a:custGeom>
                <a:avLst/>
                <a:gdLst/>
                <a:ahLst/>
                <a:cxnLst/>
                <a:rect l="l" t="t" r="r" b="b"/>
                <a:pathLst>
                  <a:path w="884" h="1825" extrusionOk="0">
                    <a:moveTo>
                      <a:pt x="519" y="1"/>
                    </a:moveTo>
                    <a:cubicBezTo>
                      <a:pt x="506" y="1"/>
                      <a:pt x="491" y="2"/>
                      <a:pt x="472" y="4"/>
                    </a:cubicBezTo>
                    <a:cubicBezTo>
                      <a:pt x="295" y="21"/>
                      <a:pt x="208" y="125"/>
                      <a:pt x="198" y="336"/>
                    </a:cubicBezTo>
                    <a:cubicBezTo>
                      <a:pt x="187" y="483"/>
                      <a:pt x="213" y="565"/>
                      <a:pt x="266" y="565"/>
                    </a:cubicBezTo>
                    <a:cubicBezTo>
                      <a:pt x="277" y="565"/>
                      <a:pt x="289" y="562"/>
                      <a:pt x="302" y="555"/>
                    </a:cubicBezTo>
                    <a:cubicBezTo>
                      <a:pt x="322" y="544"/>
                      <a:pt x="333" y="530"/>
                      <a:pt x="333" y="513"/>
                    </a:cubicBezTo>
                    <a:cubicBezTo>
                      <a:pt x="330" y="499"/>
                      <a:pt x="327" y="447"/>
                      <a:pt x="327" y="395"/>
                    </a:cubicBezTo>
                    <a:cubicBezTo>
                      <a:pt x="322" y="322"/>
                      <a:pt x="330" y="295"/>
                      <a:pt x="354" y="243"/>
                    </a:cubicBezTo>
                    <a:cubicBezTo>
                      <a:pt x="378" y="191"/>
                      <a:pt x="396" y="176"/>
                      <a:pt x="437" y="163"/>
                    </a:cubicBezTo>
                    <a:cubicBezTo>
                      <a:pt x="458" y="156"/>
                      <a:pt x="479" y="152"/>
                      <a:pt x="498" y="152"/>
                    </a:cubicBezTo>
                    <a:cubicBezTo>
                      <a:pt x="582" y="152"/>
                      <a:pt x="654" y="213"/>
                      <a:pt x="676" y="309"/>
                    </a:cubicBezTo>
                    <a:cubicBezTo>
                      <a:pt x="711" y="468"/>
                      <a:pt x="683" y="576"/>
                      <a:pt x="527" y="877"/>
                    </a:cubicBezTo>
                    <a:cubicBezTo>
                      <a:pt x="402" y="1133"/>
                      <a:pt x="288" y="1327"/>
                      <a:pt x="139" y="1556"/>
                    </a:cubicBezTo>
                    <a:cubicBezTo>
                      <a:pt x="28" y="1729"/>
                      <a:pt x="1" y="1788"/>
                      <a:pt x="28" y="1815"/>
                    </a:cubicBezTo>
                    <a:cubicBezTo>
                      <a:pt x="33" y="1821"/>
                      <a:pt x="52" y="1824"/>
                      <a:pt x="76" y="1824"/>
                    </a:cubicBezTo>
                    <a:cubicBezTo>
                      <a:pt x="110" y="1824"/>
                      <a:pt x="153" y="1819"/>
                      <a:pt x="181" y="1809"/>
                    </a:cubicBezTo>
                    <a:cubicBezTo>
                      <a:pt x="243" y="1792"/>
                      <a:pt x="356" y="1782"/>
                      <a:pt x="473" y="1782"/>
                    </a:cubicBezTo>
                    <a:cubicBezTo>
                      <a:pt x="524" y="1782"/>
                      <a:pt x="576" y="1784"/>
                      <a:pt x="624" y="1788"/>
                    </a:cubicBezTo>
                    <a:cubicBezTo>
                      <a:pt x="679" y="1793"/>
                      <a:pt x="721" y="1795"/>
                      <a:pt x="754" y="1795"/>
                    </a:cubicBezTo>
                    <a:cubicBezTo>
                      <a:pt x="825" y="1795"/>
                      <a:pt x="852" y="1784"/>
                      <a:pt x="863" y="1761"/>
                    </a:cubicBezTo>
                    <a:cubicBezTo>
                      <a:pt x="884" y="1726"/>
                      <a:pt x="842" y="1684"/>
                      <a:pt x="766" y="1657"/>
                    </a:cubicBezTo>
                    <a:cubicBezTo>
                      <a:pt x="716" y="1639"/>
                      <a:pt x="597" y="1629"/>
                      <a:pt x="488" y="1629"/>
                    </a:cubicBezTo>
                    <a:cubicBezTo>
                      <a:pt x="439" y="1629"/>
                      <a:pt x="392" y="1631"/>
                      <a:pt x="354" y="1636"/>
                    </a:cubicBezTo>
                    <a:cubicBezTo>
                      <a:pt x="306" y="1643"/>
                      <a:pt x="260" y="1646"/>
                      <a:pt x="257" y="1646"/>
                    </a:cubicBezTo>
                    <a:cubicBezTo>
                      <a:pt x="257" y="1643"/>
                      <a:pt x="281" y="1604"/>
                      <a:pt x="399" y="1421"/>
                    </a:cubicBezTo>
                    <a:cubicBezTo>
                      <a:pt x="482" y="1292"/>
                      <a:pt x="725" y="811"/>
                      <a:pt x="784" y="662"/>
                    </a:cubicBezTo>
                    <a:cubicBezTo>
                      <a:pt x="829" y="558"/>
                      <a:pt x="832" y="544"/>
                      <a:pt x="832" y="416"/>
                    </a:cubicBezTo>
                    <a:cubicBezTo>
                      <a:pt x="832" y="339"/>
                      <a:pt x="821" y="256"/>
                      <a:pt x="815" y="226"/>
                    </a:cubicBezTo>
                    <a:cubicBezTo>
                      <a:pt x="794" y="152"/>
                      <a:pt x="725" y="83"/>
                      <a:pt x="631" y="35"/>
                    </a:cubicBezTo>
                    <a:cubicBezTo>
                      <a:pt x="580" y="9"/>
                      <a:pt x="557" y="1"/>
                      <a:pt x="519"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28"/>
              <p:cNvSpPr/>
              <p:nvPr/>
            </p:nvSpPr>
            <p:spPr>
              <a:xfrm>
                <a:off x="3806896" y="2060193"/>
                <a:ext cx="287338" cy="510822"/>
              </a:xfrm>
              <a:custGeom>
                <a:avLst/>
                <a:gdLst/>
                <a:ahLst/>
                <a:cxnLst/>
                <a:rect l="l" t="t" r="r" b="b"/>
                <a:pathLst>
                  <a:path w="1044" h="1856" extrusionOk="0">
                    <a:moveTo>
                      <a:pt x="673" y="0"/>
                    </a:moveTo>
                    <a:cubicBezTo>
                      <a:pt x="607" y="0"/>
                      <a:pt x="522" y="4"/>
                      <a:pt x="420" y="12"/>
                    </a:cubicBezTo>
                    <a:cubicBezTo>
                      <a:pt x="230" y="22"/>
                      <a:pt x="191" y="36"/>
                      <a:pt x="191" y="87"/>
                    </a:cubicBezTo>
                    <a:cubicBezTo>
                      <a:pt x="191" y="116"/>
                      <a:pt x="202" y="126"/>
                      <a:pt x="244" y="143"/>
                    </a:cubicBezTo>
                    <a:cubicBezTo>
                      <a:pt x="281" y="160"/>
                      <a:pt x="324" y="168"/>
                      <a:pt x="392" y="168"/>
                    </a:cubicBezTo>
                    <a:cubicBezTo>
                      <a:pt x="437" y="168"/>
                      <a:pt x="493" y="164"/>
                      <a:pt x="566" y="157"/>
                    </a:cubicBezTo>
                    <a:cubicBezTo>
                      <a:pt x="618" y="149"/>
                      <a:pt x="670" y="145"/>
                      <a:pt x="699" y="145"/>
                    </a:cubicBezTo>
                    <a:cubicBezTo>
                      <a:pt x="708" y="145"/>
                      <a:pt x="715" y="146"/>
                      <a:pt x="718" y="146"/>
                    </a:cubicBezTo>
                    <a:cubicBezTo>
                      <a:pt x="764" y="157"/>
                      <a:pt x="756" y="202"/>
                      <a:pt x="708" y="274"/>
                    </a:cubicBezTo>
                    <a:cubicBezTo>
                      <a:pt x="684" y="306"/>
                      <a:pt x="639" y="372"/>
                      <a:pt x="607" y="424"/>
                    </a:cubicBezTo>
                    <a:cubicBezTo>
                      <a:pt x="572" y="469"/>
                      <a:pt x="503" y="565"/>
                      <a:pt x="448" y="639"/>
                    </a:cubicBezTo>
                    <a:cubicBezTo>
                      <a:pt x="351" y="767"/>
                      <a:pt x="334" y="815"/>
                      <a:pt x="375" y="836"/>
                    </a:cubicBezTo>
                    <a:cubicBezTo>
                      <a:pt x="385" y="843"/>
                      <a:pt x="455" y="850"/>
                      <a:pt x="527" y="853"/>
                    </a:cubicBezTo>
                    <a:cubicBezTo>
                      <a:pt x="680" y="861"/>
                      <a:pt x="743" y="881"/>
                      <a:pt x="794" y="933"/>
                    </a:cubicBezTo>
                    <a:cubicBezTo>
                      <a:pt x="853" y="995"/>
                      <a:pt x="877" y="1082"/>
                      <a:pt x="877" y="1235"/>
                    </a:cubicBezTo>
                    <a:cubicBezTo>
                      <a:pt x="877" y="1394"/>
                      <a:pt x="857" y="1449"/>
                      <a:pt x="756" y="1557"/>
                    </a:cubicBezTo>
                    <a:cubicBezTo>
                      <a:pt x="676" y="1643"/>
                      <a:pt x="580" y="1696"/>
                      <a:pt x="486" y="1702"/>
                    </a:cubicBezTo>
                    <a:cubicBezTo>
                      <a:pt x="469" y="1704"/>
                      <a:pt x="456" y="1705"/>
                      <a:pt x="444" y="1705"/>
                    </a:cubicBezTo>
                    <a:cubicBezTo>
                      <a:pt x="412" y="1705"/>
                      <a:pt x="390" y="1698"/>
                      <a:pt x="348" y="1678"/>
                    </a:cubicBezTo>
                    <a:cubicBezTo>
                      <a:pt x="260" y="1633"/>
                      <a:pt x="212" y="1574"/>
                      <a:pt x="177" y="1470"/>
                    </a:cubicBezTo>
                    <a:cubicBezTo>
                      <a:pt x="150" y="1390"/>
                      <a:pt x="108" y="1331"/>
                      <a:pt x="77" y="1331"/>
                    </a:cubicBezTo>
                    <a:cubicBezTo>
                      <a:pt x="67" y="1331"/>
                      <a:pt x="49" y="1342"/>
                      <a:pt x="36" y="1352"/>
                    </a:cubicBezTo>
                    <a:cubicBezTo>
                      <a:pt x="1" y="1376"/>
                      <a:pt x="4" y="1484"/>
                      <a:pt x="43" y="1560"/>
                    </a:cubicBezTo>
                    <a:cubicBezTo>
                      <a:pt x="102" y="1681"/>
                      <a:pt x="257" y="1813"/>
                      <a:pt x="385" y="1844"/>
                    </a:cubicBezTo>
                    <a:cubicBezTo>
                      <a:pt x="418" y="1852"/>
                      <a:pt x="451" y="1856"/>
                      <a:pt x="484" y="1856"/>
                    </a:cubicBezTo>
                    <a:cubicBezTo>
                      <a:pt x="679" y="1856"/>
                      <a:pt x="874" y="1729"/>
                      <a:pt x="975" y="1522"/>
                    </a:cubicBezTo>
                    <a:cubicBezTo>
                      <a:pt x="1026" y="1422"/>
                      <a:pt x="1026" y="1415"/>
                      <a:pt x="1034" y="1276"/>
                    </a:cubicBezTo>
                    <a:cubicBezTo>
                      <a:pt x="1044" y="933"/>
                      <a:pt x="933" y="749"/>
                      <a:pt x="676" y="690"/>
                    </a:cubicBezTo>
                    <a:cubicBezTo>
                      <a:pt x="642" y="684"/>
                      <a:pt x="614" y="669"/>
                      <a:pt x="614" y="666"/>
                    </a:cubicBezTo>
                    <a:cubicBezTo>
                      <a:pt x="614" y="663"/>
                      <a:pt x="670" y="586"/>
                      <a:pt x="735" y="496"/>
                    </a:cubicBezTo>
                    <a:cubicBezTo>
                      <a:pt x="805" y="410"/>
                      <a:pt x="871" y="313"/>
                      <a:pt x="881" y="285"/>
                    </a:cubicBezTo>
                    <a:cubicBezTo>
                      <a:pt x="922" y="185"/>
                      <a:pt x="898" y="53"/>
                      <a:pt x="833" y="18"/>
                    </a:cubicBezTo>
                    <a:cubicBezTo>
                      <a:pt x="813" y="7"/>
                      <a:pt x="759" y="0"/>
                      <a:pt x="673"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0" name="Google Shape;290;p28"/>
            <p:cNvGrpSpPr/>
            <p:nvPr/>
          </p:nvGrpSpPr>
          <p:grpSpPr>
            <a:xfrm>
              <a:off x="8125463" y="4298775"/>
              <a:ext cx="261775" cy="114725"/>
              <a:chOff x="8125463" y="4298775"/>
              <a:chExt cx="261775" cy="114725"/>
            </a:xfrm>
          </p:grpSpPr>
          <p:sp>
            <p:nvSpPr>
              <p:cNvPr id="291" name="Google Shape;291;p28"/>
              <p:cNvSpPr/>
              <p:nvPr/>
            </p:nvSpPr>
            <p:spPr>
              <a:xfrm>
                <a:off x="8221688" y="4322700"/>
                <a:ext cx="66650" cy="80400"/>
              </a:xfrm>
              <a:custGeom>
                <a:avLst/>
                <a:gdLst/>
                <a:ahLst/>
                <a:cxnLst/>
                <a:rect l="l" t="t" r="r" b="b"/>
                <a:pathLst>
                  <a:path w="2666" h="3216" extrusionOk="0">
                    <a:moveTo>
                      <a:pt x="2526" y="2703"/>
                    </a:moveTo>
                    <a:cubicBezTo>
                      <a:pt x="2492" y="2668"/>
                      <a:pt x="2443" y="2640"/>
                      <a:pt x="2412" y="2606"/>
                    </a:cubicBezTo>
                    <a:cubicBezTo>
                      <a:pt x="2128" y="2298"/>
                      <a:pt x="1889" y="1961"/>
                      <a:pt x="1632" y="1601"/>
                    </a:cubicBezTo>
                    <a:cubicBezTo>
                      <a:pt x="1858" y="1238"/>
                      <a:pt x="2080" y="888"/>
                      <a:pt x="2298" y="534"/>
                    </a:cubicBezTo>
                    <a:cubicBezTo>
                      <a:pt x="2360" y="437"/>
                      <a:pt x="2436" y="344"/>
                      <a:pt x="2478" y="236"/>
                    </a:cubicBezTo>
                    <a:cubicBezTo>
                      <a:pt x="2499" y="191"/>
                      <a:pt x="2475" y="87"/>
                      <a:pt x="2436" y="63"/>
                    </a:cubicBezTo>
                    <a:cubicBezTo>
                      <a:pt x="2374" y="24"/>
                      <a:pt x="2284" y="21"/>
                      <a:pt x="2204" y="28"/>
                    </a:cubicBezTo>
                    <a:cubicBezTo>
                      <a:pt x="2163" y="32"/>
                      <a:pt x="2114" y="73"/>
                      <a:pt x="2083" y="111"/>
                    </a:cubicBezTo>
                    <a:cubicBezTo>
                      <a:pt x="1872" y="350"/>
                      <a:pt x="1664" y="589"/>
                      <a:pt x="1456" y="832"/>
                    </a:cubicBezTo>
                    <a:cubicBezTo>
                      <a:pt x="1383" y="918"/>
                      <a:pt x="1314" y="1009"/>
                      <a:pt x="1213" y="1130"/>
                    </a:cubicBezTo>
                    <a:cubicBezTo>
                      <a:pt x="1047" y="918"/>
                      <a:pt x="901" y="739"/>
                      <a:pt x="759" y="558"/>
                    </a:cubicBezTo>
                    <a:cubicBezTo>
                      <a:pt x="645" y="413"/>
                      <a:pt x="541" y="261"/>
                      <a:pt x="427" y="118"/>
                    </a:cubicBezTo>
                    <a:cubicBezTo>
                      <a:pt x="358" y="32"/>
                      <a:pt x="257" y="0"/>
                      <a:pt x="150" y="45"/>
                    </a:cubicBezTo>
                    <a:cubicBezTo>
                      <a:pt x="42" y="90"/>
                      <a:pt x="1" y="191"/>
                      <a:pt x="28" y="291"/>
                    </a:cubicBezTo>
                    <a:cubicBezTo>
                      <a:pt x="70" y="434"/>
                      <a:pt x="122" y="576"/>
                      <a:pt x="198" y="700"/>
                    </a:cubicBezTo>
                    <a:cubicBezTo>
                      <a:pt x="399" y="1026"/>
                      <a:pt x="617" y="1345"/>
                      <a:pt x="839" y="1681"/>
                    </a:cubicBezTo>
                    <a:cubicBezTo>
                      <a:pt x="721" y="1851"/>
                      <a:pt x="565" y="2013"/>
                      <a:pt x="486" y="2204"/>
                    </a:cubicBezTo>
                    <a:cubicBezTo>
                      <a:pt x="402" y="2398"/>
                      <a:pt x="399" y="2620"/>
                      <a:pt x="358" y="2831"/>
                    </a:cubicBezTo>
                    <a:cubicBezTo>
                      <a:pt x="351" y="2880"/>
                      <a:pt x="337" y="2928"/>
                      <a:pt x="330" y="2976"/>
                    </a:cubicBezTo>
                    <a:cubicBezTo>
                      <a:pt x="330" y="3008"/>
                      <a:pt x="326" y="3050"/>
                      <a:pt x="343" y="3070"/>
                    </a:cubicBezTo>
                    <a:cubicBezTo>
                      <a:pt x="382" y="3122"/>
                      <a:pt x="427" y="3184"/>
                      <a:pt x="479" y="3202"/>
                    </a:cubicBezTo>
                    <a:cubicBezTo>
                      <a:pt x="534" y="3216"/>
                      <a:pt x="614" y="3195"/>
                      <a:pt x="669" y="3167"/>
                    </a:cubicBezTo>
                    <a:cubicBezTo>
                      <a:pt x="708" y="3150"/>
                      <a:pt x="728" y="3091"/>
                      <a:pt x="759" y="3053"/>
                    </a:cubicBezTo>
                    <a:cubicBezTo>
                      <a:pt x="943" y="2807"/>
                      <a:pt x="1127" y="2557"/>
                      <a:pt x="1310" y="2308"/>
                    </a:cubicBezTo>
                    <a:cubicBezTo>
                      <a:pt x="1615" y="2522"/>
                      <a:pt x="1910" y="2693"/>
                      <a:pt x="2121" y="2959"/>
                    </a:cubicBezTo>
                    <a:cubicBezTo>
                      <a:pt x="2152" y="2997"/>
                      <a:pt x="2201" y="3021"/>
                      <a:pt x="2243" y="3050"/>
                    </a:cubicBezTo>
                    <a:cubicBezTo>
                      <a:pt x="2357" y="3125"/>
                      <a:pt x="2492" y="3125"/>
                      <a:pt x="2571" y="3053"/>
                    </a:cubicBezTo>
                    <a:cubicBezTo>
                      <a:pt x="2665" y="2970"/>
                      <a:pt x="2648" y="2828"/>
                      <a:pt x="2526" y="270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28"/>
              <p:cNvSpPr/>
              <p:nvPr/>
            </p:nvSpPr>
            <p:spPr>
              <a:xfrm>
                <a:off x="8125463" y="4298775"/>
                <a:ext cx="69925" cy="96625"/>
              </a:xfrm>
              <a:custGeom>
                <a:avLst/>
                <a:gdLst/>
                <a:ahLst/>
                <a:cxnLst/>
                <a:rect l="l" t="t" r="r" b="b"/>
                <a:pathLst>
                  <a:path w="2797" h="3865" extrusionOk="0">
                    <a:moveTo>
                      <a:pt x="2616" y="1955"/>
                    </a:moveTo>
                    <a:cubicBezTo>
                      <a:pt x="2533" y="1931"/>
                      <a:pt x="2449" y="1914"/>
                      <a:pt x="2366" y="1893"/>
                    </a:cubicBezTo>
                    <a:cubicBezTo>
                      <a:pt x="2138" y="1830"/>
                      <a:pt x="1906" y="1779"/>
                      <a:pt x="1698" y="1675"/>
                    </a:cubicBezTo>
                    <a:cubicBezTo>
                      <a:pt x="1629" y="1498"/>
                      <a:pt x="1664" y="1335"/>
                      <a:pt x="1670" y="1169"/>
                    </a:cubicBezTo>
                    <a:cubicBezTo>
                      <a:pt x="1680" y="888"/>
                      <a:pt x="1698" y="607"/>
                      <a:pt x="1698" y="327"/>
                    </a:cubicBezTo>
                    <a:cubicBezTo>
                      <a:pt x="1698" y="250"/>
                      <a:pt x="1667" y="171"/>
                      <a:pt x="1635" y="95"/>
                    </a:cubicBezTo>
                    <a:cubicBezTo>
                      <a:pt x="1608" y="22"/>
                      <a:pt x="1466" y="1"/>
                      <a:pt x="1421" y="60"/>
                    </a:cubicBezTo>
                    <a:cubicBezTo>
                      <a:pt x="1379" y="112"/>
                      <a:pt x="1338" y="171"/>
                      <a:pt x="1324" y="230"/>
                    </a:cubicBezTo>
                    <a:cubicBezTo>
                      <a:pt x="1264" y="486"/>
                      <a:pt x="1223" y="749"/>
                      <a:pt x="1161" y="1006"/>
                    </a:cubicBezTo>
                    <a:cubicBezTo>
                      <a:pt x="1116" y="1210"/>
                      <a:pt x="1140" y="1432"/>
                      <a:pt x="1043" y="1623"/>
                    </a:cubicBezTo>
                    <a:cubicBezTo>
                      <a:pt x="970" y="1640"/>
                      <a:pt x="919" y="1667"/>
                      <a:pt x="874" y="1657"/>
                    </a:cubicBezTo>
                    <a:cubicBezTo>
                      <a:pt x="541" y="1592"/>
                      <a:pt x="333" y="1800"/>
                      <a:pt x="114" y="1983"/>
                    </a:cubicBezTo>
                    <a:cubicBezTo>
                      <a:pt x="1" y="2080"/>
                      <a:pt x="38" y="2260"/>
                      <a:pt x="180" y="2302"/>
                    </a:cubicBezTo>
                    <a:cubicBezTo>
                      <a:pt x="295" y="2336"/>
                      <a:pt x="416" y="2347"/>
                      <a:pt x="534" y="2361"/>
                    </a:cubicBezTo>
                    <a:cubicBezTo>
                      <a:pt x="666" y="2374"/>
                      <a:pt x="797" y="2382"/>
                      <a:pt x="963" y="2395"/>
                    </a:cubicBezTo>
                    <a:cubicBezTo>
                      <a:pt x="946" y="2569"/>
                      <a:pt x="925" y="2710"/>
                      <a:pt x="919" y="2856"/>
                    </a:cubicBezTo>
                    <a:cubicBezTo>
                      <a:pt x="904" y="3119"/>
                      <a:pt x="890" y="3383"/>
                      <a:pt x="894" y="3646"/>
                    </a:cubicBezTo>
                    <a:cubicBezTo>
                      <a:pt x="898" y="3791"/>
                      <a:pt x="1047" y="3864"/>
                      <a:pt x="1199" y="3820"/>
                    </a:cubicBezTo>
                    <a:cubicBezTo>
                      <a:pt x="1324" y="3785"/>
                      <a:pt x="1414" y="3716"/>
                      <a:pt x="1442" y="3591"/>
                    </a:cubicBezTo>
                    <a:cubicBezTo>
                      <a:pt x="1469" y="3476"/>
                      <a:pt x="1472" y="3359"/>
                      <a:pt x="1504" y="3247"/>
                    </a:cubicBezTo>
                    <a:cubicBezTo>
                      <a:pt x="1587" y="2967"/>
                      <a:pt x="1570" y="2662"/>
                      <a:pt x="1694" y="2382"/>
                    </a:cubicBezTo>
                    <a:cubicBezTo>
                      <a:pt x="1812" y="2371"/>
                      <a:pt x="1913" y="2361"/>
                      <a:pt x="2013" y="2357"/>
                    </a:cubicBezTo>
                    <a:cubicBezTo>
                      <a:pt x="2204" y="2350"/>
                      <a:pt x="2391" y="2357"/>
                      <a:pt x="2582" y="2347"/>
                    </a:cubicBezTo>
                    <a:cubicBezTo>
                      <a:pt x="2692" y="2343"/>
                      <a:pt x="2779" y="2284"/>
                      <a:pt x="2786" y="2170"/>
                    </a:cubicBezTo>
                    <a:cubicBezTo>
                      <a:pt x="2796" y="2056"/>
                      <a:pt x="2727" y="1983"/>
                      <a:pt x="2616" y="1955"/>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28"/>
              <p:cNvSpPr/>
              <p:nvPr/>
            </p:nvSpPr>
            <p:spPr>
              <a:xfrm>
                <a:off x="8314463" y="4355600"/>
                <a:ext cx="72775" cy="18925"/>
              </a:xfrm>
              <a:custGeom>
                <a:avLst/>
                <a:gdLst/>
                <a:ahLst/>
                <a:cxnLst/>
                <a:rect l="l" t="t" r="r" b="b"/>
                <a:pathLst>
                  <a:path w="2911" h="757" extrusionOk="0">
                    <a:moveTo>
                      <a:pt x="2803" y="358"/>
                    </a:moveTo>
                    <a:cubicBezTo>
                      <a:pt x="2586" y="226"/>
                      <a:pt x="2353" y="122"/>
                      <a:pt x="2090" y="109"/>
                    </a:cubicBezTo>
                    <a:cubicBezTo>
                      <a:pt x="1594" y="80"/>
                      <a:pt x="1102" y="42"/>
                      <a:pt x="606" y="11"/>
                    </a:cubicBezTo>
                    <a:cubicBezTo>
                      <a:pt x="502" y="5"/>
                      <a:pt x="403" y="1"/>
                      <a:pt x="299" y="11"/>
                    </a:cubicBezTo>
                    <a:cubicBezTo>
                      <a:pt x="91" y="29"/>
                      <a:pt x="0" y="202"/>
                      <a:pt x="115" y="362"/>
                    </a:cubicBezTo>
                    <a:cubicBezTo>
                      <a:pt x="246" y="545"/>
                      <a:pt x="406" y="673"/>
                      <a:pt x="659" y="673"/>
                    </a:cubicBezTo>
                    <a:cubicBezTo>
                      <a:pt x="985" y="670"/>
                      <a:pt x="1310" y="697"/>
                      <a:pt x="1633" y="707"/>
                    </a:cubicBezTo>
                    <a:cubicBezTo>
                      <a:pt x="1871" y="725"/>
                      <a:pt x="2111" y="739"/>
                      <a:pt x="2349" y="749"/>
                    </a:cubicBezTo>
                    <a:cubicBezTo>
                      <a:pt x="2467" y="757"/>
                      <a:pt x="2589" y="757"/>
                      <a:pt x="2706" y="742"/>
                    </a:cubicBezTo>
                    <a:cubicBezTo>
                      <a:pt x="2818" y="732"/>
                      <a:pt x="2911" y="673"/>
                      <a:pt x="2907" y="562"/>
                    </a:cubicBezTo>
                    <a:cubicBezTo>
                      <a:pt x="2907" y="490"/>
                      <a:pt x="2862" y="392"/>
                      <a:pt x="2803" y="358"/>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28"/>
              <p:cNvSpPr/>
              <p:nvPr/>
            </p:nvSpPr>
            <p:spPr>
              <a:xfrm>
                <a:off x="8349538" y="4384300"/>
                <a:ext cx="25150" cy="29200"/>
              </a:xfrm>
              <a:custGeom>
                <a:avLst/>
                <a:gdLst/>
                <a:ahLst/>
                <a:cxnLst/>
                <a:rect l="l" t="t" r="r" b="b"/>
                <a:pathLst>
                  <a:path w="1006" h="1168" extrusionOk="0">
                    <a:moveTo>
                      <a:pt x="908" y="298"/>
                    </a:moveTo>
                    <a:cubicBezTo>
                      <a:pt x="884" y="242"/>
                      <a:pt x="829" y="187"/>
                      <a:pt x="773" y="159"/>
                    </a:cubicBezTo>
                    <a:cubicBezTo>
                      <a:pt x="441" y="0"/>
                      <a:pt x="108" y="90"/>
                      <a:pt x="32" y="464"/>
                    </a:cubicBezTo>
                    <a:cubicBezTo>
                      <a:pt x="18" y="530"/>
                      <a:pt x="11" y="592"/>
                      <a:pt x="4" y="627"/>
                    </a:cubicBezTo>
                    <a:cubicBezTo>
                      <a:pt x="1" y="890"/>
                      <a:pt x="84" y="1026"/>
                      <a:pt x="264" y="1088"/>
                    </a:cubicBezTo>
                    <a:cubicBezTo>
                      <a:pt x="500" y="1168"/>
                      <a:pt x="763" y="1115"/>
                      <a:pt x="860" y="952"/>
                    </a:cubicBezTo>
                    <a:cubicBezTo>
                      <a:pt x="985" y="749"/>
                      <a:pt x="1005" y="523"/>
                      <a:pt x="908" y="298"/>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28"/>
              <p:cNvSpPr/>
              <p:nvPr/>
            </p:nvSpPr>
            <p:spPr>
              <a:xfrm>
                <a:off x="8345713" y="4324525"/>
                <a:ext cx="23600" cy="17775"/>
              </a:xfrm>
              <a:custGeom>
                <a:avLst/>
                <a:gdLst/>
                <a:ahLst/>
                <a:cxnLst/>
                <a:rect l="l" t="t" r="r" b="b"/>
                <a:pathLst>
                  <a:path w="944" h="711" extrusionOk="0">
                    <a:moveTo>
                      <a:pt x="230" y="63"/>
                    </a:moveTo>
                    <a:cubicBezTo>
                      <a:pt x="95" y="111"/>
                      <a:pt x="15" y="225"/>
                      <a:pt x="8" y="367"/>
                    </a:cubicBezTo>
                    <a:cubicBezTo>
                      <a:pt x="1" y="495"/>
                      <a:pt x="91" y="583"/>
                      <a:pt x="205" y="627"/>
                    </a:cubicBezTo>
                    <a:cubicBezTo>
                      <a:pt x="313" y="672"/>
                      <a:pt x="431" y="690"/>
                      <a:pt x="493" y="707"/>
                    </a:cubicBezTo>
                    <a:cubicBezTo>
                      <a:pt x="712" y="711"/>
                      <a:pt x="837" y="645"/>
                      <a:pt x="888" y="537"/>
                    </a:cubicBezTo>
                    <a:cubicBezTo>
                      <a:pt x="944" y="412"/>
                      <a:pt x="891" y="236"/>
                      <a:pt x="760" y="142"/>
                    </a:cubicBezTo>
                    <a:cubicBezTo>
                      <a:pt x="600" y="25"/>
                      <a:pt x="417" y="0"/>
                      <a:pt x="230" y="6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6" name="Google Shape;296;p28"/>
            <p:cNvGrpSpPr/>
            <p:nvPr/>
          </p:nvGrpSpPr>
          <p:grpSpPr>
            <a:xfrm>
              <a:off x="1138950" y="3482175"/>
              <a:ext cx="841076" cy="618676"/>
              <a:chOff x="1138950" y="3482175"/>
              <a:chExt cx="841076" cy="618676"/>
            </a:xfrm>
          </p:grpSpPr>
          <p:sp>
            <p:nvSpPr>
              <p:cNvPr id="297" name="Google Shape;297;p28"/>
              <p:cNvSpPr/>
              <p:nvPr/>
            </p:nvSpPr>
            <p:spPr>
              <a:xfrm>
                <a:off x="1138950" y="3530630"/>
                <a:ext cx="91322" cy="167636"/>
              </a:xfrm>
              <a:custGeom>
                <a:avLst/>
                <a:gdLst/>
                <a:ahLst/>
                <a:cxnLst/>
                <a:rect l="l" t="t" r="r" b="b"/>
                <a:pathLst>
                  <a:path w="1210" h="2221" extrusionOk="0">
                    <a:moveTo>
                      <a:pt x="554" y="1"/>
                    </a:moveTo>
                    <a:cubicBezTo>
                      <a:pt x="468" y="18"/>
                      <a:pt x="395" y="63"/>
                      <a:pt x="333" y="132"/>
                    </a:cubicBezTo>
                    <a:cubicBezTo>
                      <a:pt x="250" y="222"/>
                      <a:pt x="215" y="309"/>
                      <a:pt x="204" y="433"/>
                    </a:cubicBezTo>
                    <a:cubicBezTo>
                      <a:pt x="177" y="729"/>
                      <a:pt x="253" y="867"/>
                      <a:pt x="578" y="1144"/>
                    </a:cubicBezTo>
                    <a:cubicBezTo>
                      <a:pt x="818" y="1352"/>
                      <a:pt x="925" y="1473"/>
                      <a:pt x="984" y="1615"/>
                    </a:cubicBezTo>
                    <a:cubicBezTo>
                      <a:pt x="1056" y="1789"/>
                      <a:pt x="1011" y="1914"/>
                      <a:pt x="845" y="2000"/>
                    </a:cubicBezTo>
                    <a:cubicBezTo>
                      <a:pt x="774" y="2039"/>
                      <a:pt x="698" y="2058"/>
                      <a:pt x="623" y="2058"/>
                    </a:cubicBezTo>
                    <a:cubicBezTo>
                      <a:pt x="494" y="2058"/>
                      <a:pt x="367" y="2002"/>
                      <a:pt x="271" y="1899"/>
                    </a:cubicBezTo>
                    <a:cubicBezTo>
                      <a:pt x="201" y="1820"/>
                      <a:pt x="162" y="1733"/>
                      <a:pt x="138" y="1612"/>
                    </a:cubicBezTo>
                    <a:cubicBezTo>
                      <a:pt x="128" y="1519"/>
                      <a:pt x="104" y="1473"/>
                      <a:pt x="73" y="1463"/>
                    </a:cubicBezTo>
                    <a:cubicBezTo>
                      <a:pt x="69" y="1462"/>
                      <a:pt x="65" y="1462"/>
                      <a:pt x="62" y="1462"/>
                    </a:cubicBezTo>
                    <a:cubicBezTo>
                      <a:pt x="21" y="1462"/>
                      <a:pt x="0" y="1521"/>
                      <a:pt x="0" y="1636"/>
                    </a:cubicBezTo>
                    <a:cubicBezTo>
                      <a:pt x="0" y="1924"/>
                      <a:pt x="167" y="2135"/>
                      <a:pt x="454" y="2205"/>
                    </a:cubicBezTo>
                    <a:cubicBezTo>
                      <a:pt x="494" y="2215"/>
                      <a:pt x="550" y="2221"/>
                      <a:pt x="608" y="2221"/>
                    </a:cubicBezTo>
                    <a:cubicBezTo>
                      <a:pt x="679" y="2221"/>
                      <a:pt x="752" y="2213"/>
                      <a:pt x="804" y="2197"/>
                    </a:cubicBezTo>
                    <a:cubicBezTo>
                      <a:pt x="1008" y="2142"/>
                      <a:pt x="1136" y="2017"/>
                      <a:pt x="1185" y="1830"/>
                    </a:cubicBezTo>
                    <a:cubicBezTo>
                      <a:pt x="1209" y="1722"/>
                      <a:pt x="1195" y="1608"/>
                      <a:pt x="1130" y="1473"/>
                    </a:cubicBezTo>
                    <a:cubicBezTo>
                      <a:pt x="1081" y="1376"/>
                      <a:pt x="922" y="1196"/>
                      <a:pt x="738" y="1047"/>
                    </a:cubicBezTo>
                    <a:cubicBezTo>
                      <a:pt x="402" y="770"/>
                      <a:pt x="312" y="590"/>
                      <a:pt x="405" y="361"/>
                    </a:cubicBezTo>
                    <a:cubicBezTo>
                      <a:pt x="433" y="285"/>
                      <a:pt x="506" y="205"/>
                      <a:pt x="562" y="181"/>
                    </a:cubicBezTo>
                    <a:cubicBezTo>
                      <a:pt x="587" y="168"/>
                      <a:pt x="619" y="162"/>
                      <a:pt x="651" y="162"/>
                    </a:cubicBezTo>
                    <a:cubicBezTo>
                      <a:pt x="692" y="162"/>
                      <a:pt x="735" y="172"/>
                      <a:pt x="770" y="191"/>
                    </a:cubicBezTo>
                    <a:cubicBezTo>
                      <a:pt x="842" y="225"/>
                      <a:pt x="911" y="295"/>
                      <a:pt x="922" y="340"/>
                    </a:cubicBezTo>
                    <a:cubicBezTo>
                      <a:pt x="931" y="383"/>
                      <a:pt x="964" y="424"/>
                      <a:pt x="998" y="424"/>
                    </a:cubicBezTo>
                    <a:cubicBezTo>
                      <a:pt x="999" y="424"/>
                      <a:pt x="1000" y="424"/>
                      <a:pt x="1002" y="423"/>
                    </a:cubicBezTo>
                    <a:cubicBezTo>
                      <a:pt x="1081" y="409"/>
                      <a:pt x="1053" y="230"/>
                      <a:pt x="952" y="129"/>
                    </a:cubicBezTo>
                    <a:cubicBezTo>
                      <a:pt x="873" y="56"/>
                      <a:pt x="738" y="1"/>
                      <a:pt x="61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28"/>
              <p:cNvSpPr/>
              <p:nvPr/>
            </p:nvSpPr>
            <p:spPr>
              <a:xfrm>
                <a:off x="1249292" y="3530630"/>
                <a:ext cx="103322" cy="165900"/>
              </a:xfrm>
              <a:custGeom>
                <a:avLst/>
                <a:gdLst/>
                <a:ahLst/>
                <a:cxnLst/>
                <a:rect l="l" t="t" r="r" b="b"/>
                <a:pathLst>
                  <a:path w="1369" h="2198" extrusionOk="0">
                    <a:moveTo>
                      <a:pt x="846" y="1"/>
                    </a:moveTo>
                    <a:cubicBezTo>
                      <a:pt x="149" y="1"/>
                      <a:pt x="14" y="8"/>
                      <a:pt x="10" y="80"/>
                    </a:cubicBezTo>
                    <a:cubicBezTo>
                      <a:pt x="0" y="150"/>
                      <a:pt x="63" y="167"/>
                      <a:pt x="319" y="174"/>
                    </a:cubicBezTo>
                    <a:lnTo>
                      <a:pt x="558" y="184"/>
                    </a:lnTo>
                    <a:lnTo>
                      <a:pt x="568" y="569"/>
                    </a:lnTo>
                    <a:cubicBezTo>
                      <a:pt x="571" y="783"/>
                      <a:pt x="582" y="1040"/>
                      <a:pt x="589" y="1151"/>
                    </a:cubicBezTo>
                    <a:cubicBezTo>
                      <a:pt x="592" y="1262"/>
                      <a:pt x="592" y="1529"/>
                      <a:pt x="592" y="1743"/>
                    </a:cubicBezTo>
                    <a:lnTo>
                      <a:pt x="592" y="2159"/>
                    </a:lnTo>
                    <a:cubicBezTo>
                      <a:pt x="592" y="2166"/>
                      <a:pt x="603" y="2180"/>
                      <a:pt x="617" y="2187"/>
                    </a:cubicBezTo>
                    <a:cubicBezTo>
                      <a:pt x="633" y="2194"/>
                      <a:pt x="650" y="2198"/>
                      <a:pt x="668" y="2198"/>
                    </a:cubicBezTo>
                    <a:cubicBezTo>
                      <a:pt x="692" y="2198"/>
                      <a:pt x="716" y="2191"/>
                      <a:pt x="728" y="2176"/>
                    </a:cubicBezTo>
                    <a:cubicBezTo>
                      <a:pt x="745" y="2156"/>
                      <a:pt x="745" y="2131"/>
                      <a:pt x="745" y="1733"/>
                    </a:cubicBezTo>
                    <a:cubicBezTo>
                      <a:pt x="745" y="1504"/>
                      <a:pt x="745" y="1065"/>
                      <a:pt x="738" y="759"/>
                    </a:cubicBezTo>
                    <a:cubicBezTo>
                      <a:pt x="731" y="409"/>
                      <a:pt x="734" y="198"/>
                      <a:pt x="742" y="198"/>
                    </a:cubicBezTo>
                    <a:cubicBezTo>
                      <a:pt x="745" y="195"/>
                      <a:pt x="870" y="188"/>
                      <a:pt x="1019" y="184"/>
                    </a:cubicBezTo>
                    <a:cubicBezTo>
                      <a:pt x="1317" y="174"/>
                      <a:pt x="1351" y="167"/>
                      <a:pt x="1351" y="84"/>
                    </a:cubicBezTo>
                    <a:cubicBezTo>
                      <a:pt x="1351" y="1"/>
                      <a:pt x="1369" y="1"/>
                      <a:pt x="105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28"/>
              <p:cNvSpPr/>
              <p:nvPr/>
            </p:nvSpPr>
            <p:spPr>
              <a:xfrm>
                <a:off x="1371635" y="3527158"/>
                <a:ext cx="81435" cy="169145"/>
              </a:xfrm>
              <a:custGeom>
                <a:avLst/>
                <a:gdLst/>
                <a:ahLst/>
                <a:cxnLst/>
                <a:rect l="l" t="t" r="r" b="b"/>
                <a:pathLst>
                  <a:path w="1079" h="2241" extrusionOk="0">
                    <a:moveTo>
                      <a:pt x="1032" y="0"/>
                    </a:moveTo>
                    <a:cubicBezTo>
                      <a:pt x="1029" y="0"/>
                      <a:pt x="1026" y="1"/>
                      <a:pt x="1023" y="1"/>
                    </a:cubicBezTo>
                    <a:cubicBezTo>
                      <a:pt x="1002" y="1"/>
                      <a:pt x="978" y="9"/>
                      <a:pt x="967" y="22"/>
                    </a:cubicBezTo>
                    <a:cubicBezTo>
                      <a:pt x="940" y="47"/>
                      <a:pt x="933" y="133"/>
                      <a:pt x="933" y="375"/>
                    </a:cubicBezTo>
                    <a:cubicBezTo>
                      <a:pt x="933" y="903"/>
                      <a:pt x="884" y="1682"/>
                      <a:pt x="850" y="1827"/>
                    </a:cubicBezTo>
                    <a:cubicBezTo>
                      <a:pt x="829" y="1910"/>
                      <a:pt x="773" y="1987"/>
                      <a:pt x="708" y="2025"/>
                    </a:cubicBezTo>
                    <a:cubicBezTo>
                      <a:pt x="669" y="2043"/>
                      <a:pt x="649" y="2046"/>
                      <a:pt x="545" y="2046"/>
                    </a:cubicBezTo>
                    <a:cubicBezTo>
                      <a:pt x="458" y="2046"/>
                      <a:pt x="420" y="2043"/>
                      <a:pt x="382" y="2032"/>
                    </a:cubicBezTo>
                    <a:cubicBezTo>
                      <a:pt x="323" y="2001"/>
                      <a:pt x="260" y="1928"/>
                      <a:pt x="233" y="1848"/>
                    </a:cubicBezTo>
                    <a:cubicBezTo>
                      <a:pt x="194" y="1720"/>
                      <a:pt x="160" y="1159"/>
                      <a:pt x="146" y="428"/>
                    </a:cubicBezTo>
                    <a:cubicBezTo>
                      <a:pt x="143" y="247"/>
                      <a:pt x="140" y="84"/>
                      <a:pt x="135" y="60"/>
                    </a:cubicBezTo>
                    <a:cubicBezTo>
                      <a:pt x="126" y="19"/>
                      <a:pt x="99" y="1"/>
                      <a:pt x="59" y="1"/>
                    </a:cubicBezTo>
                    <a:cubicBezTo>
                      <a:pt x="56" y="1"/>
                      <a:pt x="53" y="1"/>
                      <a:pt x="49" y="1"/>
                    </a:cubicBezTo>
                    <a:cubicBezTo>
                      <a:pt x="15" y="5"/>
                      <a:pt x="15" y="9"/>
                      <a:pt x="7" y="50"/>
                    </a:cubicBezTo>
                    <a:cubicBezTo>
                      <a:pt x="1" y="130"/>
                      <a:pt x="1" y="1069"/>
                      <a:pt x="7" y="1363"/>
                    </a:cubicBezTo>
                    <a:cubicBezTo>
                      <a:pt x="25" y="1797"/>
                      <a:pt x="49" y="1952"/>
                      <a:pt x="119" y="2046"/>
                    </a:cubicBezTo>
                    <a:cubicBezTo>
                      <a:pt x="181" y="2133"/>
                      <a:pt x="288" y="2202"/>
                      <a:pt x="426" y="2233"/>
                    </a:cubicBezTo>
                    <a:cubicBezTo>
                      <a:pt x="457" y="2238"/>
                      <a:pt x="496" y="2241"/>
                      <a:pt x="537" y="2241"/>
                    </a:cubicBezTo>
                    <a:cubicBezTo>
                      <a:pt x="604" y="2241"/>
                      <a:pt x="676" y="2234"/>
                      <a:pt x="725" y="2219"/>
                    </a:cubicBezTo>
                    <a:cubicBezTo>
                      <a:pt x="805" y="2195"/>
                      <a:pt x="877" y="2142"/>
                      <a:pt x="936" y="2084"/>
                    </a:cubicBezTo>
                    <a:cubicBezTo>
                      <a:pt x="1034" y="1963"/>
                      <a:pt x="1058" y="1797"/>
                      <a:pt x="1071" y="1072"/>
                    </a:cubicBezTo>
                    <a:cubicBezTo>
                      <a:pt x="1078" y="660"/>
                      <a:pt x="1075" y="50"/>
                      <a:pt x="1064" y="19"/>
                    </a:cubicBezTo>
                    <a:cubicBezTo>
                      <a:pt x="1061" y="8"/>
                      <a:pt x="1049" y="0"/>
                      <a:pt x="103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28"/>
              <p:cNvSpPr/>
              <p:nvPr/>
            </p:nvSpPr>
            <p:spPr>
              <a:xfrm>
                <a:off x="1489299" y="3534781"/>
                <a:ext cx="89058" cy="164692"/>
              </a:xfrm>
              <a:custGeom>
                <a:avLst/>
                <a:gdLst/>
                <a:ahLst/>
                <a:cxnLst/>
                <a:rect l="l" t="t" r="r" b="b"/>
                <a:pathLst>
                  <a:path w="1180" h="2182" extrusionOk="0">
                    <a:moveTo>
                      <a:pt x="171" y="261"/>
                    </a:moveTo>
                    <a:lnTo>
                      <a:pt x="202" y="279"/>
                    </a:lnTo>
                    <a:cubicBezTo>
                      <a:pt x="330" y="351"/>
                      <a:pt x="618" y="718"/>
                      <a:pt x="780" y="978"/>
                    </a:cubicBezTo>
                    <a:cubicBezTo>
                      <a:pt x="853" y="1093"/>
                      <a:pt x="933" y="1276"/>
                      <a:pt x="951" y="1360"/>
                    </a:cubicBezTo>
                    <a:cubicBezTo>
                      <a:pt x="957" y="1394"/>
                      <a:pt x="961" y="1453"/>
                      <a:pt x="954" y="1505"/>
                    </a:cubicBezTo>
                    <a:cubicBezTo>
                      <a:pt x="951" y="1612"/>
                      <a:pt x="922" y="1702"/>
                      <a:pt x="850" y="1785"/>
                    </a:cubicBezTo>
                    <a:cubicBezTo>
                      <a:pt x="753" y="1907"/>
                      <a:pt x="628" y="1969"/>
                      <a:pt x="410" y="2007"/>
                    </a:cubicBezTo>
                    <a:cubicBezTo>
                      <a:pt x="330" y="2021"/>
                      <a:pt x="254" y="2035"/>
                      <a:pt x="240" y="2038"/>
                    </a:cubicBezTo>
                    <a:cubicBezTo>
                      <a:pt x="236" y="2039"/>
                      <a:pt x="233" y="2039"/>
                      <a:pt x="229" y="2039"/>
                    </a:cubicBezTo>
                    <a:cubicBezTo>
                      <a:pt x="218" y="2039"/>
                      <a:pt x="208" y="2036"/>
                      <a:pt x="205" y="2028"/>
                    </a:cubicBezTo>
                    <a:cubicBezTo>
                      <a:pt x="195" y="2021"/>
                      <a:pt x="195" y="1928"/>
                      <a:pt x="195" y="1758"/>
                    </a:cubicBezTo>
                    <a:cubicBezTo>
                      <a:pt x="195" y="1609"/>
                      <a:pt x="188" y="1373"/>
                      <a:pt x="185" y="1227"/>
                    </a:cubicBezTo>
                    <a:cubicBezTo>
                      <a:pt x="181" y="1079"/>
                      <a:pt x="171" y="802"/>
                      <a:pt x="171" y="607"/>
                    </a:cubicBezTo>
                    <a:lnTo>
                      <a:pt x="171" y="261"/>
                    </a:lnTo>
                    <a:close/>
                    <a:moveTo>
                      <a:pt x="87" y="1"/>
                    </a:moveTo>
                    <a:cubicBezTo>
                      <a:pt x="49" y="4"/>
                      <a:pt x="18" y="25"/>
                      <a:pt x="4" y="60"/>
                    </a:cubicBezTo>
                    <a:cubicBezTo>
                      <a:pt x="1" y="98"/>
                      <a:pt x="8" y="1813"/>
                      <a:pt x="11" y="1993"/>
                    </a:cubicBezTo>
                    <a:cubicBezTo>
                      <a:pt x="15" y="2115"/>
                      <a:pt x="39" y="2142"/>
                      <a:pt x="132" y="2170"/>
                    </a:cubicBezTo>
                    <a:cubicBezTo>
                      <a:pt x="158" y="2178"/>
                      <a:pt x="204" y="2182"/>
                      <a:pt x="267" y="2182"/>
                    </a:cubicBezTo>
                    <a:cubicBezTo>
                      <a:pt x="289" y="2182"/>
                      <a:pt x="312" y="2181"/>
                      <a:pt x="337" y="2180"/>
                    </a:cubicBezTo>
                    <a:cubicBezTo>
                      <a:pt x="465" y="2177"/>
                      <a:pt x="503" y="2170"/>
                      <a:pt x="583" y="2145"/>
                    </a:cubicBezTo>
                    <a:cubicBezTo>
                      <a:pt x="940" y="2035"/>
                      <a:pt x="1179" y="1747"/>
                      <a:pt x="1148" y="1446"/>
                    </a:cubicBezTo>
                    <a:cubicBezTo>
                      <a:pt x="1127" y="1238"/>
                      <a:pt x="985" y="895"/>
                      <a:pt x="801" y="649"/>
                    </a:cubicBezTo>
                    <a:cubicBezTo>
                      <a:pt x="666" y="469"/>
                      <a:pt x="289" y="87"/>
                      <a:pt x="177" y="29"/>
                    </a:cubicBezTo>
                    <a:cubicBezTo>
                      <a:pt x="150" y="12"/>
                      <a:pt x="119" y="4"/>
                      <a:pt x="9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28"/>
              <p:cNvSpPr/>
              <p:nvPr/>
            </p:nvSpPr>
            <p:spPr>
              <a:xfrm>
                <a:off x="1594962" y="3528064"/>
                <a:ext cx="111246" cy="168843"/>
              </a:xfrm>
              <a:custGeom>
                <a:avLst/>
                <a:gdLst/>
                <a:ahLst/>
                <a:cxnLst/>
                <a:rect l="l" t="t" r="r" b="b"/>
                <a:pathLst>
                  <a:path w="1474" h="2237" extrusionOk="0">
                    <a:moveTo>
                      <a:pt x="98" y="0"/>
                    </a:moveTo>
                    <a:cubicBezTo>
                      <a:pt x="87" y="0"/>
                      <a:pt x="74" y="10"/>
                      <a:pt x="53" y="24"/>
                    </a:cubicBezTo>
                    <a:cubicBezTo>
                      <a:pt x="0" y="77"/>
                      <a:pt x="21" y="128"/>
                      <a:pt x="139" y="280"/>
                    </a:cubicBezTo>
                    <a:cubicBezTo>
                      <a:pt x="267" y="437"/>
                      <a:pt x="486" y="779"/>
                      <a:pt x="573" y="956"/>
                    </a:cubicBezTo>
                    <a:cubicBezTo>
                      <a:pt x="597" y="998"/>
                      <a:pt x="621" y="1067"/>
                      <a:pt x="627" y="1102"/>
                    </a:cubicBezTo>
                    <a:cubicBezTo>
                      <a:pt x="632" y="1143"/>
                      <a:pt x="635" y="1348"/>
                      <a:pt x="635" y="1577"/>
                    </a:cubicBezTo>
                    <a:cubicBezTo>
                      <a:pt x="635" y="1948"/>
                      <a:pt x="645" y="2200"/>
                      <a:pt x="662" y="2221"/>
                    </a:cubicBezTo>
                    <a:cubicBezTo>
                      <a:pt x="668" y="2232"/>
                      <a:pt x="679" y="2236"/>
                      <a:pt x="693" y="2236"/>
                    </a:cubicBezTo>
                    <a:cubicBezTo>
                      <a:pt x="732" y="2236"/>
                      <a:pt x="792" y="2196"/>
                      <a:pt x="808" y="2155"/>
                    </a:cubicBezTo>
                    <a:cubicBezTo>
                      <a:pt x="811" y="2138"/>
                      <a:pt x="822" y="1933"/>
                      <a:pt x="822" y="1698"/>
                    </a:cubicBezTo>
                    <a:cubicBezTo>
                      <a:pt x="825" y="1158"/>
                      <a:pt x="835" y="1060"/>
                      <a:pt x="884" y="970"/>
                    </a:cubicBezTo>
                    <a:cubicBezTo>
                      <a:pt x="968" y="800"/>
                      <a:pt x="1193" y="457"/>
                      <a:pt x="1331" y="291"/>
                    </a:cubicBezTo>
                    <a:cubicBezTo>
                      <a:pt x="1456" y="135"/>
                      <a:pt x="1473" y="87"/>
                      <a:pt x="1425" y="24"/>
                    </a:cubicBezTo>
                    <a:cubicBezTo>
                      <a:pt x="1411" y="8"/>
                      <a:pt x="1396" y="1"/>
                      <a:pt x="1379" y="1"/>
                    </a:cubicBezTo>
                    <a:cubicBezTo>
                      <a:pt x="1359" y="1"/>
                      <a:pt x="1337" y="12"/>
                      <a:pt x="1310" y="35"/>
                    </a:cubicBezTo>
                    <a:cubicBezTo>
                      <a:pt x="1262" y="80"/>
                      <a:pt x="1144" y="232"/>
                      <a:pt x="1043" y="381"/>
                    </a:cubicBezTo>
                    <a:cubicBezTo>
                      <a:pt x="867" y="644"/>
                      <a:pt x="770" y="787"/>
                      <a:pt x="752" y="807"/>
                    </a:cubicBezTo>
                    <a:cubicBezTo>
                      <a:pt x="741" y="817"/>
                      <a:pt x="736" y="821"/>
                      <a:pt x="731" y="821"/>
                    </a:cubicBezTo>
                    <a:cubicBezTo>
                      <a:pt x="726" y="821"/>
                      <a:pt x="720" y="817"/>
                      <a:pt x="711" y="811"/>
                    </a:cubicBezTo>
                    <a:cubicBezTo>
                      <a:pt x="697" y="797"/>
                      <a:pt x="676" y="763"/>
                      <a:pt x="659" y="738"/>
                    </a:cubicBezTo>
                    <a:cubicBezTo>
                      <a:pt x="635" y="693"/>
                      <a:pt x="448" y="409"/>
                      <a:pt x="354" y="267"/>
                    </a:cubicBezTo>
                    <a:cubicBezTo>
                      <a:pt x="288" y="166"/>
                      <a:pt x="181" y="38"/>
                      <a:pt x="149" y="24"/>
                    </a:cubicBezTo>
                    <a:cubicBezTo>
                      <a:pt x="128" y="10"/>
                      <a:pt x="112" y="3"/>
                      <a:pt x="9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28"/>
              <p:cNvSpPr/>
              <p:nvPr/>
            </p:nvSpPr>
            <p:spPr>
              <a:xfrm>
                <a:off x="1140535" y="3780680"/>
                <a:ext cx="123398" cy="232320"/>
              </a:xfrm>
              <a:custGeom>
                <a:avLst/>
                <a:gdLst/>
                <a:ahLst/>
                <a:cxnLst/>
                <a:rect l="l" t="t" r="r" b="b"/>
                <a:pathLst>
                  <a:path w="1635" h="3078" extrusionOk="0">
                    <a:moveTo>
                      <a:pt x="1372" y="0"/>
                    </a:moveTo>
                    <a:cubicBezTo>
                      <a:pt x="1365" y="0"/>
                      <a:pt x="1355" y="3"/>
                      <a:pt x="1337" y="10"/>
                    </a:cubicBezTo>
                    <a:cubicBezTo>
                      <a:pt x="1254" y="45"/>
                      <a:pt x="1264" y="38"/>
                      <a:pt x="1268" y="683"/>
                    </a:cubicBezTo>
                    <a:lnTo>
                      <a:pt x="1272" y="1268"/>
                    </a:lnTo>
                    <a:lnTo>
                      <a:pt x="1123" y="1278"/>
                    </a:lnTo>
                    <a:cubicBezTo>
                      <a:pt x="1040" y="1282"/>
                      <a:pt x="821" y="1286"/>
                      <a:pt x="630" y="1286"/>
                    </a:cubicBezTo>
                    <a:lnTo>
                      <a:pt x="284" y="1286"/>
                    </a:lnTo>
                    <a:lnTo>
                      <a:pt x="280" y="1199"/>
                    </a:lnTo>
                    <a:cubicBezTo>
                      <a:pt x="274" y="1143"/>
                      <a:pt x="270" y="1008"/>
                      <a:pt x="270" y="883"/>
                    </a:cubicBezTo>
                    <a:cubicBezTo>
                      <a:pt x="270" y="766"/>
                      <a:pt x="266" y="541"/>
                      <a:pt x="260" y="388"/>
                    </a:cubicBezTo>
                    <a:cubicBezTo>
                      <a:pt x="253" y="101"/>
                      <a:pt x="229" y="38"/>
                      <a:pt x="180" y="18"/>
                    </a:cubicBezTo>
                    <a:cubicBezTo>
                      <a:pt x="168" y="14"/>
                      <a:pt x="156" y="12"/>
                      <a:pt x="144" y="12"/>
                    </a:cubicBezTo>
                    <a:cubicBezTo>
                      <a:pt x="105" y="12"/>
                      <a:pt x="68" y="33"/>
                      <a:pt x="55" y="62"/>
                    </a:cubicBezTo>
                    <a:cubicBezTo>
                      <a:pt x="0" y="184"/>
                      <a:pt x="0" y="769"/>
                      <a:pt x="13" y="1257"/>
                    </a:cubicBezTo>
                    <a:cubicBezTo>
                      <a:pt x="17" y="1438"/>
                      <a:pt x="38" y="1829"/>
                      <a:pt x="45" y="2124"/>
                    </a:cubicBezTo>
                    <a:cubicBezTo>
                      <a:pt x="69" y="2827"/>
                      <a:pt x="72" y="2997"/>
                      <a:pt x="100" y="3039"/>
                    </a:cubicBezTo>
                    <a:cubicBezTo>
                      <a:pt x="120" y="3056"/>
                      <a:pt x="146" y="3064"/>
                      <a:pt x="175" y="3064"/>
                    </a:cubicBezTo>
                    <a:cubicBezTo>
                      <a:pt x="191" y="3064"/>
                      <a:pt x="208" y="3061"/>
                      <a:pt x="225" y="3056"/>
                    </a:cubicBezTo>
                    <a:cubicBezTo>
                      <a:pt x="229" y="3056"/>
                      <a:pt x="229" y="3056"/>
                      <a:pt x="232" y="3053"/>
                    </a:cubicBezTo>
                    <a:cubicBezTo>
                      <a:pt x="266" y="3042"/>
                      <a:pt x="294" y="3018"/>
                      <a:pt x="308" y="2990"/>
                    </a:cubicBezTo>
                    <a:cubicBezTo>
                      <a:pt x="312" y="2970"/>
                      <a:pt x="312" y="2855"/>
                      <a:pt x="308" y="2658"/>
                    </a:cubicBezTo>
                    <a:cubicBezTo>
                      <a:pt x="287" y="1913"/>
                      <a:pt x="274" y="1511"/>
                      <a:pt x="287" y="1507"/>
                    </a:cubicBezTo>
                    <a:cubicBezTo>
                      <a:pt x="296" y="1501"/>
                      <a:pt x="483" y="1498"/>
                      <a:pt x="694" y="1498"/>
                    </a:cubicBezTo>
                    <a:cubicBezTo>
                      <a:pt x="970" y="1498"/>
                      <a:pt x="1286" y="1503"/>
                      <a:pt x="1292" y="1511"/>
                    </a:cubicBezTo>
                    <a:cubicBezTo>
                      <a:pt x="1299" y="1514"/>
                      <a:pt x="1310" y="1839"/>
                      <a:pt x="1310" y="2224"/>
                    </a:cubicBezTo>
                    <a:cubicBezTo>
                      <a:pt x="1310" y="2955"/>
                      <a:pt x="1326" y="3018"/>
                      <a:pt x="1382" y="3056"/>
                    </a:cubicBezTo>
                    <a:cubicBezTo>
                      <a:pt x="1401" y="3072"/>
                      <a:pt x="1427" y="3078"/>
                      <a:pt x="1450" y="3078"/>
                    </a:cubicBezTo>
                    <a:cubicBezTo>
                      <a:pt x="1457" y="3078"/>
                      <a:pt x="1463" y="3078"/>
                      <a:pt x="1469" y="3077"/>
                    </a:cubicBezTo>
                    <a:cubicBezTo>
                      <a:pt x="1472" y="3077"/>
                      <a:pt x="1472" y="3077"/>
                      <a:pt x="1472" y="3070"/>
                    </a:cubicBezTo>
                    <a:cubicBezTo>
                      <a:pt x="1510" y="3063"/>
                      <a:pt x="1542" y="3039"/>
                      <a:pt x="1563" y="2997"/>
                    </a:cubicBezTo>
                    <a:cubicBezTo>
                      <a:pt x="1583" y="2938"/>
                      <a:pt x="1587" y="2738"/>
                      <a:pt x="1566" y="2349"/>
                    </a:cubicBezTo>
                    <a:cubicBezTo>
                      <a:pt x="1555" y="2186"/>
                      <a:pt x="1534" y="1930"/>
                      <a:pt x="1528" y="1781"/>
                    </a:cubicBezTo>
                    <a:lnTo>
                      <a:pt x="1524" y="1497"/>
                    </a:lnTo>
                    <a:lnTo>
                      <a:pt x="1566" y="1473"/>
                    </a:lnTo>
                    <a:cubicBezTo>
                      <a:pt x="1635" y="1438"/>
                      <a:pt x="1628" y="1351"/>
                      <a:pt x="1563" y="1289"/>
                    </a:cubicBezTo>
                    <a:lnTo>
                      <a:pt x="1524" y="1257"/>
                    </a:lnTo>
                    <a:lnTo>
                      <a:pt x="1510" y="984"/>
                    </a:lnTo>
                    <a:cubicBezTo>
                      <a:pt x="1483" y="440"/>
                      <a:pt x="1472" y="160"/>
                      <a:pt x="1459" y="101"/>
                    </a:cubicBezTo>
                    <a:cubicBezTo>
                      <a:pt x="1441" y="38"/>
                      <a:pt x="1410" y="0"/>
                      <a:pt x="137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28"/>
              <p:cNvSpPr/>
              <p:nvPr/>
            </p:nvSpPr>
            <p:spPr>
              <a:xfrm>
                <a:off x="1295558" y="3789209"/>
                <a:ext cx="142568" cy="229225"/>
              </a:xfrm>
              <a:custGeom>
                <a:avLst/>
                <a:gdLst/>
                <a:ahLst/>
                <a:cxnLst/>
                <a:rect l="l" t="t" r="r" b="b"/>
                <a:pathLst>
                  <a:path w="1889" h="3037" extrusionOk="0">
                    <a:moveTo>
                      <a:pt x="1023" y="625"/>
                    </a:moveTo>
                    <a:cubicBezTo>
                      <a:pt x="1026" y="625"/>
                      <a:pt x="1033" y="625"/>
                      <a:pt x="1036" y="632"/>
                    </a:cubicBezTo>
                    <a:cubicBezTo>
                      <a:pt x="1047" y="645"/>
                      <a:pt x="1054" y="670"/>
                      <a:pt x="1054" y="677"/>
                    </a:cubicBezTo>
                    <a:cubicBezTo>
                      <a:pt x="1054" y="691"/>
                      <a:pt x="1241" y="1370"/>
                      <a:pt x="1276" y="1456"/>
                    </a:cubicBezTo>
                    <a:cubicBezTo>
                      <a:pt x="1279" y="1474"/>
                      <a:pt x="1241" y="1474"/>
                      <a:pt x="1119" y="1474"/>
                    </a:cubicBezTo>
                    <a:cubicBezTo>
                      <a:pt x="832" y="1474"/>
                      <a:pt x="763" y="1446"/>
                      <a:pt x="763" y="1370"/>
                    </a:cubicBezTo>
                    <a:cubicBezTo>
                      <a:pt x="763" y="1304"/>
                      <a:pt x="881" y="912"/>
                      <a:pt x="956" y="743"/>
                    </a:cubicBezTo>
                    <a:cubicBezTo>
                      <a:pt x="998" y="653"/>
                      <a:pt x="1009" y="625"/>
                      <a:pt x="1023" y="625"/>
                    </a:cubicBezTo>
                    <a:close/>
                    <a:moveTo>
                      <a:pt x="1047" y="1"/>
                    </a:moveTo>
                    <a:cubicBezTo>
                      <a:pt x="1009" y="1"/>
                      <a:pt x="967" y="18"/>
                      <a:pt x="956" y="43"/>
                    </a:cubicBezTo>
                    <a:cubicBezTo>
                      <a:pt x="953" y="50"/>
                      <a:pt x="926" y="140"/>
                      <a:pt x="898" y="230"/>
                    </a:cubicBezTo>
                    <a:cubicBezTo>
                      <a:pt x="870" y="320"/>
                      <a:pt x="790" y="562"/>
                      <a:pt x="721" y="767"/>
                    </a:cubicBezTo>
                    <a:lnTo>
                      <a:pt x="478" y="1460"/>
                    </a:lnTo>
                    <a:cubicBezTo>
                      <a:pt x="413" y="1643"/>
                      <a:pt x="305" y="1945"/>
                      <a:pt x="225" y="2129"/>
                    </a:cubicBezTo>
                    <a:cubicBezTo>
                      <a:pt x="35" y="2583"/>
                      <a:pt x="8" y="2700"/>
                      <a:pt x="8" y="2863"/>
                    </a:cubicBezTo>
                    <a:cubicBezTo>
                      <a:pt x="0" y="2950"/>
                      <a:pt x="11" y="2995"/>
                      <a:pt x="25" y="3009"/>
                    </a:cubicBezTo>
                    <a:cubicBezTo>
                      <a:pt x="38" y="3028"/>
                      <a:pt x="51" y="3037"/>
                      <a:pt x="66" y="3037"/>
                    </a:cubicBezTo>
                    <a:cubicBezTo>
                      <a:pt x="107" y="3037"/>
                      <a:pt x="156" y="2964"/>
                      <a:pt x="215" y="2836"/>
                    </a:cubicBezTo>
                    <a:cubicBezTo>
                      <a:pt x="243" y="2777"/>
                      <a:pt x="312" y="2579"/>
                      <a:pt x="385" y="2406"/>
                    </a:cubicBezTo>
                    <a:cubicBezTo>
                      <a:pt x="457" y="2230"/>
                      <a:pt x="541" y="2008"/>
                      <a:pt x="579" y="1907"/>
                    </a:cubicBezTo>
                    <a:cubicBezTo>
                      <a:pt x="646" y="1715"/>
                      <a:pt x="672" y="1674"/>
                      <a:pt x="725" y="1674"/>
                    </a:cubicBezTo>
                    <a:cubicBezTo>
                      <a:pt x="729" y="1674"/>
                      <a:pt x="734" y="1674"/>
                      <a:pt x="738" y="1675"/>
                    </a:cubicBezTo>
                    <a:cubicBezTo>
                      <a:pt x="763" y="1682"/>
                      <a:pt x="905" y="1702"/>
                      <a:pt x="1050" y="1723"/>
                    </a:cubicBezTo>
                    <a:cubicBezTo>
                      <a:pt x="1199" y="1741"/>
                      <a:pt x="1327" y="1758"/>
                      <a:pt x="1335" y="1765"/>
                    </a:cubicBezTo>
                    <a:cubicBezTo>
                      <a:pt x="1341" y="1772"/>
                      <a:pt x="1484" y="2288"/>
                      <a:pt x="1577" y="2635"/>
                    </a:cubicBezTo>
                    <a:cubicBezTo>
                      <a:pt x="1650" y="2908"/>
                      <a:pt x="1681" y="2981"/>
                      <a:pt x="1726" y="3012"/>
                    </a:cubicBezTo>
                    <a:cubicBezTo>
                      <a:pt x="1743" y="3024"/>
                      <a:pt x="1753" y="3030"/>
                      <a:pt x="1761" y="3030"/>
                    </a:cubicBezTo>
                    <a:cubicBezTo>
                      <a:pt x="1770" y="3030"/>
                      <a:pt x="1778" y="3024"/>
                      <a:pt x="1792" y="3012"/>
                    </a:cubicBezTo>
                    <a:cubicBezTo>
                      <a:pt x="1809" y="2999"/>
                      <a:pt x="1837" y="2967"/>
                      <a:pt x="1850" y="2936"/>
                    </a:cubicBezTo>
                    <a:cubicBezTo>
                      <a:pt x="1889" y="2853"/>
                      <a:pt x="1854" y="2687"/>
                      <a:pt x="1712" y="2184"/>
                    </a:cubicBezTo>
                    <a:cubicBezTo>
                      <a:pt x="1612" y="1827"/>
                      <a:pt x="1594" y="1699"/>
                      <a:pt x="1608" y="1627"/>
                    </a:cubicBezTo>
                    <a:cubicBezTo>
                      <a:pt x="1622" y="1553"/>
                      <a:pt x="1612" y="1523"/>
                      <a:pt x="1563" y="1484"/>
                    </a:cubicBezTo>
                    <a:cubicBezTo>
                      <a:pt x="1511" y="1456"/>
                      <a:pt x="1480" y="1394"/>
                      <a:pt x="1425" y="1173"/>
                    </a:cubicBezTo>
                    <a:cubicBezTo>
                      <a:pt x="1404" y="1082"/>
                      <a:pt x="1335" y="843"/>
                      <a:pt x="1276" y="656"/>
                    </a:cubicBezTo>
                    <a:cubicBezTo>
                      <a:pt x="1213" y="469"/>
                      <a:pt x="1168" y="268"/>
                      <a:pt x="1161" y="202"/>
                    </a:cubicBezTo>
                    <a:cubicBezTo>
                      <a:pt x="1140" y="74"/>
                      <a:pt x="1123" y="29"/>
                      <a:pt x="1074" y="5"/>
                    </a:cubicBezTo>
                    <a:cubicBezTo>
                      <a:pt x="1064" y="5"/>
                      <a:pt x="1054" y="1"/>
                      <a:pt x="10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28"/>
              <p:cNvSpPr/>
              <p:nvPr/>
            </p:nvSpPr>
            <p:spPr>
              <a:xfrm>
                <a:off x="1474128" y="3780907"/>
                <a:ext cx="124605" cy="232848"/>
              </a:xfrm>
              <a:custGeom>
                <a:avLst/>
                <a:gdLst/>
                <a:ahLst/>
                <a:cxnLst/>
                <a:rect l="l" t="t" r="r" b="b"/>
                <a:pathLst>
                  <a:path w="1651" h="3085" extrusionOk="0">
                    <a:moveTo>
                      <a:pt x="642" y="236"/>
                    </a:moveTo>
                    <a:cubicBezTo>
                      <a:pt x="867" y="240"/>
                      <a:pt x="1092" y="344"/>
                      <a:pt x="1168" y="496"/>
                    </a:cubicBezTo>
                    <a:cubicBezTo>
                      <a:pt x="1203" y="555"/>
                      <a:pt x="1203" y="572"/>
                      <a:pt x="1196" y="666"/>
                    </a:cubicBezTo>
                    <a:cubicBezTo>
                      <a:pt x="1176" y="981"/>
                      <a:pt x="923" y="1224"/>
                      <a:pt x="520" y="1313"/>
                    </a:cubicBezTo>
                    <a:cubicBezTo>
                      <a:pt x="455" y="1328"/>
                      <a:pt x="398" y="1335"/>
                      <a:pt x="356" y="1335"/>
                    </a:cubicBezTo>
                    <a:cubicBezTo>
                      <a:pt x="327" y="1335"/>
                      <a:pt x="305" y="1331"/>
                      <a:pt x="292" y="1324"/>
                    </a:cubicBezTo>
                    <a:cubicBezTo>
                      <a:pt x="240" y="1293"/>
                      <a:pt x="237" y="1199"/>
                      <a:pt x="237" y="752"/>
                    </a:cubicBezTo>
                    <a:cubicBezTo>
                      <a:pt x="237" y="510"/>
                      <a:pt x="240" y="316"/>
                      <a:pt x="240" y="312"/>
                    </a:cubicBezTo>
                    <a:cubicBezTo>
                      <a:pt x="258" y="298"/>
                      <a:pt x="479" y="250"/>
                      <a:pt x="569" y="240"/>
                    </a:cubicBezTo>
                    <a:cubicBezTo>
                      <a:pt x="594" y="240"/>
                      <a:pt x="621" y="236"/>
                      <a:pt x="642" y="236"/>
                    </a:cubicBezTo>
                    <a:close/>
                    <a:moveTo>
                      <a:pt x="628" y="0"/>
                    </a:moveTo>
                    <a:cubicBezTo>
                      <a:pt x="569" y="0"/>
                      <a:pt x="122" y="98"/>
                      <a:pt x="95" y="122"/>
                    </a:cubicBezTo>
                    <a:cubicBezTo>
                      <a:pt x="11" y="167"/>
                      <a:pt x="1" y="323"/>
                      <a:pt x="29" y="1452"/>
                    </a:cubicBezTo>
                    <a:cubicBezTo>
                      <a:pt x="67" y="3009"/>
                      <a:pt x="67" y="3068"/>
                      <a:pt x="157" y="3068"/>
                    </a:cubicBezTo>
                    <a:cubicBezTo>
                      <a:pt x="164" y="3068"/>
                      <a:pt x="172" y="3067"/>
                      <a:pt x="181" y="3067"/>
                    </a:cubicBezTo>
                    <a:cubicBezTo>
                      <a:pt x="237" y="3067"/>
                      <a:pt x="278" y="3036"/>
                      <a:pt x="292" y="2973"/>
                    </a:cubicBezTo>
                    <a:cubicBezTo>
                      <a:pt x="306" y="2908"/>
                      <a:pt x="312" y="1792"/>
                      <a:pt x="295" y="1691"/>
                    </a:cubicBezTo>
                    <a:lnTo>
                      <a:pt x="292" y="1619"/>
                    </a:lnTo>
                    <a:lnTo>
                      <a:pt x="496" y="1577"/>
                    </a:lnTo>
                    <a:lnTo>
                      <a:pt x="698" y="1529"/>
                    </a:lnTo>
                    <a:lnTo>
                      <a:pt x="722" y="1563"/>
                    </a:lnTo>
                    <a:cubicBezTo>
                      <a:pt x="736" y="1580"/>
                      <a:pt x="777" y="1681"/>
                      <a:pt x="811" y="1785"/>
                    </a:cubicBezTo>
                    <a:cubicBezTo>
                      <a:pt x="985" y="2260"/>
                      <a:pt x="1283" y="2859"/>
                      <a:pt x="1438" y="3032"/>
                    </a:cubicBezTo>
                    <a:cubicBezTo>
                      <a:pt x="1471" y="3067"/>
                      <a:pt x="1501" y="3085"/>
                      <a:pt x="1529" y="3085"/>
                    </a:cubicBezTo>
                    <a:cubicBezTo>
                      <a:pt x="1549" y="3085"/>
                      <a:pt x="1568" y="3077"/>
                      <a:pt x="1588" y="3060"/>
                    </a:cubicBezTo>
                    <a:cubicBezTo>
                      <a:pt x="1650" y="3005"/>
                      <a:pt x="1650" y="2952"/>
                      <a:pt x="1588" y="2818"/>
                    </a:cubicBezTo>
                    <a:cubicBezTo>
                      <a:pt x="1563" y="2751"/>
                      <a:pt x="1491" y="2610"/>
                      <a:pt x="1435" y="2506"/>
                    </a:cubicBezTo>
                    <a:cubicBezTo>
                      <a:pt x="1196" y="2069"/>
                      <a:pt x="999" y="1608"/>
                      <a:pt x="999" y="1483"/>
                    </a:cubicBezTo>
                    <a:cubicBezTo>
                      <a:pt x="999" y="1411"/>
                      <a:pt x="999" y="1411"/>
                      <a:pt x="1137" y="1254"/>
                    </a:cubicBezTo>
                    <a:cubicBezTo>
                      <a:pt x="1369" y="1005"/>
                      <a:pt x="1467" y="808"/>
                      <a:pt x="1449" y="642"/>
                    </a:cubicBezTo>
                    <a:cubicBezTo>
                      <a:pt x="1432" y="482"/>
                      <a:pt x="1345" y="330"/>
                      <a:pt x="1206" y="229"/>
                    </a:cubicBezTo>
                    <a:cubicBezTo>
                      <a:pt x="1068" y="122"/>
                      <a:pt x="767" y="0"/>
                      <a:pt x="62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28"/>
              <p:cNvSpPr/>
              <p:nvPr/>
            </p:nvSpPr>
            <p:spPr>
              <a:xfrm>
                <a:off x="1632623" y="3789587"/>
                <a:ext cx="121964" cy="226206"/>
              </a:xfrm>
              <a:custGeom>
                <a:avLst/>
                <a:gdLst/>
                <a:ahLst/>
                <a:cxnLst/>
                <a:rect l="l" t="t" r="r" b="b"/>
                <a:pathLst>
                  <a:path w="1616" h="2997" extrusionOk="0">
                    <a:moveTo>
                      <a:pt x="232" y="357"/>
                    </a:moveTo>
                    <a:lnTo>
                      <a:pt x="274" y="381"/>
                    </a:lnTo>
                    <a:cubicBezTo>
                      <a:pt x="451" y="482"/>
                      <a:pt x="846" y="984"/>
                      <a:pt x="1071" y="1341"/>
                    </a:cubicBezTo>
                    <a:cubicBezTo>
                      <a:pt x="1172" y="1504"/>
                      <a:pt x="1283" y="1753"/>
                      <a:pt x="1303" y="1867"/>
                    </a:cubicBezTo>
                    <a:cubicBezTo>
                      <a:pt x="1313" y="1913"/>
                      <a:pt x="1318" y="1996"/>
                      <a:pt x="1307" y="2068"/>
                    </a:cubicBezTo>
                    <a:cubicBezTo>
                      <a:pt x="1303" y="2217"/>
                      <a:pt x="1262" y="2338"/>
                      <a:pt x="1168" y="2453"/>
                    </a:cubicBezTo>
                    <a:cubicBezTo>
                      <a:pt x="1030" y="2620"/>
                      <a:pt x="860" y="2706"/>
                      <a:pt x="558" y="2758"/>
                    </a:cubicBezTo>
                    <a:cubicBezTo>
                      <a:pt x="451" y="2775"/>
                      <a:pt x="347" y="2796"/>
                      <a:pt x="323" y="2802"/>
                    </a:cubicBezTo>
                    <a:cubicBezTo>
                      <a:pt x="319" y="2804"/>
                      <a:pt x="314" y="2804"/>
                      <a:pt x="310" y="2804"/>
                    </a:cubicBezTo>
                    <a:cubicBezTo>
                      <a:pt x="296" y="2804"/>
                      <a:pt x="283" y="2799"/>
                      <a:pt x="278" y="2789"/>
                    </a:cubicBezTo>
                    <a:cubicBezTo>
                      <a:pt x="264" y="2778"/>
                      <a:pt x="264" y="2647"/>
                      <a:pt x="264" y="2415"/>
                    </a:cubicBezTo>
                    <a:cubicBezTo>
                      <a:pt x="264" y="2210"/>
                      <a:pt x="257" y="1888"/>
                      <a:pt x="250" y="1684"/>
                    </a:cubicBezTo>
                    <a:cubicBezTo>
                      <a:pt x="246" y="1483"/>
                      <a:pt x="232" y="1098"/>
                      <a:pt x="232" y="835"/>
                    </a:cubicBezTo>
                    <a:lnTo>
                      <a:pt x="232" y="357"/>
                    </a:lnTo>
                    <a:close/>
                    <a:moveTo>
                      <a:pt x="118" y="0"/>
                    </a:moveTo>
                    <a:cubicBezTo>
                      <a:pt x="63" y="7"/>
                      <a:pt x="21" y="34"/>
                      <a:pt x="4" y="83"/>
                    </a:cubicBezTo>
                    <a:cubicBezTo>
                      <a:pt x="0" y="135"/>
                      <a:pt x="8" y="2491"/>
                      <a:pt x="14" y="2737"/>
                    </a:cubicBezTo>
                    <a:cubicBezTo>
                      <a:pt x="18" y="2906"/>
                      <a:pt x="49" y="2945"/>
                      <a:pt x="177" y="2980"/>
                    </a:cubicBezTo>
                    <a:cubicBezTo>
                      <a:pt x="215" y="2990"/>
                      <a:pt x="274" y="2996"/>
                      <a:pt x="359" y="2996"/>
                    </a:cubicBezTo>
                    <a:cubicBezTo>
                      <a:pt x="390" y="2996"/>
                      <a:pt x="424" y="2996"/>
                      <a:pt x="461" y="2994"/>
                    </a:cubicBezTo>
                    <a:cubicBezTo>
                      <a:pt x="635" y="2990"/>
                      <a:pt x="690" y="2980"/>
                      <a:pt x="798" y="2948"/>
                    </a:cubicBezTo>
                    <a:cubicBezTo>
                      <a:pt x="1289" y="2796"/>
                      <a:pt x="1615" y="2401"/>
                      <a:pt x="1574" y="1988"/>
                    </a:cubicBezTo>
                    <a:cubicBezTo>
                      <a:pt x="1546" y="1697"/>
                      <a:pt x="1348" y="1227"/>
                      <a:pt x="1099" y="894"/>
                    </a:cubicBezTo>
                    <a:cubicBezTo>
                      <a:pt x="912" y="648"/>
                      <a:pt x="392" y="121"/>
                      <a:pt x="243" y="38"/>
                    </a:cubicBezTo>
                    <a:cubicBezTo>
                      <a:pt x="202" y="13"/>
                      <a:pt x="160" y="7"/>
                      <a:pt x="1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28"/>
              <p:cNvSpPr/>
              <p:nvPr/>
            </p:nvSpPr>
            <p:spPr>
              <a:xfrm>
                <a:off x="1833458" y="3482175"/>
                <a:ext cx="146568" cy="513021"/>
              </a:xfrm>
              <a:custGeom>
                <a:avLst/>
                <a:gdLst/>
                <a:ahLst/>
                <a:cxnLst/>
                <a:rect l="l" t="t" r="r" b="b"/>
                <a:pathLst>
                  <a:path w="1942" h="6797" extrusionOk="0">
                    <a:moveTo>
                      <a:pt x="1490" y="228"/>
                    </a:moveTo>
                    <a:cubicBezTo>
                      <a:pt x="1766" y="228"/>
                      <a:pt x="1720" y="1059"/>
                      <a:pt x="1684" y="1318"/>
                    </a:cubicBezTo>
                    <a:cubicBezTo>
                      <a:pt x="1612" y="1855"/>
                      <a:pt x="1383" y="2343"/>
                      <a:pt x="1238" y="2860"/>
                    </a:cubicBezTo>
                    <a:cubicBezTo>
                      <a:pt x="1095" y="3355"/>
                      <a:pt x="1019" y="3865"/>
                      <a:pt x="943" y="4374"/>
                    </a:cubicBezTo>
                    <a:cubicBezTo>
                      <a:pt x="867" y="4880"/>
                      <a:pt x="790" y="5393"/>
                      <a:pt x="627" y="5882"/>
                    </a:cubicBezTo>
                    <a:cubicBezTo>
                      <a:pt x="586" y="6010"/>
                      <a:pt x="528" y="6298"/>
                      <a:pt x="419" y="6401"/>
                    </a:cubicBezTo>
                    <a:cubicBezTo>
                      <a:pt x="364" y="6458"/>
                      <a:pt x="319" y="6482"/>
                      <a:pt x="283" y="6482"/>
                    </a:cubicBezTo>
                    <a:cubicBezTo>
                      <a:pt x="201" y="6482"/>
                      <a:pt x="169" y="6353"/>
                      <a:pt x="187" y="6180"/>
                    </a:cubicBezTo>
                    <a:lnTo>
                      <a:pt x="187" y="6180"/>
                    </a:lnTo>
                    <a:cubicBezTo>
                      <a:pt x="187" y="6178"/>
                      <a:pt x="187" y="6175"/>
                      <a:pt x="187" y="6173"/>
                    </a:cubicBezTo>
                    <a:lnTo>
                      <a:pt x="187" y="6173"/>
                    </a:lnTo>
                    <a:cubicBezTo>
                      <a:pt x="187" y="6173"/>
                      <a:pt x="187" y="6173"/>
                      <a:pt x="187" y="6173"/>
                    </a:cubicBezTo>
                    <a:cubicBezTo>
                      <a:pt x="188" y="6169"/>
                      <a:pt x="188" y="6166"/>
                      <a:pt x="188" y="6163"/>
                    </a:cubicBezTo>
                    <a:lnTo>
                      <a:pt x="188" y="6163"/>
                    </a:lnTo>
                    <a:cubicBezTo>
                      <a:pt x="279" y="5060"/>
                      <a:pt x="393" y="3958"/>
                      <a:pt x="582" y="2871"/>
                    </a:cubicBezTo>
                    <a:cubicBezTo>
                      <a:pt x="676" y="2323"/>
                      <a:pt x="787" y="1776"/>
                      <a:pt x="929" y="1238"/>
                    </a:cubicBezTo>
                    <a:cubicBezTo>
                      <a:pt x="981" y="1038"/>
                      <a:pt x="1061" y="584"/>
                      <a:pt x="1185" y="442"/>
                    </a:cubicBezTo>
                    <a:cubicBezTo>
                      <a:pt x="1315" y="290"/>
                      <a:pt x="1414" y="228"/>
                      <a:pt x="1490" y="228"/>
                    </a:cubicBezTo>
                    <a:close/>
                    <a:moveTo>
                      <a:pt x="1435" y="0"/>
                    </a:moveTo>
                    <a:cubicBezTo>
                      <a:pt x="925" y="0"/>
                      <a:pt x="691" y="1507"/>
                      <a:pt x="635" y="1766"/>
                    </a:cubicBezTo>
                    <a:cubicBezTo>
                      <a:pt x="309" y="3213"/>
                      <a:pt x="143" y="4693"/>
                      <a:pt x="24" y="6173"/>
                    </a:cubicBezTo>
                    <a:cubicBezTo>
                      <a:pt x="0" y="6377"/>
                      <a:pt x="63" y="6713"/>
                      <a:pt x="285" y="6792"/>
                    </a:cubicBezTo>
                    <a:cubicBezTo>
                      <a:pt x="291" y="6795"/>
                      <a:pt x="298" y="6796"/>
                      <a:pt x="305" y="6796"/>
                    </a:cubicBezTo>
                    <a:cubicBezTo>
                      <a:pt x="327" y="6796"/>
                      <a:pt x="349" y="6785"/>
                      <a:pt x="365" y="6772"/>
                    </a:cubicBezTo>
                    <a:cubicBezTo>
                      <a:pt x="611" y="6554"/>
                      <a:pt x="728" y="6117"/>
                      <a:pt x="822" y="5812"/>
                    </a:cubicBezTo>
                    <a:cubicBezTo>
                      <a:pt x="1040" y="5092"/>
                      <a:pt x="1092" y="4336"/>
                      <a:pt x="1234" y="3598"/>
                    </a:cubicBezTo>
                    <a:cubicBezTo>
                      <a:pt x="1380" y="2832"/>
                      <a:pt x="1743" y="2122"/>
                      <a:pt x="1854" y="1353"/>
                    </a:cubicBezTo>
                    <a:cubicBezTo>
                      <a:pt x="1895" y="1069"/>
                      <a:pt x="1941" y="272"/>
                      <a:pt x="1622" y="64"/>
                    </a:cubicBezTo>
                    <a:cubicBezTo>
                      <a:pt x="1556" y="20"/>
                      <a:pt x="1494" y="0"/>
                      <a:pt x="14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8"/>
              <p:cNvSpPr/>
              <p:nvPr/>
            </p:nvSpPr>
            <p:spPr>
              <a:xfrm>
                <a:off x="1789004" y="4016919"/>
                <a:ext cx="97888" cy="83931"/>
              </a:xfrm>
              <a:custGeom>
                <a:avLst/>
                <a:gdLst/>
                <a:ahLst/>
                <a:cxnLst/>
                <a:rect l="l" t="t" r="r" b="b"/>
                <a:pathLst>
                  <a:path w="1297" h="1112" extrusionOk="0">
                    <a:moveTo>
                      <a:pt x="572" y="163"/>
                    </a:moveTo>
                    <a:cubicBezTo>
                      <a:pt x="704" y="163"/>
                      <a:pt x="831" y="210"/>
                      <a:pt x="939" y="310"/>
                    </a:cubicBezTo>
                    <a:cubicBezTo>
                      <a:pt x="1067" y="428"/>
                      <a:pt x="1127" y="598"/>
                      <a:pt x="1043" y="764"/>
                    </a:cubicBezTo>
                    <a:cubicBezTo>
                      <a:pt x="980" y="888"/>
                      <a:pt x="835" y="945"/>
                      <a:pt x="691" y="945"/>
                    </a:cubicBezTo>
                    <a:cubicBezTo>
                      <a:pt x="593" y="945"/>
                      <a:pt x="495" y="919"/>
                      <a:pt x="423" y="868"/>
                    </a:cubicBezTo>
                    <a:cubicBezTo>
                      <a:pt x="189" y="709"/>
                      <a:pt x="197" y="397"/>
                      <a:pt x="370" y="198"/>
                    </a:cubicBezTo>
                    <a:lnTo>
                      <a:pt x="370" y="198"/>
                    </a:lnTo>
                    <a:cubicBezTo>
                      <a:pt x="438" y="175"/>
                      <a:pt x="506" y="163"/>
                      <a:pt x="572" y="163"/>
                    </a:cubicBezTo>
                    <a:close/>
                    <a:moveTo>
                      <a:pt x="567" y="0"/>
                    </a:moveTo>
                    <a:cubicBezTo>
                      <a:pt x="484" y="0"/>
                      <a:pt x="399" y="15"/>
                      <a:pt x="317" y="45"/>
                    </a:cubicBezTo>
                    <a:lnTo>
                      <a:pt x="317" y="45"/>
                    </a:lnTo>
                    <a:cubicBezTo>
                      <a:pt x="300" y="46"/>
                      <a:pt x="282" y="54"/>
                      <a:pt x="268" y="72"/>
                    </a:cubicBezTo>
                    <a:cubicBezTo>
                      <a:pt x="42" y="310"/>
                      <a:pt x="1" y="684"/>
                      <a:pt x="243" y="931"/>
                    </a:cubicBezTo>
                    <a:cubicBezTo>
                      <a:pt x="357" y="1047"/>
                      <a:pt x="534" y="1111"/>
                      <a:pt x="707" y="1111"/>
                    </a:cubicBezTo>
                    <a:cubicBezTo>
                      <a:pt x="842" y="1111"/>
                      <a:pt x="976" y="1072"/>
                      <a:pt x="1075" y="986"/>
                    </a:cubicBezTo>
                    <a:cubicBezTo>
                      <a:pt x="1283" y="809"/>
                      <a:pt x="1296" y="497"/>
                      <a:pt x="1137" y="289"/>
                    </a:cubicBezTo>
                    <a:cubicBezTo>
                      <a:pt x="996" y="102"/>
                      <a:pt x="787" y="0"/>
                      <a:pt x="56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8" name="Google Shape;308;p28"/>
            <p:cNvGrpSpPr/>
            <p:nvPr/>
          </p:nvGrpSpPr>
          <p:grpSpPr>
            <a:xfrm>
              <a:off x="561845" y="496497"/>
              <a:ext cx="8330700" cy="4015650"/>
              <a:chOff x="561845" y="496497"/>
              <a:chExt cx="8330700" cy="4015650"/>
            </a:xfrm>
          </p:grpSpPr>
          <p:sp>
            <p:nvSpPr>
              <p:cNvPr id="309" name="Google Shape;309;p28"/>
              <p:cNvSpPr/>
              <p:nvPr/>
            </p:nvSpPr>
            <p:spPr>
              <a:xfrm>
                <a:off x="8331075" y="3066297"/>
                <a:ext cx="97897" cy="93470"/>
              </a:xfrm>
              <a:custGeom>
                <a:avLst/>
                <a:gdLst/>
                <a:ahLst/>
                <a:cxnLst/>
                <a:rect l="l" t="t" r="r" b="b"/>
                <a:pathLst>
                  <a:path w="3289" h="3140" extrusionOk="0">
                    <a:moveTo>
                      <a:pt x="1637" y="309"/>
                    </a:moveTo>
                    <a:lnTo>
                      <a:pt x="2062" y="1152"/>
                    </a:lnTo>
                    <a:lnTo>
                      <a:pt x="2998" y="1280"/>
                    </a:lnTo>
                    <a:lnTo>
                      <a:pt x="2329" y="1942"/>
                    </a:lnTo>
                    <a:lnTo>
                      <a:pt x="2496" y="2870"/>
                    </a:lnTo>
                    <a:lnTo>
                      <a:pt x="1657" y="2440"/>
                    </a:lnTo>
                    <a:lnTo>
                      <a:pt x="829" y="2887"/>
                    </a:lnTo>
                    <a:lnTo>
                      <a:pt x="829" y="2887"/>
                    </a:lnTo>
                    <a:lnTo>
                      <a:pt x="978" y="1955"/>
                    </a:lnTo>
                    <a:lnTo>
                      <a:pt x="295" y="1304"/>
                    </a:lnTo>
                    <a:lnTo>
                      <a:pt x="1227" y="1162"/>
                    </a:lnTo>
                    <a:lnTo>
                      <a:pt x="1637" y="309"/>
                    </a:lnTo>
                    <a:close/>
                    <a:moveTo>
                      <a:pt x="1633" y="1"/>
                    </a:moveTo>
                    <a:lnTo>
                      <a:pt x="1138" y="1037"/>
                    </a:lnTo>
                    <a:lnTo>
                      <a:pt x="1" y="1214"/>
                    </a:lnTo>
                    <a:lnTo>
                      <a:pt x="832" y="2007"/>
                    </a:lnTo>
                    <a:lnTo>
                      <a:pt x="649" y="3140"/>
                    </a:lnTo>
                    <a:lnTo>
                      <a:pt x="1661" y="2593"/>
                    </a:lnTo>
                    <a:lnTo>
                      <a:pt x="2679" y="3119"/>
                    </a:lnTo>
                    <a:lnTo>
                      <a:pt x="2679" y="3119"/>
                    </a:lnTo>
                    <a:lnTo>
                      <a:pt x="2475" y="1990"/>
                    </a:lnTo>
                    <a:lnTo>
                      <a:pt x="3289" y="1179"/>
                    </a:lnTo>
                    <a:lnTo>
                      <a:pt x="2153" y="1027"/>
                    </a:lnTo>
                    <a:lnTo>
                      <a:pt x="163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8"/>
              <p:cNvSpPr/>
              <p:nvPr/>
            </p:nvSpPr>
            <p:spPr>
              <a:xfrm>
                <a:off x="2037446" y="4413496"/>
                <a:ext cx="103324" cy="98651"/>
              </a:xfrm>
              <a:custGeom>
                <a:avLst/>
                <a:gdLst/>
                <a:ahLst/>
                <a:cxnLst/>
                <a:rect l="l" t="t" r="r" b="b"/>
                <a:pathLst>
                  <a:path w="3289" h="3140" extrusionOk="0">
                    <a:moveTo>
                      <a:pt x="1637" y="309"/>
                    </a:moveTo>
                    <a:lnTo>
                      <a:pt x="2062" y="1152"/>
                    </a:lnTo>
                    <a:lnTo>
                      <a:pt x="2998" y="1280"/>
                    </a:lnTo>
                    <a:lnTo>
                      <a:pt x="2329" y="1942"/>
                    </a:lnTo>
                    <a:lnTo>
                      <a:pt x="2496" y="2870"/>
                    </a:lnTo>
                    <a:lnTo>
                      <a:pt x="1657" y="2440"/>
                    </a:lnTo>
                    <a:lnTo>
                      <a:pt x="829" y="2887"/>
                    </a:lnTo>
                    <a:lnTo>
                      <a:pt x="829" y="2887"/>
                    </a:lnTo>
                    <a:lnTo>
                      <a:pt x="978" y="1955"/>
                    </a:lnTo>
                    <a:lnTo>
                      <a:pt x="295" y="1304"/>
                    </a:lnTo>
                    <a:lnTo>
                      <a:pt x="1227" y="1162"/>
                    </a:lnTo>
                    <a:lnTo>
                      <a:pt x="1637" y="309"/>
                    </a:lnTo>
                    <a:close/>
                    <a:moveTo>
                      <a:pt x="1633" y="1"/>
                    </a:moveTo>
                    <a:lnTo>
                      <a:pt x="1138" y="1037"/>
                    </a:lnTo>
                    <a:lnTo>
                      <a:pt x="1" y="1214"/>
                    </a:lnTo>
                    <a:lnTo>
                      <a:pt x="832" y="2007"/>
                    </a:lnTo>
                    <a:lnTo>
                      <a:pt x="649" y="3140"/>
                    </a:lnTo>
                    <a:lnTo>
                      <a:pt x="1661" y="2593"/>
                    </a:lnTo>
                    <a:lnTo>
                      <a:pt x="2679" y="3119"/>
                    </a:lnTo>
                    <a:lnTo>
                      <a:pt x="2679" y="3119"/>
                    </a:lnTo>
                    <a:lnTo>
                      <a:pt x="2475" y="1990"/>
                    </a:lnTo>
                    <a:lnTo>
                      <a:pt x="3289" y="1179"/>
                    </a:lnTo>
                    <a:lnTo>
                      <a:pt x="2153" y="1027"/>
                    </a:lnTo>
                    <a:lnTo>
                      <a:pt x="163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28"/>
              <p:cNvSpPr/>
              <p:nvPr/>
            </p:nvSpPr>
            <p:spPr>
              <a:xfrm>
                <a:off x="4636440" y="671345"/>
                <a:ext cx="168660" cy="161019"/>
              </a:xfrm>
              <a:custGeom>
                <a:avLst/>
                <a:gdLst/>
                <a:ahLst/>
                <a:cxnLst/>
                <a:rect l="l" t="t" r="r" b="b"/>
                <a:pathLst>
                  <a:path w="3289" h="3140" extrusionOk="0">
                    <a:moveTo>
                      <a:pt x="1637" y="309"/>
                    </a:moveTo>
                    <a:lnTo>
                      <a:pt x="2062" y="1152"/>
                    </a:lnTo>
                    <a:lnTo>
                      <a:pt x="2998" y="1280"/>
                    </a:lnTo>
                    <a:lnTo>
                      <a:pt x="2329" y="1942"/>
                    </a:lnTo>
                    <a:lnTo>
                      <a:pt x="2496" y="2870"/>
                    </a:lnTo>
                    <a:lnTo>
                      <a:pt x="1657" y="2440"/>
                    </a:lnTo>
                    <a:lnTo>
                      <a:pt x="829" y="2887"/>
                    </a:lnTo>
                    <a:lnTo>
                      <a:pt x="829" y="2887"/>
                    </a:lnTo>
                    <a:lnTo>
                      <a:pt x="978" y="1955"/>
                    </a:lnTo>
                    <a:lnTo>
                      <a:pt x="295" y="1304"/>
                    </a:lnTo>
                    <a:lnTo>
                      <a:pt x="1227" y="1162"/>
                    </a:lnTo>
                    <a:lnTo>
                      <a:pt x="1637" y="309"/>
                    </a:lnTo>
                    <a:close/>
                    <a:moveTo>
                      <a:pt x="1633" y="1"/>
                    </a:moveTo>
                    <a:lnTo>
                      <a:pt x="1138" y="1037"/>
                    </a:lnTo>
                    <a:lnTo>
                      <a:pt x="1" y="1214"/>
                    </a:lnTo>
                    <a:lnTo>
                      <a:pt x="832" y="2007"/>
                    </a:lnTo>
                    <a:lnTo>
                      <a:pt x="649" y="3140"/>
                    </a:lnTo>
                    <a:lnTo>
                      <a:pt x="1661" y="2593"/>
                    </a:lnTo>
                    <a:lnTo>
                      <a:pt x="2679" y="3119"/>
                    </a:lnTo>
                    <a:lnTo>
                      <a:pt x="2679" y="3119"/>
                    </a:lnTo>
                    <a:lnTo>
                      <a:pt x="2475" y="1990"/>
                    </a:lnTo>
                    <a:lnTo>
                      <a:pt x="3289" y="1179"/>
                    </a:lnTo>
                    <a:lnTo>
                      <a:pt x="2153" y="1027"/>
                    </a:lnTo>
                    <a:lnTo>
                      <a:pt x="163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28"/>
              <p:cNvSpPr/>
              <p:nvPr/>
            </p:nvSpPr>
            <p:spPr>
              <a:xfrm>
                <a:off x="561845" y="2546745"/>
                <a:ext cx="168660" cy="161019"/>
              </a:xfrm>
              <a:custGeom>
                <a:avLst/>
                <a:gdLst/>
                <a:ahLst/>
                <a:cxnLst/>
                <a:rect l="l" t="t" r="r" b="b"/>
                <a:pathLst>
                  <a:path w="3289" h="3140" extrusionOk="0">
                    <a:moveTo>
                      <a:pt x="1637" y="309"/>
                    </a:moveTo>
                    <a:lnTo>
                      <a:pt x="2062" y="1152"/>
                    </a:lnTo>
                    <a:lnTo>
                      <a:pt x="2998" y="1280"/>
                    </a:lnTo>
                    <a:lnTo>
                      <a:pt x="2329" y="1942"/>
                    </a:lnTo>
                    <a:lnTo>
                      <a:pt x="2496" y="2870"/>
                    </a:lnTo>
                    <a:lnTo>
                      <a:pt x="1657" y="2440"/>
                    </a:lnTo>
                    <a:lnTo>
                      <a:pt x="829" y="2887"/>
                    </a:lnTo>
                    <a:lnTo>
                      <a:pt x="829" y="2887"/>
                    </a:lnTo>
                    <a:lnTo>
                      <a:pt x="978" y="1955"/>
                    </a:lnTo>
                    <a:lnTo>
                      <a:pt x="295" y="1304"/>
                    </a:lnTo>
                    <a:lnTo>
                      <a:pt x="1227" y="1162"/>
                    </a:lnTo>
                    <a:lnTo>
                      <a:pt x="1637" y="309"/>
                    </a:lnTo>
                    <a:close/>
                    <a:moveTo>
                      <a:pt x="1633" y="1"/>
                    </a:moveTo>
                    <a:lnTo>
                      <a:pt x="1138" y="1037"/>
                    </a:lnTo>
                    <a:lnTo>
                      <a:pt x="1" y="1214"/>
                    </a:lnTo>
                    <a:lnTo>
                      <a:pt x="832" y="2007"/>
                    </a:lnTo>
                    <a:lnTo>
                      <a:pt x="649" y="3140"/>
                    </a:lnTo>
                    <a:lnTo>
                      <a:pt x="1661" y="2593"/>
                    </a:lnTo>
                    <a:lnTo>
                      <a:pt x="2679" y="3119"/>
                    </a:lnTo>
                    <a:lnTo>
                      <a:pt x="2679" y="3119"/>
                    </a:lnTo>
                    <a:lnTo>
                      <a:pt x="2475" y="1990"/>
                    </a:lnTo>
                    <a:lnTo>
                      <a:pt x="3289" y="1179"/>
                    </a:lnTo>
                    <a:lnTo>
                      <a:pt x="2153" y="1027"/>
                    </a:lnTo>
                    <a:lnTo>
                      <a:pt x="163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28"/>
              <p:cNvSpPr/>
              <p:nvPr/>
            </p:nvSpPr>
            <p:spPr>
              <a:xfrm>
                <a:off x="6266498" y="851700"/>
                <a:ext cx="168660" cy="161019"/>
              </a:xfrm>
              <a:custGeom>
                <a:avLst/>
                <a:gdLst/>
                <a:ahLst/>
                <a:cxnLst/>
                <a:rect l="l" t="t" r="r" b="b"/>
                <a:pathLst>
                  <a:path w="3289" h="3140" extrusionOk="0">
                    <a:moveTo>
                      <a:pt x="1637" y="309"/>
                    </a:moveTo>
                    <a:lnTo>
                      <a:pt x="2062" y="1152"/>
                    </a:lnTo>
                    <a:lnTo>
                      <a:pt x="2998" y="1280"/>
                    </a:lnTo>
                    <a:lnTo>
                      <a:pt x="2329" y="1942"/>
                    </a:lnTo>
                    <a:lnTo>
                      <a:pt x="2496" y="2870"/>
                    </a:lnTo>
                    <a:lnTo>
                      <a:pt x="1657" y="2440"/>
                    </a:lnTo>
                    <a:lnTo>
                      <a:pt x="829" y="2887"/>
                    </a:lnTo>
                    <a:lnTo>
                      <a:pt x="829" y="2887"/>
                    </a:lnTo>
                    <a:lnTo>
                      <a:pt x="978" y="1955"/>
                    </a:lnTo>
                    <a:lnTo>
                      <a:pt x="295" y="1304"/>
                    </a:lnTo>
                    <a:lnTo>
                      <a:pt x="1227" y="1162"/>
                    </a:lnTo>
                    <a:lnTo>
                      <a:pt x="1637" y="309"/>
                    </a:lnTo>
                    <a:close/>
                    <a:moveTo>
                      <a:pt x="1633" y="1"/>
                    </a:moveTo>
                    <a:lnTo>
                      <a:pt x="1138" y="1037"/>
                    </a:lnTo>
                    <a:lnTo>
                      <a:pt x="1" y="1214"/>
                    </a:lnTo>
                    <a:lnTo>
                      <a:pt x="832" y="2007"/>
                    </a:lnTo>
                    <a:lnTo>
                      <a:pt x="649" y="3140"/>
                    </a:lnTo>
                    <a:lnTo>
                      <a:pt x="1661" y="2593"/>
                    </a:lnTo>
                    <a:lnTo>
                      <a:pt x="2679" y="3119"/>
                    </a:lnTo>
                    <a:lnTo>
                      <a:pt x="2679" y="3119"/>
                    </a:lnTo>
                    <a:lnTo>
                      <a:pt x="2475" y="1990"/>
                    </a:lnTo>
                    <a:lnTo>
                      <a:pt x="3289" y="1179"/>
                    </a:lnTo>
                    <a:lnTo>
                      <a:pt x="2153" y="1027"/>
                    </a:lnTo>
                    <a:lnTo>
                      <a:pt x="163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28"/>
              <p:cNvSpPr/>
              <p:nvPr/>
            </p:nvSpPr>
            <p:spPr>
              <a:xfrm>
                <a:off x="5272191" y="3857397"/>
                <a:ext cx="168660" cy="161019"/>
              </a:xfrm>
              <a:custGeom>
                <a:avLst/>
                <a:gdLst/>
                <a:ahLst/>
                <a:cxnLst/>
                <a:rect l="l" t="t" r="r" b="b"/>
                <a:pathLst>
                  <a:path w="3289" h="3140" extrusionOk="0">
                    <a:moveTo>
                      <a:pt x="1637" y="309"/>
                    </a:moveTo>
                    <a:lnTo>
                      <a:pt x="2062" y="1152"/>
                    </a:lnTo>
                    <a:lnTo>
                      <a:pt x="2998" y="1280"/>
                    </a:lnTo>
                    <a:lnTo>
                      <a:pt x="2329" y="1942"/>
                    </a:lnTo>
                    <a:lnTo>
                      <a:pt x="2496" y="2870"/>
                    </a:lnTo>
                    <a:lnTo>
                      <a:pt x="1657" y="2440"/>
                    </a:lnTo>
                    <a:lnTo>
                      <a:pt x="829" y="2887"/>
                    </a:lnTo>
                    <a:lnTo>
                      <a:pt x="829" y="2887"/>
                    </a:lnTo>
                    <a:lnTo>
                      <a:pt x="978" y="1955"/>
                    </a:lnTo>
                    <a:lnTo>
                      <a:pt x="295" y="1304"/>
                    </a:lnTo>
                    <a:lnTo>
                      <a:pt x="1227" y="1162"/>
                    </a:lnTo>
                    <a:lnTo>
                      <a:pt x="1637" y="309"/>
                    </a:lnTo>
                    <a:close/>
                    <a:moveTo>
                      <a:pt x="1633" y="1"/>
                    </a:moveTo>
                    <a:lnTo>
                      <a:pt x="1138" y="1037"/>
                    </a:lnTo>
                    <a:lnTo>
                      <a:pt x="1" y="1214"/>
                    </a:lnTo>
                    <a:lnTo>
                      <a:pt x="832" y="2007"/>
                    </a:lnTo>
                    <a:lnTo>
                      <a:pt x="649" y="3140"/>
                    </a:lnTo>
                    <a:lnTo>
                      <a:pt x="1661" y="2593"/>
                    </a:lnTo>
                    <a:lnTo>
                      <a:pt x="2679" y="3119"/>
                    </a:lnTo>
                    <a:lnTo>
                      <a:pt x="2679" y="3119"/>
                    </a:lnTo>
                    <a:lnTo>
                      <a:pt x="2475" y="1990"/>
                    </a:lnTo>
                    <a:lnTo>
                      <a:pt x="3289" y="1179"/>
                    </a:lnTo>
                    <a:lnTo>
                      <a:pt x="2153" y="1027"/>
                    </a:lnTo>
                    <a:lnTo>
                      <a:pt x="163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28"/>
              <p:cNvSpPr/>
              <p:nvPr/>
            </p:nvSpPr>
            <p:spPr>
              <a:xfrm>
                <a:off x="646175" y="496497"/>
                <a:ext cx="97897" cy="93470"/>
              </a:xfrm>
              <a:custGeom>
                <a:avLst/>
                <a:gdLst/>
                <a:ahLst/>
                <a:cxnLst/>
                <a:rect l="l" t="t" r="r" b="b"/>
                <a:pathLst>
                  <a:path w="3289" h="3140" extrusionOk="0">
                    <a:moveTo>
                      <a:pt x="1637" y="309"/>
                    </a:moveTo>
                    <a:lnTo>
                      <a:pt x="2062" y="1152"/>
                    </a:lnTo>
                    <a:lnTo>
                      <a:pt x="2998" y="1280"/>
                    </a:lnTo>
                    <a:lnTo>
                      <a:pt x="2329" y="1942"/>
                    </a:lnTo>
                    <a:lnTo>
                      <a:pt x="2496" y="2870"/>
                    </a:lnTo>
                    <a:lnTo>
                      <a:pt x="1657" y="2440"/>
                    </a:lnTo>
                    <a:lnTo>
                      <a:pt x="829" y="2887"/>
                    </a:lnTo>
                    <a:lnTo>
                      <a:pt x="829" y="2887"/>
                    </a:lnTo>
                    <a:lnTo>
                      <a:pt x="978" y="1955"/>
                    </a:lnTo>
                    <a:lnTo>
                      <a:pt x="295" y="1304"/>
                    </a:lnTo>
                    <a:lnTo>
                      <a:pt x="1227" y="1162"/>
                    </a:lnTo>
                    <a:lnTo>
                      <a:pt x="1637" y="309"/>
                    </a:lnTo>
                    <a:close/>
                    <a:moveTo>
                      <a:pt x="1633" y="1"/>
                    </a:moveTo>
                    <a:lnTo>
                      <a:pt x="1138" y="1037"/>
                    </a:lnTo>
                    <a:lnTo>
                      <a:pt x="1" y="1214"/>
                    </a:lnTo>
                    <a:lnTo>
                      <a:pt x="832" y="2007"/>
                    </a:lnTo>
                    <a:lnTo>
                      <a:pt x="649" y="3140"/>
                    </a:lnTo>
                    <a:lnTo>
                      <a:pt x="1661" y="2593"/>
                    </a:lnTo>
                    <a:lnTo>
                      <a:pt x="2679" y="3119"/>
                    </a:lnTo>
                    <a:lnTo>
                      <a:pt x="2679" y="3119"/>
                    </a:lnTo>
                    <a:lnTo>
                      <a:pt x="2475" y="1990"/>
                    </a:lnTo>
                    <a:lnTo>
                      <a:pt x="3289" y="1179"/>
                    </a:lnTo>
                    <a:lnTo>
                      <a:pt x="2153" y="1027"/>
                    </a:lnTo>
                    <a:lnTo>
                      <a:pt x="163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28"/>
              <p:cNvSpPr/>
              <p:nvPr/>
            </p:nvSpPr>
            <p:spPr>
              <a:xfrm>
                <a:off x="8789221" y="702534"/>
                <a:ext cx="103324" cy="98651"/>
              </a:xfrm>
              <a:custGeom>
                <a:avLst/>
                <a:gdLst/>
                <a:ahLst/>
                <a:cxnLst/>
                <a:rect l="l" t="t" r="r" b="b"/>
                <a:pathLst>
                  <a:path w="3289" h="3140" extrusionOk="0">
                    <a:moveTo>
                      <a:pt x="1637" y="309"/>
                    </a:moveTo>
                    <a:lnTo>
                      <a:pt x="2062" y="1152"/>
                    </a:lnTo>
                    <a:lnTo>
                      <a:pt x="2998" y="1280"/>
                    </a:lnTo>
                    <a:lnTo>
                      <a:pt x="2329" y="1942"/>
                    </a:lnTo>
                    <a:lnTo>
                      <a:pt x="2496" y="2870"/>
                    </a:lnTo>
                    <a:lnTo>
                      <a:pt x="1657" y="2440"/>
                    </a:lnTo>
                    <a:lnTo>
                      <a:pt x="829" y="2887"/>
                    </a:lnTo>
                    <a:lnTo>
                      <a:pt x="829" y="2887"/>
                    </a:lnTo>
                    <a:lnTo>
                      <a:pt x="978" y="1955"/>
                    </a:lnTo>
                    <a:lnTo>
                      <a:pt x="295" y="1304"/>
                    </a:lnTo>
                    <a:lnTo>
                      <a:pt x="1227" y="1162"/>
                    </a:lnTo>
                    <a:lnTo>
                      <a:pt x="1637" y="309"/>
                    </a:lnTo>
                    <a:close/>
                    <a:moveTo>
                      <a:pt x="1633" y="1"/>
                    </a:moveTo>
                    <a:lnTo>
                      <a:pt x="1138" y="1037"/>
                    </a:lnTo>
                    <a:lnTo>
                      <a:pt x="1" y="1214"/>
                    </a:lnTo>
                    <a:lnTo>
                      <a:pt x="832" y="2007"/>
                    </a:lnTo>
                    <a:lnTo>
                      <a:pt x="649" y="3140"/>
                    </a:lnTo>
                    <a:lnTo>
                      <a:pt x="1661" y="2593"/>
                    </a:lnTo>
                    <a:lnTo>
                      <a:pt x="2679" y="3119"/>
                    </a:lnTo>
                    <a:lnTo>
                      <a:pt x="2679" y="3119"/>
                    </a:lnTo>
                    <a:lnTo>
                      <a:pt x="2475" y="1990"/>
                    </a:lnTo>
                    <a:lnTo>
                      <a:pt x="3289" y="1179"/>
                    </a:lnTo>
                    <a:lnTo>
                      <a:pt x="2153" y="1027"/>
                    </a:lnTo>
                    <a:lnTo>
                      <a:pt x="163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图片 1">
            <a:extLst>
              <a:ext uri="{FF2B5EF4-FFF2-40B4-BE49-F238E27FC236}">
                <a16:creationId xmlns:a16="http://schemas.microsoft.com/office/drawing/2014/main" id="{5D258357-EAF4-8B10-4BEC-C6C62F95CC17}"/>
              </a:ext>
            </a:extLst>
          </p:cNvPr>
          <p:cNvPicPr>
            <a:picLocks noChangeAspect="1"/>
          </p:cNvPicPr>
          <p:nvPr/>
        </p:nvPicPr>
        <p:blipFill>
          <a:blip r:embed="rId4">
            <a:biLevel thresh="50000"/>
            <a:extLst>
              <a:ext uri="{BEBA8EAE-BF5A-486C-A8C5-ECC9F3942E4B}">
                <a14:imgProps xmlns:a14="http://schemas.microsoft.com/office/drawing/2010/main">
                  <a14:imgLayer r:embed="rId5">
                    <a14:imgEffect>
                      <a14:backgroundRemoval t="9785" b="93738" l="8023" r="91389">
                        <a14:foregroundMark x1="20548" y1="74364" x2="15656" y2="79452"/>
                        <a14:foregroundMark x1="20352" y1="74755" x2="20548" y2="75538"/>
                        <a14:foregroundMark x1="27513" y1="81800" x2="24658" y2="87084"/>
                        <a14:foregroundMark x1="27936" y1="81018" x2="27513" y2="81800"/>
                        <a14:foregroundMark x1="28571" y1="79843" x2="27936" y2="81018"/>
                        <a14:foregroundMark x1="32877" y1="82387" x2="34247" y2="90215"/>
                        <a14:foregroundMark x1="38748" y1="83562" x2="34247" y2="89237"/>
                        <a14:foregroundMark x1="43648" y1="84678" x2="48141" y2="85127"/>
                        <a14:foregroundMark x1="42270" y1="88650" x2="46184" y2="88650"/>
                        <a14:foregroundMark x1="52371" y1="90709" x2="52446" y2="93933"/>
                        <a14:foregroundMark x1="52330" y1="88936" x2="52362" y2="90318"/>
                        <a14:foregroundMark x1="52250" y1="85519" x2="52322" y2="88593"/>
                        <a14:foregroundMark x1="67211" y1="84874" x2="69863" y2="89041"/>
                        <a14:foregroundMark x1="62818" y1="90607" x2="68297" y2="90607"/>
                        <a14:foregroundMark x1="62231" y1="91194" x2="59100" y2="92955"/>
                        <a14:foregroundMark x1="69472" y1="79843" x2="74560" y2="87280"/>
                        <a14:foregroundMark x1="70450" y1="80235" x2="76321" y2="87476"/>
                        <a14:foregroundMark x1="72407" y1="79648" x2="78359" y2="75622"/>
                        <a14:foregroundMark x1="86579" y1="73839" x2="91585" y2="74951"/>
                        <a14:foregroundMark x1="81018" y1="72603" x2="81314" y2="72669"/>
                        <a14:foregroundMark x1="87496" y1="72337" x2="87867" y2="73386"/>
                        <a14:foregroundMark x1="84540" y1="63992" x2="86624" y2="69877"/>
                        <a14:foregroundMark x1="87867" y1="73386" x2="87867" y2="73581"/>
                        <a14:foregroundMark x1="90998" y1="73973" x2="88650" y2="77104"/>
                        <a14:foregroundMark x1="80243" y1="74352" x2="79843" y2="74364"/>
                        <a14:foregroundMark x1="84736" y1="68102" x2="83953" y2="63796"/>
                        <a14:foregroundMark x1="10372" y1="68689" x2="8023" y2="71233"/>
                        <a14:foregroundMark x1="11742" y1="75147" x2="16047" y2="73581"/>
                        <a14:foregroundMark x1="11546" y1="76125" x2="13112" y2="75538"/>
                        <a14:foregroundMark x1="15125" y1="79648" x2="16634" y2="80235"/>
                        <a14:foregroundMark x1="13112" y1="78865" x2="15125" y2="79648"/>
                        <a14:foregroundMark x1="14411" y1="79648" x2="15656" y2="80626"/>
                        <a14:foregroundMark x1="12916" y1="78474" x2="14411" y2="79648"/>
                        <a14:foregroundMark x1="14873" y1="79648" x2="16634" y2="81409"/>
                        <a14:foregroundMark x1="13307" y1="78082" x2="14873" y2="79648"/>
                        <a14:foregroundMark x1="19374" y1="83562" x2="20352" y2="83757"/>
                        <a14:foregroundMark x1="21918" y1="75147" x2="20939" y2="81409"/>
                        <a14:foregroundMark x1="22309" y1="75342" x2="23092" y2="75538"/>
                        <a14:foregroundMark x1="23092" y1="86106" x2="26810" y2="87867"/>
                        <a14:foregroundMark x1="27355" y1="84084" x2="25636" y2="86888"/>
                        <a14:foregroundMark x1="28755" y1="81800" x2="27769" y2="83409"/>
                        <a14:foregroundMark x1="29234" y1="81018" x2="28755" y2="81800"/>
                        <a14:foregroundMark x1="29354" y1="80822" x2="29234" y2="81018"/>
                        <a14:foregroundMark x1="33659" y1="81800" x2="33464" y2="85127"/>
                        <a14:foregroundMark x1="31352" y1="80944" x2="32485" y2="81605"/>
                        <a14:foregroundMark x1="30137" y1="80235" x2="31096" y2="80795"/>
                        <a14:foregroundMark x1="30920" y1="89824" x2="34051" y2="90802"/>
                        <a14:foregroundMark x1="39922" y1="92759" x2="50294" y2="93542"/>
                        <a14:foregroundMark x1="50294" y1="93542" x2="48532" y2="91977"/>
                        <a14:foregroundMark x1="58904" y1="85910" x2="55382" y2="88845"/>
                        <a14:foregroundMark x1="57926" y1="85714" x2="58317" y2="86693"/>
                        <a14:foregroundMark x1="55530" y1="85343" x2="53229" y2="84932"/>
                        <a14:foregroundMark x1="56288" y1="85478" x2="56057" y2="85437"/>
                        <a14:foregroundMark x1="58708" y1="85910" x2="56650" y2="85543"/>
                        <a14:foregroundMark x1="60593" y1="91121" x2="61057" y2="91389"/>
                        <a14:foregroundMark x1="57339" y1="89237" x2="59193" y2="90310"/>
                        <a14:foregroundMark x1="65166" y1="82387" x2="65689" y2="82313"/>
                        <a14:foregroundMark x1="81605" y1="71820" x2="81854" y2="71820"/>
                        <a14:foregroundMark x1="84344" y1="63014" x2="84344" y2="65362"/>
                        <a14:foregroundMark x1="35025" y1="50685" x2="35616" y2="54403"/>
                        <a14:foregroundMark x1="34932" y1="50098" x2="35025" y2="50685"/>
                        <a14:foregroundMark x1="34745" y1="48924" x2="34932" y2="50098"/>
                        <a14:foregroundMark x1="34714" y1="48728" x2="34745" y2="48924"/>
                        <a14:foregroundMark x1="34247" y1="45793" x2="34714" y2="48728"/>
                        <a14:foregroundMark x1="64088" y1="40161" x2="73581" y2="40313"/>
                        <a14:foregroundMark x1="60512" y1="40104" x2="63701" y2="40155"/>
                        <a14:foregroundMark x1="57887" y1="40062" x2="58861" y2="40078"/>
                        <a14:foregroundMark x1="31996" y1="62427" x2="31311" y2="66732"/>
                        <a14:foregroundMark x1="32183" y1="61252" x2="31996" y2="62427"/>
                        <a14:foregroundMark x1="32681" y1="58121" x2="32183" y2="61252"/>
                        <a14:foregroundMark x1="27006" y1="52838" x2="27006" y2="52838"/>
                        <a14:foregroundMark x1="27397" y1="54990" x2="27397" y2="54990"/>
                        <a14:foregroundMark x1="29159" y1="52838" x2="29159" y2="52838"/>
                        <a14:backgroundMark x1="35812" y1="16438" x2="28180" y2="23875"/>
                        <a14:backgroundMark x1="28180" y1="23875" x2="27984" y2="24266"/>
                        <a14:backgroundMark x1="18004" y1="67319" x2="14286" y2="70254"/>
                        <a14:backgroundMark x1="12524" y1="79648" x2="12524" y2="79648"/>
                        <a14:backgroundMark x1="31311" y1="80626" x2="31507" y2="80822"/>
                        <a14:backgroundMark x1="30528" y1="81800" x2="30528" y2="81800"/>
                        <a14:backgroundMark x1="31115" y1="81018" x2="31115" y2="81018"/>
                        <a14:backgroundMark x1="31311" y1="81018" x2="31311" y2="81018"/>
                        <a14:backgroundMark x1="41096" y1="80822" x2="45597" y2="82192"/>
                        <a14:backgroundMark x1="54990" y1="86497" x2="55186" y2="86693"/>
                        <a14:backgroundMark x1="64188" y1="84932" x2="67515" y2="84344"/>
                        <a14:backgroundMark x1="54795" y1="86497" x2="55382" y2="86497"/>
                        <a14:backgroundMark x1="59687" y1="90020" x2="60470" y2="91194"/>
                        <a14:backgroundMark x1="81605" y1="74168" x2="84932" y2="74364"/>
                        <a14:backgroundMark x1="80626" y1="74364" x2="86497" y2="73973"/>
                        <a14:backgroundMark x1="77886" y1="76517" x2="78474" y2="76321"/>
                        <a14:backgroundMark x1="80235" y1="74364" x2="80822" y2="74364"/>
                        <a14:backgroundMark x1="83366" y1="47554" x2="84540" y2="50881"/>
                        <a14:backgroundMark x1="80626" y1="33464" x2="84932" y2="39922"/>
                        <a14:backgroundMark x1="74755" y1="28571" x2="80626" y2="37573"/>
                        <a14:backgroundMark x1="80626" y1="37573" x2="80626" y2="37573"/>
                        <a14:backgroundMark x1="56556" y1="35029" x2="56311" y2="35795"/>
                        <a14:backgroundMark x1="19374" y1="37182" x2="15264" y2="48141"/>
                        <a14:backgroundMark x1="21135" y1="35421" x2="28180" y2="25832"/>
                        <a14:backgroundMark x1="28180" y1="25832" x2="39530" y2="19178"/>
                        <a14:backgroundMark x1="39530" y1="19178" x2="52055" y2="17613"/>
                        <a14:backgroundMark x1="52055" y1="17613" x2="60665" y2="18787"/>
                        <a14:backgroundMark x1="54207" y1="31898" x2="54046" y2="35759"/>
                        <a14:backgroundMark x1="53229" y1="29746" x2="59100" y2="32681"/>
                        <a14:backgroundMark x1="51468" y1="25832" x2="51859" y2="33659"/>
                        <a14:backgroundMark x1="50098" y1="25440" x2="47945" y2="27006"/>
                        <a14:backgroundMark x1="50489" y1="27397" x2="49511" y2="26614"/>
                        <a14:backgroundMark x1="45793" y1="34247" x2="42270" y2="37182"/>
                        <a14:backgroundMark x1="40705" y1="34247" x2="45988" y2="37573"/>
                        <a14:backgroundMark x1="44031" y1="33268" x2="36791" y2="37965"/>
                        <a14:backgroundMark x1="33464" y1="38160" x2="37182" y2="37965"/>
                        <a14:backgroundMark x1="34247" y1="42857" x2="47559" y2="42348"/>
                        <a14:backgroundMark x1="55773" y1="48728" x2="56556" y2="52642"/>
                        <a14:backgroundMark x1="63992" y1="48532" x2="64384" y2="52055"/>
                        <a14:backgroundMark x1="57339" y1="66341" x2="57534" y2="69276"/>
                        <a14:backgroundMark x1="49706" y1="64579" x2="67710" y2="62818"/>
                        <a14:backgroundMark x1="62818" y1="65558" x2="73190" y2="64579"/>
                        <a14:backgroundMark x1="72994" y1="56360" x2="67710" y2="65166"/>
                        <a14:backgroundMark x1="67710" y1="65166" x2="67710" y2="65166"/>
                        <a14:backgroundMark x1="74951" y1="54795" x2="70841" y2="57926"/>
                        <a14:backgroundMark x1="77104" y1="60470" x2="74755" y2="63209"/>
                        <a14:backgroundMark x1="74951" y1="51859" x2="74755" y2="56360"/>
                        <a14:backgroundMark x1="27789" y1="54990" x2="27789" y2="56360"/>
                        <a14:backgroundMark x1="27789" y1="53033" x2="27789" y2="54990"/>
                        <a14:backgroundMark x1="37573" y1="61644" x2="38552" y2="64384"/>
                        <a14:backgroundMark x1="45010" y1="62231" x2="45010" y2="66928"/>
                        <a14:backgroundMark x1="24266" y1="60274" x2="27202" y2="59491"/>
                        <a14:backgroundMark x1="26419" y1="56556" x2="26419" y2="56556"/>
                        <a14:backgroundMark x1="29159" y1="52838" x2="29159" y2="52838"/>
                        <a14:backgroundMark x1="26223" y1="55577" x2="26223" y2="55577"/>
                        <a14:backgroundMark x1="24658" y1="53816" x2="24658" y2="53816"/>
                        <a14:backgroundMark x1="22114" y1="56751" x2="22114" y2="56751"/>
                        <a14:backgroundMark x1="21331" y1="61252" x2="21331" y2="61252"/>
                        <a14:backgroundMark x1="31115" y1="61252" x2="31115" y2="61252"/>
                        <a14:backgroundMark x1="31703" y1="62427" x2="31703" y2="62427"/>
                        <a14:backgroundMark x1="53229" y1="40705" x2="53229" y2="40705"/>
                        <a14:backgroundMark x1="54012" y1="40313" x2="54012" y2="40313"/>
                        <a14:backgroundMark x1="53816" y1="39139" x2="53229" y2="41683"/>
                        <a14:backgroundMark x1="61252" y1="36986" x2="62622" y2="37378"/>
                        <a14:backgroundMark x1="64971" y1="38160" x2="65362" y2="38160"/>
                        <a14:backgroundMark x1="68689" y1="38943" x2="68689" y2="38943"/>
                        <a14:backgroundMark x1="71624" y1="40117" x2="71624" y2="40117"/>
                        <a14:backgroundMark x1="71037" y1="40117" x2="71037" y2="40117"/>
                        <a14:backgroundMark x1="45401" y1="49511" x2="45401" y2="49511"/>
                        <a14:backgroundMark x1="44814" y1="51468" x2="44814" y2="51468"/>
                        <a14:backgroundMark x1="38943" y1="48924" x2="38943" y2="48924"/>
                        <a14:backgroundMark x1="38160" y1="50685" x2="38160" y2="50685"/>
                        <a14:backgroundMark x1="33268" y1="50098" x2="33268" y2="50098"/>
                        <a14:backgroundMark x1="32681" y1="48728" x2="32681" y2="48728"/>
                      </a14:backgroundRemoval>
                    </a14:imgEffect>
                  </a14:imgLayer>
                </a14:imgProps>
              </a:ext>
            </a:extLst>
          </a:blip>
          <a:stretch>
            <a:fillRect/>
          </a:stretch>
        </p:blipFill>
        <p:spPr>
          <a:xfrm>
            <a:off x="8305388" y="70956"/>
            <a:ext cx="588363" cy="588363"/>
          </a:xfrm>
          <a:prstGeom prst="rect">
            <a:avLst/>
          </a:prstGeom>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300">
        <p159:morph option="byObject"/>
      </p:transition>
    </mc:Choice>
    <mc:Fallback>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graphicFrame>
        <p:nvGraphicFramePr>
          <p:cNvPr id="6" name="Google Shape;821;p41">
            <a:extLst>
              <a:ext uri="{FF2B5EF4-FFF2-40B4-BE49-F238E27FC236}">
                <a16:creationId xmlns:a16="http://schemas.microsoft.com/office/drawing/2014/main" id="{B03E9B7C-2C50-CC43-8A62-C682017B87F5}"/>
              </a:ext>
            </a:extLst>
          </p:cNvPr>
          <p:cNvGraphicFramePr/>
          <p:nvPr>
            <p:extLst>
              <p:ext uri="{D42A27DB-BD31-4B8C-83A1-F6EECF244321}">
                <p14:modId xmlns:p14="http://schemas.microsoft.com/office/powerpoint/2010/main" val="1963118120"/>
              </p:ext>
            </p:extLst>
          </p:nvPr>
        </p:nvGraphicFramePr>
        <p:xfrm>
          <a:off x="856556" y="1516898"/>
          <a:ext cx="7643209" cy="3081911"/>
        </p:xfrm>
        <a:graphic>
          <a:graphicData uri="http://schemas.openxmlformats.org/drawingml/2006/table">
            <a:tbl>
              <a:tblPr>
                <a:noFill/>
                <a:tableStyleId>{92270943-B1A4-4F39-8A85-F1FDB0ABFDB3}</a:tableStyleId>
              </a:tblPr>
              <a:tblGrid>
                <a:gridCol w="1621826">
                  <a:extLst>
                    <a:ext uri="{9D8B030D-6E8A-4147-A177-3AD203B41FA5}">
                      <a16:colId xmlns:a16="http://schemas.microsoft.com/office/drawing/2014/main" val="20000"/>
                    </a:ext>
                  </a:extLst>
                </a:gridCol>
                <a:gridCol w="1834117">
                  <a:extLst>
                    <a:ext uri="{9D8B030D-6E8A-4147-A177-3AD203B41FA5}">
                      <a16:colId xmlns:a16="http://schemas.microsoft.com/office/drawing/2014/main" val="20002"/>
                    </a:ext>
                  </a:extLst>
                </a:gridCol>
                <a:gridCol w="4187266">
                  <a:extLst>
                    <a:ext uri="{9D8B030D-6E8A-4147-A177-3AD203B41FA5}">
                      <a16:colId xmlns:a16="http://schemas.microsoft.com/office/drawing/2014/main" val="20003"/>
                    </a:ext>
                  </a:extLst>
                </a:gridCol>
              </a:tblGrid>
              <a:tr h="332734">
                <a:tc>
                  <a:txBody>
                    <a:bodyPr/>
                    <a:lstStyle/>
                    <a:p>
                      <a:pPr marL="0" lvl="0" indent="0" algn="ctr" rtl="0">
                        <a:spcBef>
                          <a:spcPts val="0"/>
                        </a:spcBef>
                        <a:spcAft>
                          <a:spcPts val="0"/>
                        </a:spcAft>
                        <a:buNone/>
                      </a:pPr>
                      <a:r>
                        <a:rPr lang="zh-CN" altLang="en-US" sz="1600" b="1" dirty="0">
                          <a:solidFill>
                            <a:srgbClr val="FFFFFF"/>
                          </a:solidFill>
                          <a:latin typeface="仿宋" panose="02010609060101010101" pitchFamily="49" charset="-122"/>
                          <a:ea typeface="仿宋" panose="02010609060101010101" pitchFamily="49" charset="-122"/>
                          <a:sym typeface="Sue Ellen Francisco"/>
                        </a:rPr>
                        <a:t>大分工</a:t>
                      </a:r>
                      <a:endParaRPr sz="1600" b="1" dirty="0">
                        <a:solidFill>
                          <a:srgbClr val="FFFFFF"/>
                        </a:solidFill>
                        <a:latin typeface="仿宋" panose="02010609060101010101" pitchFamily="49" charset="-122"/>
                        <a:ea typeface="仿宋" panose="02010609060101010101" pitchFamily="49" charset="-122"/>
                        <a:sym typeface="Sue Ellen Francisco"/>
                      </a:endParaRPr>
                    </a:p>
                  </a:txBody>
                  <a:tcPr marL="91425" marR="91425" marT="91425" marB="91425">
                    <a:lnL w="19050" cap="flat" cmpd="sng">
                      <a:solidFill>
                        <a:srgbClr val="FFFFFF">
                          <a:alpha val="0"/>
                        </a:srgbClr>
                      </a:solidFill>
                      <a:prstDash val="dot"/>
                      <a:round/>
                      <a:headEnd type="none" w="sm" len="sm"/>
                      <a:tailEnd type="none" w="sm" len="sm"/>
                    </a:lnL>
                    <a:lnR w="19050" cap="flat" cmpd="sng">
                      <a:solidFill>
                        <a:srgbClr val="FFFFFF"/>
                      </a:solidFill>
                      <a:prstDash val="dot"/>
                      <a:round/>
                      <a:headEnd type="none" w="sm" len="sm"/>
                      <a:tailEnd type="none" w="sm" len="sm"/>
                    </a:lnR>
                    <a:lnT w="19050" cap="flat" cmpd="sng">
                      <a:solidFill>
                        <a:srgbClr val="FFFFFF">
                          <a:alpha val="0"/>
                        </a:srgbClr>
                      </a:solidFill>
                      <a:prstDash val="dot"/>
                      <a:round/>
                      <a:headEnd type="none" w="sm" len="sm"/>
                      <a:tailEnd type="none" w="sm" len="sm"/>
                    </a:lnT>
                    <a:lnB w="19050" cap="flat" cmpd="sng">
                      <a:solidFill>
                        <a:srgbClr val="FFFFFF"/>
                      </a:solidFill>
                      <a:prstDash val="dot"/>
                      <a:round/>
                      <a:headEnd type="none" w="sm" len="sm"/>
                      <a:tailEnd type="none" w="sm" len="sm"/>
                    </a:lnB>
                  </a:tcPr>
                </a:tc>
                <a:tc>
                  <a:txBody>
                    <a:bodyPr/>
                    <a:lstStyle/>
                    <a:p>
                      <a:pPr marL="0" lvl="0" indent="0" algn="ctr" rtl="0">
                        <a:spcBef>
                          <a:spcPts val="0"/>
                        </a:spcBef>
                        <a:spcAft>
                          <a:spcPts val="0"/>
                        </a:spcAft>
                        <a:buNone/>
                      </a:pPr>
                      <a:r>
                        <a:rPr lang="zh-CN" altLang="en-US" sz="1600" b="1" dirty="0">
                          <a:solidFill>
                            <a:srgbClr val="FFFFFF"/>
                          </a:solidFill>
                          <a:latin typeface="仿宋" panose="02010609060101010101" pitchFamily="49" charset="-122"/>
                          <a:ea typeface="仿宋" panose="02010609060101010101" pitchFamily="49" charset="-122"/>
                          <a:cs typeface="Sue Ellen Francisco"/>
                          <a:sym typeface="Sue Ellen Francisco"/>
                        </a:rPr>
                        <a:t>姓名</a:t>
                      </a:r>
                      <a:endParaRPr sz="1600" b="1" dirty="0">
                        <a:solidFill>
                          <a:srgbClr val="FFFFFF"/>
                        </a:solidFill>
                        <a:latin typeface="仿宋" panose="02010609060101010101" pitchFamily="49" charset="-122"/>
                        <a:ea typeface="仿宋" panose="02010609060101010101" pitchFamily="49" charset="-122"/>
                        <a:cs typeface="Sue Ellen Francisco"/>
                        <a:sym typeface="Sue Ellen Francisco"/>
                      </a:endParaRPr>
                    </a:p>
                  </a:txBody>
                  <a:tcPr marL="91425" marR="91425" marT="91425" marB="91425">
                    <a:lnL w="19050" cap="flat" cmpd="sng" algn="ctr">
                      <a:solidFill>
                        <a:srgbClr val="FFFFFF"/>
                      </a:solidFill>
                      <a:prstDash val="dot"/>
                      <a:round/>
                      <a:headEnd type="none" w="sm" len="sm"/>
                      <a:tailEnd type="none" w="sm" len="sm"/>
                    </a:lnL>
                    <a:lnR w="19050" cap="flat" cmpd="sng">
                      <a:solidFill>
                        <a:srgbClr val="FFFFFF"/>
                      </a:solidFill>
                      <a:prstDash val="dot"/>
                      <a:round/>
                      <a:headEnd type="none" w="sm" len="sm"/>
                      <a:tailEnd type="none" w="sm" len="sm"/>
                    </a:lnR>
                    <a:lnT w="19050" cap="flat" cmpd="sng">
                      <a:solidFill>
                        <a:srgbClr val="FFFFFF">
                          <a:alpha val="0"/>
                        </a:srgbClr>
                      </a:solidFill>
                      <a:prstDash val="dot"/>
                      <a:round/>
                      <a:headEnd type="none" w="sm" len="sm"/>
                      <a:tailEnd type="none" w="sm" len="sm"/>
                    </a:lnT>
                    <a:lnB w="19050" cap="flat" cmpd="sng" algn="ctr">
                      <a:solidFill>
                        <a:srgbClr val="FFFFFF"/>
                      </a:solidFill>
                      <a:prstDash val="dot"/>
                      <a:round/>
                      <a:headEnd type="none" w="sm" len="sm"/>
                      <a:tailEnd type="none" w="sm" len="sm"/>
                    </a:lnB>
                  </a:tcPr>
                </a:tc>
                <a:tc>
                  <a:txBody>
                    <a:bodyPr/>
                    <a:lstStyle/>
                    <a:p>
                      <a:pPr marL="0" lvl="0" indent="0" algn="ctr" rtl="0">
                        <a:spcBef>
                          <a:spcPts val="0"/>
                        </a:spcBef>
                        <a:spcAft>
                          <a:spcPts val="0"/>
                        </a:spcAft>
                        <a:buNone/>
                      </a:pPr>
                      <a:r>
                        <a:rPr lang="zh-CN" altLang="en-US" sz="1600" b="1" dirty="0">
                          <a:solidFill>
                            <a:srgbClr val="F3F3F3"/>
                          </a:solidFill>
                          <a:latin typeface="仿宋" panose="02010609060101010101" pitchFamily="49" charset="-122"/>
                          <a:ea typeface="仿宋" panose="02010609060101010101" pitchFamily="49" charset="-122"/>
                        </a:rPr>
                        <a:t>工作细分</a:t>
                      </a:r>
                      <a:endParaRPr sz="1600" b="1" dirty="0">
                        <a:solidFill>
                          <a:srgbClr val="FFFFFF"/>
                        </a:solidFill>
                        <a:latin typeface="仿宋" panose="02010609060101010101" pitchFamily="49" charset="-122"/>
                        <a:ea typeface="仿宋" panose="02010609060101010101" pitchFamily="49" charset="-122"/>
                        <a:cs typeface="Sue Ellen Francisco"/>
                        <a:sym typeface="Sue Ellen Francisco"/>
                      </a:endParaRPr>
                    </a:p>
                  </a:txBody>
                  <a:tcPr marL="91425" marR="91425" marT="91425" marB="91425">
                    <a:lnL w="19050" cap="flat" cmpd="sng">
                      <a:solidFill>
                        <a:srgbClr val="FFFFFF"/>
                      </a:solidFill>
                      <a:prstDash val="dot"/>
                      <a:round/>
                      <a:headEnd type="none" w="sm" len="sm"/>
                      <a:tailEnd type="none" w="sm" len="sm"/>
                    </a:lnL>
                    <a:lnR w="12700" cap="flat" cmpd="sng" algn="ctr">
                      <a:solidFill>
                        <a:schemeClr val="tx1"/>
                      </a:solidFill>
                      <a:prstDash val="solid"/>
                      <a:round/>
                      <a:headEnd type="none" w="med" len="med"/>
                      <a:tailEnd type="none" w="med" len="med"/>
                    </a:lnR>
                    <a:lnT w="19050" cap="flat" cmpd="sng">
                      <a:solidFill>
                        <a:srgbClr val="FFFFFF">
                          <a:alpha val="0"/>
                        </a:srgbClr>
                      </a:solidFill>
                      <a:prstDash val="dot"/>
                      <a:round/>
                      <a:headEnd type="none" w="sm" len="sm"/>
                      <a:tailEnd type="none" w="sm" len="sm"/>
                    </a:lnT>
                    <a:lnB w="19050" cap="flat" cmpd="sng" algn="ctr">
                      <a:solidFill>
                        <a:srgbClr val="FFFFFF"/>
                      </a:solidFill>
                      <a:prstDash val="dot"/>
                      <a:round/>
                      <a:headEnd type="none" w="sm" len="sm"/>
                      <a:tailEnd type="none" w="sm" len="sm"/>
                    </a:lnB>
                  </a:tcPr>
                </a:tc>
                <a:extLst>
                  <a:ext uri="{0D108BD9-81ED-4DB2-BD59-A6C34878D82A}">
                    <a16:rowId xmlns:a16="http://schemas.microsoft.com/office/drawing/2014/main" val="10000"/>
                  </a:ext>
                </a:extLst>
              </a:tr>
              <a:tr h="462262">
                <a:tc rowSpan="3">
                  <a:txBody>
                    <a:bodyPr/>
                    <a:lstStyle/>
                    <a:p>
                      <a:pPr marL="0" lvl="0" indent="0" algn="l" rtl="0">
                        <a:spcBef>
                          <a:spcPts val="0"/>
                        </a:spcBef>
                        <a:spcAft>
                          <a:spcPts val="0"/>
                        </a:spcAft>
                        <a:buNone/>
                      </a:pPr>
                      <a:r>
                        <a:rPr lang="en-US" altLang="zh-CN" sz="1600" dirty="0">
                          <a:solidFill>
                            <a:srgbClr val="F3F3F3"/>
                          </a:solidFill>
                          <a:latin typeface="仿宋" panose="02010609060101010101" pitchFamily="49" charset="-122"/>
                          <a:ea typeface="仿宋" panose="02010609060101010101" pitchFamily="49" charset="-122"/>
                        </a:rPr>
                        <a:t>Storyboard </a:t>
                      </a:r>
                      <a:r>
                        <a:rPr lang="zh-CN" altLang="en-US" sz="1600" dirty="0">
                          <a:solidFill>
                            <a:srgbClr val="F3F3F3"/>
                          </a:solidFill>
                          <a:latin typeface="仿宋" panose="02010609060101010101" pitchFamily="49" charset="-122"/>
                          <a:ea typeface="仿宋" panose="02010609060101010101" pitchFamily="49" charset="-122"/>
                        </a:rPr>
                        <a:t>组</a:t>
                      </a:r>
                      <a:endParaRPr sz="1600" dirty="0">
                        <a:latin typeface="仿宋" panose="02010609060101010101" pitchFamily="49" charset="-122"/>
                        <a:ea typeface="仿宋" panose="02010609060101010101" pitchFamily="49" charset="-122"/>
                      </a:endParaRPr>
                    </a:p>
                  </a:txBody>
                  <a:tcPr marL="91425" marR="91425" marT="91425" marB="91425">
                    <a:lnL w="19050" cap="flat" cmpd="sng">
                      <a:solidFill>
                        <a:srgbClr val="FFFFFF">
                          <a:alpha val="0"/>
                        </a:srgbClr>
                      </a:solidFill>
                      <a:prstDash val="dot"/>
                      <a:round/>
                      <a:headEnd type="none" w="sm" len="sm"/>
                      <a:tailEnd type="none" w="sm" len="sm"/>
                    </a:lnL>
                    <a:lnR w="19050" cap="flat" cmpd="sng" algn="ctr">
                      <a:solidFill>
                        <a:schemeClr val="bg1"/>
                      </a:solidFill>
                      <a:prstDash val="dot"/>
                      <a:round/>
                      <a:headEnd type="none" w="med" len="med"/>
                      <a:tailEnd type="none" w="med" len="med"/>
                    </a:lnR>
                    <a:lnT w="19050" cap="flat" cmpd="sng">
                      <a:solidFill>
                        <a:srgbClr val="FFFFFF"/>
                      </a:solidFill>
                      <a:prstDash val="dot"/>
                      <a:round/>
                      <a:headEnd type="none" w="sm" len="sm"/>
                      <a:tailEnd type="none" w="sm" len="sm"/>
                    </a:lnT>
                    <a:lnB w="19050" cap="flat" cmpd="sng">
                      <a:solidFill>
                        <a:srgbClr val="FFFFFF"/>
                      </a:solidFill>
                      <a:prstDash val="dot"/>
                      <a:round/>
                      <a:headEnd type="none" w="sm" len="sm"/>
                      <a:tailEnd type="none" w="sm" len="sm"/>
                    </a:lnB>
                  </a:tcPr>
                </a:tc>
                <a:tc>
                  <a:txBody>
                    <a:bodyPr/>
                    <a:lstStyle/>
                    <a:p>
                      <a:pPr marL="0" lvl="0" indent="0" algn="l" rtl="0">
                        <a:spcBef>
                          <a:spcPts val="0"/>
                        </a:spcBef>
                        <a:spcAft>
                          <a:spcPts val="0"/>
                        </a:spcAft>
                        <a:buNone/>
                      </a:pPr>
                      <a:r>
                        <a:rPr lang="zh-CN" altLang="en-US" sz="1600" dirty="0">
                          <a:solidFill>
                            <a:srgbClr val="F3F3F3"/>
                          </a:solidFill>
                          <a:latin typeface="仿宋" panose="02010609060101010101" pitchFamily="49" charset="-122"/>
                          <a:ea typeface="仿宋" panose="02010609060101010101" pitchFamily="49" charset="-122"/>
                        </a:rPr>
                        <a:t>林文莹</a:t>
                      </a:r>
                      <a:endParaRPr sz="1600" dirty="0">
                        <a:latin typeface="仿宋" panose="02010609060101010101" pitchFamily="49" charset="-122"/>
                        <a:ea typeface="仿宋" panose="02010609060101010101" pitchFamily="49" charset="-122"/>
                      </a:endParaRPr>
                    </a:p>
                  </a:txBody>
                  <a:tcPr marL="91425" marR="91425" marT="91425" marB="91425">
                    <a:lnL w="19050" cap="flat" cmpd="sng" algn="ctr">
                      <a:solidFill>
                        <a:schemeClr val="bg1"/>
                      </a:solidFill>
                      <a:prstDash val="dot"/>
                      <a:round/>
                      <a:headEnd type="none" w="med" len="med"/>
                      <a:tailEnd type="none" w="med" len="med"/>
                    </a:lnL>
                    <a:lnR w="19050" cap="flat" cmpd="sng" algn="ctr">
                      <a:solidFill>
                        <a:srgbClr val="FFFFFF"/>
                      </a:solidFill>
                      <a:prstDash val="dot"/>
                      <a:round/>
                      <a:headEnd type="none" w="sm" len="sm"/>
                      <a:tailEnd type="none" w="sm" len="sm"/>
                    </a:lnR>
                    <a:lnT w="19050" cap="flat" cmpd="sng" algn="ctr">
                      <a:solidFill>
                        <a:srgbClr val="FFFFFF"/>
                      </a:solidFill>
                      <a:prstDash val="dot"/>
                      <a:round/>
                      <a:headEnd type="none" w="sm" len="sm"/>
                      <a:tailEnd type="none" w="sm" len="sm"/>
                    </a:lnT>
                    <a:lnB w="19050" cap="flat" cmpd="sng" algn="ctr">
                      <a:solidFill>
                        <a:srgbClr val="FFFFFF"/>
                      </a:solidFill>
                      <a:prstDash val="dot"/>
                      <a:round/>
                      <a:headEnd type="none" w="sm" len="sm"/>
                      <a:tailEnd type="none" w="sm" len="sm"/>
                    </a:lnB>
                  </a:tcPr>
                </a:tc>
                <a:tc>
                  <a:txBody>
                    <a:bodyPr/>
                    <a:lstStyle/>
                    <a:p>
                      <a:pPr marL="0" lvl="0" indent="0" algn="l" rtl="0">
                        <a:spcBef>
                          <a:spcPts val="0"/>
                        </a:spcBef>
                        <a:spcAft>
                          <a:spcPts val="0"/>
                        </a:spcAft>
                        <a:buNone/>
                      </a:pPr>
                      <a:r>
                        <a:rPr lang="zh-CN" altLang="en-US" sz="1600" dirty="0">
                          <a:solidFill>
                            <a:srgbClr val="F3F3F3"/>
                          </a:solidFill>
                          <a:latin typeface="仿宋" panose="02010609060101010101" pitchFamily="49" charset="-122"/>
                          <a:ea typeface="仿宋" panose="02010609060101010101" pitchFamily="49" charset="-122"/>
                        </a:rPr>
                        <a:t>事件、社交事件</a:t>
                      </a:r>
                      <a:endParaRPr sz="1600" dirty="0">
                        <a:latin typeface="仿宋" panose="02010609060101010101" pitchFamily="49" charset="-122"/>
                        <a:ea typeface="仿宋" panose="02010609060101010101" pitchFamily="49" charset="-122"/>
                      </a:endParaRPr>
                    </a:p>
                  </a:txBody>
                  <a:tcPr marL="91425" marR="91425" marT="91425" marB="91425">
                    <a:lnL w="19050" cap="flat" cmpd="sng" algn="ctr">
                      <a:solidFill>
                        <a:srgbClr val="FFFFFF"/>
                      </a:solidFill>
                      <a:prstDash val="dot"/>
                      <a:round/>
                      <a:headEnd type="none" w="sm" len="sm"/>
                      <a:tailEnd type="none" w="sm" len="sm"/>
                    </a:lnL>
                    <a:lnR w="12700" cap="flat" cmpd="sng" algn="ctr">
                      <a:solidFill>
                        <a:schemeClr val="tx1"/>
                      </a:solidFill>
                      <a:prstDash val="solid"/>
                      <a:round/>
                      <a:headEnd type="none" w="med" len="med"/>
                      <a:tailEnd type="none" w="med" len="med"/>
                    </a:lnR>
                    <a:lnT w="19050" cap="flat" cmpd="sng" algn="ctr">
                      <a:solidFill>
                        <a:srgbClr val="FFFFFF"/>
                      </a:solidFill>
                      <a:prstDash val="dot"/>
                      <a:round/>
                      <a:headEnd type="none" w="sm" len="sm"/>
                      <a:tailEnd type="none" w="sm" len="sm"/>
                    </a:lnT>
                    <a:lnB w="19050" cap="flat" cmpd="sng" algn="ctr">
                      <a:solidFill>
                        <a:srgbClr val="FFFFFF"/>
                      </a:solidFill>
                      <a:prstDash val="dot"/>
                      <a:round/>
                      <a:headEnd type="none" w="sm" len="sm"/>
                      <a:tailEnd type="none" w="sm" len="sm"/>
                    </a:lnB>
                  </a:tcPr>
                </a:tc>
                <a:extLst>
                  <a:ext uri="{0D108BD9-81ED-4DB2-BD59-A6C34878D82A}">
                    <a16:rowId xmlns:a16="http://schemas.microsoft.com/office/drawing/2014/main" val="10001"/>
                  </a:ext>
                </a:extLst>
              </a:tr>
              <a:tr h="375177">
                <a:tc vMerge="1">
                  <a:txBody>
                    <a:bodyPr/>
                    <a:lstStyle/>
                    <a:p>
                      <a:endParaRPr lang="zh-CN" altLang="en-US"/>
                    </a:p>
                  </a:txBody>
                  <a:tcPr/>
                </a:tc>
                <a:tc>
                  <a:txBody>
                    <a:bodyPr/>
                    <a:lstStyle/>
                    <a:p>
                      <a:pPr marL="0" lvl="0" indent="0" algn="l" rtl="0">
                        <a:spcBef>
                          <a:spcPts val="0"/>
                        </a:spcBef>
                        <a:spcAft>
                          <a:spcPts val="0"/>
                        </a:spcAft>
                        <a:buNone/>
                      </a:pPr>
                      <a:r>
                        <a:rPr lang="zh-CN" altLang="en-US" sz="1600" dirty="0">
                          <a:solidFill>
                            <a:srgbClr val="F3F3F3"/>
                          </a:solidFill>
                          <a:latin typeface="仿宋" panose="02010609060101010101" pitchFamily="49" charset="-122"/>
                          <a:ea typeface="仿宋" panose="02010609060101010101" pitchFamily="49" charset="-122"/>
                        </a:rPr>
                        <a:t>李婧雯</a:t>
                      </a:r>
                      <a:endParaRPr sz="1600" dirty="0">
                        <a:latin typeface="仿宋" panose="02010609060101010101" pitchFamily="49" charset="-122"/>
                        <a:ea typeface="仿宋" panose="02010609060101010101" pitchFamily="49" charset="-122"/>
                      </a:endParaRPr>
                    </a:p>
                  </a:txBody>
                  <a:tcPr marL="91425" marR="91425" marT="91425" marB="91425">
                    <a:lnL w="19050" cap="flat" cmpd="sng" algn="ctr">
                      <a:solidFill>
                        <a:schemeClr val="bg1"/>
                      </a:solidFill>
                      <a:prstDash val="dot"/>
                      <a:round/>
                      <a:headEnd type="none" w="med" len="med"/>
                      <a:tailEnd type="none" w="med" len="med"/>
                    </a:lnL>
                    <a:lnR w="19050" cap="flat" cmpd="sng" algn="ctr">
                      <a:solidFill>
                        <a:srgbClr val="FFFFFF"/>
                      </a:solidFill>
                      <a:prstDash val="dot"/>
                      <a:round/>
                      <a:headEnd type="none" w="sm" len="sm"/>
                      <a:tailEnd type="none" w="sm" len="sm"/>
                    </a:lnR>
                    <a:lnT w="19050" cap="flat" cmpd="sng" algn="ctr">
                      <a:solidFill>
                        <a:srgbClr val="FFFFFF"/>
                      </a:solidFill>
                      <a:prstDash val="dot"/>
                      <a:round/>
                      <a:headEnd type="none" w="sm" len="sm"/>
                      <a:tailEnd type="none" w="sm" len="sm"/>
                    </a:lnT>
                    <a:lnB w="19050" cap="flat" cmpd="sng" algn="ctr">
                      <a:solidFill>
                        <a:srgbClr val="FFFFFF"/>
                      </a:solidFill>
                      <a:prstDash val="dot"/>
                      <a:round/>
                      <a:headEnd type="none" w="sm" len="sm"/>
                      <a:tailEnd type="none" w="sm" len="sm"/>
                    </a:lnB>
                  </a:tcPr>
                </a:tc>
                <a:tc>
                  <a:txBody>
                    <a:bodyPr/>
                    <a:lstStyle/>
                    <a:p>
                      <a:pPr marL="0" lvl="0" indent="0" algn="l" rtl="0">
                        <a:spcBef>
                          <a:spcPts val="0"/>
                        </a:spcBef>
                        <a:spcAft>
                          <a:spcPts val="0"/>
                        </a:spcAft>
                        <a:buNone/>
                      </a:pPr>
                      <a:r>
                        <a:rPr lang="zh-CN" altLang="en-US" sz="1600" dirty="0">
                          <a:solidFill>
                            <a:srgbClr val="F3F3F3"/>
                          </a:solidFill>
                          <a:latin typeface="仿宋" panose="02010609060101010101" pitchFamily="49" charset="-122"/>
                          <a:ea typeface="仿宋" panose="02010609060101010101" pitchFamily="49" charset="-122"/>
                        </a:rPr>
                        <a:t>物品、商店</a:t>
                      </a:r>
                      <a:endParaRPr sz="1600" dirty="0">
                        <a:latin typeface="仿宋" panose="02010609060101010101" pitchFamily="49" charset="-122"/>
                        <a:ea typeface="仿宋" panose="02010609060101010101" pitchFamily="49" charset="-122"/>
                      </a:endParaRPr>
                    </a:p>
                  </a:txBody>
                  <a:tcPr marL="91425" marR="91425" marT="91425" marB="91425">
                    <a:lnL w="19050" cap="flat" cmpd="sng" algn="ctr">
                      <a:solidFill>
                        <a:srgbClr val="FFFFFF"/>
                      </a:solidFill>
                      <a:prstDash val="dot"/>
                      <a:round/>
                      <a:headEnd type="none" w="sm" len="sm"/>
                      <a:tailEnd type="none" w="sm" len="sm"/>
                    </a:lnL>
                    <a:lnR w="12700" cap="flat" cmpd="sng" algn="ctr">
                      <a:solidFill>
                        <a:schemeClr val="tx1"/>
                      </a:solidFill>
                      <a:prstDash val="solid"/>
                      <a:round/>
                      <a:headEnd type="none" w="med" len="med"/>
                      <a:tailEnd type="none" w="med" len="med"/>
                    </a:lnR>
                    <a:lnT w="19050" cap="flat" cmpd="sng" algn="ctr">
                      <a:solidFill>
                        <a:srgbClr val="FFFFFF"/>
                      </a:solidFill>
                      <a:prstDash val="dot"/>
                      <a:round/>
                      <a:headEnd type="none" w="sm" len="sm"/>
                      <a:tailEnd type="none" w="sm" len="sm"/>
                    </a:lnT>
                    <a:lnB w="19050" cap="flat" cmpd="sng" algn="ctr">
                      <a:solidFill>
                        <a:srgbClr val="FFFFFF"/>
                      </a:solidFill>
                      <a:prstDash val="dot"/>
                      <a:round/>
                      <a:headEnd type="none" w="sm" len="sm"/>
                      <a:tailEnd type="none" w="sm" len="sm"/>
                    </a:lnB>
                  </a:tcPr>
                </a:tc>
                <a:extLst>
                  <a:ext uri="{0D108BD9-81ED-4DB2-BD59-A6C34878D82A}">
                    <a16:rowId xmlns:a16="http://schemas.microsoft.com/office/drawing/2014/main" val="578731307"/>
                  </a:ext>
                </a:extLst>
              </a:tr>
              <a:tr h="375177">
                <a:tc vMerge="1">
                  <a:txBody>
                    <a:bodyPr/>
                    <a:lstStyle/>
                    <a:p>
                      <a:endParaRPr lang="zh-CN" altLang="en-US"/>
                    </a:p>
                  </a:txBody>
                  <a:tcPr>
                    <a:lnT w="19050" cap="flat" cmpd="sng" algn="ctr">
                      <a:solidFill>
                        <a:srgbClr val="FFFFFF"/>
                      </a:solidFill>
                      <a:prstDash val="dot"/>
                      <a:round/>
                      <a:headEnd type="none" w="sm" len="sm"/>
                      <a:tailEnd type="none" w="sm" len="sm"/>
                    </a:lnT>
                  </a:tcPr>
                </a:tc>
                <a:tc>
                  <a:txBody>
                    <a:bodyPr/>
                    <a:lstStyle/>
                    <a:p>
                      <a:pPr marL="0" marR="0" lvl="0" indent="0" algn="l" rtl="0">
                        <a:lnSpc>
                          <a:spcPct val="100000"/>
                        </a:lnSpc>
                        <a:spcBef>
                          <a:spcPts val="0"/>
                        </a:spcBef>
                        <a:spcAft>
                          <a:spcPts val="0"/>
                        </a:spcAft>
                        <a:buClr>
                          <a:srgbClr val="000000"/>
                        </a:buClr>
                        <a:buFont typeface="Arial"/>
                        <a:buNone/>
                      </a:pPr>
                      <a:r>
                        <a:rPr lang="zh-CN" altLang="en-US" sz="1600" b="0" i="0" u="none" strike="noStrike" cap="none" dirty="0">
                          <a:solidFill>
                            <a:srgbClr val="F3F3F3"/>
                          </a:solidFill>
                          <a:latin typeface="仿宋" panose="02010609060101010101" pitchFamily="49" charset="-122"/>
                          <a:ea typeface="仿宋" panose="02010609060101010101" pitchFamily="49" charset="-122"/>
                          <a:cs typeface="Arial"/>
                          <a:sym typeface="Arial"/>
                        </a:rPr>
                        <a:t>商苡恒</a:t>
                      </a:r>
                      <a:endParaRPr sz="1600" b="0" i="0" u="none" strike="noStrike" cap="none" dirty="0">
                        <a:solidFill>
                          <a:srgbClr val="F3F3F3"/>
                        </a:solidFill>
                        <a:latin typeface="仿宋" panose="02010609060101010101" pitchFamily="49" charset="-122"/>
                        <a:ea typeface="仿宋" panose="02010609060101010101" pitchFamily="49" charset="-122"/>
                        <a:cs typeface="Arial"/>
                        <a:sym typeface="Arial"/>
                      </a:endParaRPr>
                    </a:p>
                  </a:txBody>
                  <a:tcPr marL="91425" marR="91425" marT="91425" marB="91425">
                    <a:lnL w="19050" cap="flat" cmpd="sng" algn="ctr">
                      <a:solidFill>
                        <a:schemeClr val="bg1"/>
                      </a:solidFill>
                      <a:prstDash val="dot"/>
                      <a:round/>
                      <a:headEnd type="none" w="med" len="med"/>
                      <a:tailEnd type="none" w="med" len="med"/>
                    </a:lnL>
                    <a:lnR w="19050" cap="flat" cmpd="sng" algn="ctr">
                      <a:solidFill>
                        <a:srgbClr val="FFFFFF"/>
                      </a:solidFill>
                      <a:prstDash val="dot"/>
                      <a:round/>
                      <a:headEnd type="none" w="sm" len="sm"/>
                      <a:tailEnd type="none" w="sm" len="sm"/>
                    </a:lnR>
                    <a:lnT w="19050" cap="flat" cmpd="sng" algn="ctr">
                      <a:solidFill>
                        <a:srgbClr val="FFFFFF"/>
                      </a:solidFill>
                      <a:prstDash val="dot"/>
                      <a:round/>
                      <a:headEnd type="none" w="sm" len="sm"/>
                      <a:tailEnd type="none" w="sm" len="sm"/>
                    </a:lnT>
                    <a:lnB w="19050" cap="flat" cmpd="sng" algn="ctr">
                      <a:solidFill>
                        <a:srgbClr val="FFFFFF"/>
                      </a:solidFill>
                      <a:prstDash val="dot"/>
                      <a:round/>
                      <a:headEnd type="none" w="sm" len="sm"/>
                      <a:tailEnd type="none" w="sm" len="sm"/>
                    </a:lnB>
                  </a:tcPr>
                </a:tc>
                <a:tc>
                  <a:txBody>
                    <a:bodyPr/>
                    <a:lstStyle/>
                    <a:p>
                      <a:pPr marL="0" lvl="0" indent="0" algn="l" rtl="0">
                        <a:spcBef>
                          <a:spcPts val="0"/>
                        </a:spcBef>
                        <a:spcAft>
                          <a:spcPts val="0"/>
                        </a:spcAft>
                        <a:buNone/>
                      </a:pPr>
                      <a:r>
                        <a:rPr lang="zh-CN" altLang="en-US" sz="1600" dirty="0">
                          <a:solidFill>
                            <a:srgbClr val="F3F3F3"/>
                          </a:solidFill>
                          <a:latin typeface="仿宋" panose="02010609060101010101" pitchFamily="49" charset="-122"/>
                          <a:ea typeface="仿宋" panose="02010609060101010101" pitchFamily="49" charset="-122"/>
                        </a:rPr>
                        <a:t>人物、成就</a:t>
                      </a:r>
                      <a:endParaRPr sz="1600" dirty="0">
                        <a:latin typeface="仿宋" panose="02010609060101010101" pitchFamily="49" charset="-122"/>
                        <a:ea typeface="仿宋" panose="02010609060101010101" pitchFamily="49" charset="-122"/>
                      </a:endParaRPr>
                    </a:p>
                  </a:txBody>
                  <a:tcPr marL="91425" marR="91425" marT="91425" marB="91425">
                    <a:lnL w="19050" cap="flat" cmpd="sng" algn="ctr">
                      <a:solidFill>
                        <a:srgbClr val="FFFFFF"/>
                      </a:solidFill>
                      <a:prstDash val="dot"/>
                      <a:round/>
                      <a:headEnd type="none" w="sm" len="sm"/>
                      <a:tailEnd type="none" w="sm" len="sm"/>
                    </a:lnL>
                    <a:lnR w="12700" cap="flat" cmpd="sng" algn="ctr">
                      <a:solidFill>
                        <a:schemeClr val="tx1"/>
                      </a:solidFill>
                      <a:prstDash val="solid"/>
                      <a:round/>
                      <a:headEnd type="none" w="med" len="med"/>
                      <a:tailEnd type="none" w="med" len="med"/>
                    </a:lnR>
                    <a:lnT w="19050" cap="flat" cmpd="sng" algn="ctr">
                      <a:solidFill>
                        <a:srgbClr val="FFFFFF"/>
                      </a:solidFill>
                      <a:prstDash val="dot"/>
                      <a:round/>
                      <a:headEnd type="none" w="sm" len="sm"/>
                      <a:tailEnd type="none" w="sm" len="sm"/>
                    </a:lnT>
                    <a:lnB w="19050" cap="flat" cmpd="sng" algn="ctr">
                      <a:solidFill>
                        <a:srgbClr val="FFFFFF"/>
                      </a:solidFill>
                      <a:prstDash val="dot"/>
                      <a:round/>
                      <a:headEnd type="none" w="sm" len="sm"/>
                      <a:tailEnd type="none" w="sm" len="sm"/>
                    </a:lnB>
                  </a:tcPr>
                </a:tc>
                <a:extLst>
                  <a:ext uri="{0D108BD9-81ED-4DB2-BD59-A6C34878D82A}">
                    <a16:rowId xmlns:a16="http://schemas.microsoft.com/office/drawing/2014/main" val="913899245"/>
                  </a:ext>
                </a:extLst>
              </a:tr>
              <a:tr h="466322">
                <a:tc rowSpan="3">
                  <a:txBody>
                    <a:bodyPr/>
                    <a:lstStyle/>
                    <a:p>
                      <a:pPr marL="0" lvl="0" indent="0" algn="l" rtl="0">
                        <a:spcBef>
                          <a:spcPts val="0"/>
                        </a:spcBef>
                        <a:spcAft>
                          <a:spcPts val="0"/>
                        </a:spcAft>
                        <a:buNone/>
                      </a:pPr>
                      <a:r>
                        <a:rPr lang="en-US" altLang="zh-CN" sz="1600" dirty="0">
                          <a:solidFill>
                            <a:srgbClr val="F3F3F3"/>
                          </a:solidFill>
                          <a:latin typeface="仿宋" panose="02010609060101010101" pitchFamily="49" charset="-122"/>
                          <a:ea typeface="仿宋" panose="02010609060101010101" pitchFamily="49" charset="-122"/>
                        </a:rPr>
                        <a:t>Program </a:t>
                      </a:r>
                      <a:r>
                        <a:rPr lang="zh-CN" altLang="en-US" sz="1600" dirty="0">
                          <a:solidFill>
                            <a:srgbClr val="F3F3F3"/>
                          </a:solidFill>
                          <a:latin typeface="仿宋" panose="02010609060101010101" pitchFamily="49" charset="-122"/>
                          <a:ea typeface="仿宋" panose="02010609060101010101" pitchFamily="49" charset="-122"/>
                        </a:rPr>
                        <a:t>组</a:t>
                      </a:r>
                      <a:endParaRPr sz="1600" dirty="0">
                        <a:latin typeface="仿宋" panose="02010609060101010101" pitchFamily="49" charset="-122"/>
                        <a:ea typeface="仿宋" panose="02010609060101010101" pitchFamily="49" charset="-122"/>
                      </a:endParaRPr>
                    </a:p>
                  </a:txBody>
                  <a:tcPr marL="91425" marR="91425" marT="91425" marB="91425">
                    <a:lnL w="19050" cap="flat" cmpd="sng">
                      <a:solidFill>
                        <a:srgbClr val="FFFFFF">
                          <a:alpha val="0"/>
                        </a:srgbClr>
                      </a:solidFill>
                      <a:prstDash val="dot"/>
                      <a:round/>
                      <a:headEnd type="none" w="sm" len="sm"/>
                      <a:tailEnd type="none" w="sm" len="sm"/>
                    </a:lnL>
                    <a:lnR w="19050" cap="flat" cmpd="sng" algn="ctr">
                      <a:solidFill>
                        <a:schemeClr val="bg1"/>
                      </a:solidFill>
                      <a:prstDash val="dot"/>
                      <a:round/>
                      <a:headEnd type="none" w="med" len="med"/>
                      <a:tailEnd type="none" w="med" len="med"/>
                    </a:lnR>
                    <a:lnT w="19050" cap="flat" cmpd="sng">
                      <a:solidFill>
                        <a:srgbClr val="FFFFFF"/>
                      </a:solidFill>
                      <a:prstDash val="dot"/>
                      <a:round/>
                      <a:headEnd type="none" w="sm" len="sm"/>
                      <a:tailEnd type="none" w="sm" len="sm"/>
                    </a:lnT>
                    <a:lnB w="19050" cap="flat" cmpd="sng">
                      <a:solidFill>
                        <a:srgbClr val="FFFFFF"/>
                      </a:solidFill>
                      <a:prstDash val="dot"/>
                      <a:round/>
                      <a:headEnd type="none" w="sm" len="sm"/>
                      <a:tailEnd type="none" w="sm" len="sm"/>
                    </a:lnB>
                  </a:tcPr>
                </a:tc>
                <a:tc>
                  <a:txBody>
                    <a:bodyPr/>
                    <a:lstStyle/>
                    <a:p>
                      <a:pPr marL="0" lvl="0" indent="0" algn="l" rtl="0">
                        <a:spcBef>
                          <a:spcPts val="0"/>
                        </a:spcBef>
                        <a:spcAft>
                          <a:spcPts val="0"/>
                        </a:spcAft>
                        <a:buNone/>
                      </a:pPr>
                      <a:r>
                        <a:rPr lang="zh-CN" altLang="en-US" sz="1600" dirty="0">
                          <a:solidFill>
                            <a:srgbClr val="F3F3F3"/>
                          </a:solidFill>
                          <a:latin typeface="仿宋" panose="02010609060101010101" pitchFamily="49" charset="-122"/>
                          <a:ea typeface="仿宋" panose="02010609060101010101" pitchFamily="49" charset="-122"/>
                        </a:rPr>
                        <a:t>翁国樑</a:t>
                      </a:r>
                      <a:endParaRPr sz="1600" dirty="0">
                        <a:latin typeface="仿宋" panose="02010609060101010101" pitchFamily="49" charset="-122"/>
                        <a:ea typeface="仿宋" panose="02010609060101010101" pitchFamily="49" charset="-122"/>
                      </a:endParaRPr>
                    </a:p>
                  </a:txBody>
                  <a:tcPr marL="91425" marR="91425" marT="91425" marB="91425">
                    <a:lnL w="19050" cap="flat" cmpd="sng" algn="ctr">
                      <a:solidFill>
                        <a:schemeClr val="bg1"/>
                      </a:solidFill>
                      <a:prstDash val="dot"/>
                      <a:round/>
                      <a:headEnd type="none" w="med" len="med"/>
                      <a:tailEnd type="none" w="med" len="med"/>
                    </a:lnL>
                    <a:lnR w="19050" cap="flat" cmpd="sng" algn="ctr">
                      <a:solidFill>
                        <a:srgbClr val="FFFFFF"/>
                      </a:solidFill>
                      <a:prstDash val="dot"/>
                      <a:round/>
                      <a:headEnd type="none" w="sm" len="sm"/>
                      <a:tailEnd type="none" w="sm" len="sm"/>
                    </a:lnR>
                    <a:lnT w="19050" cap="flat" cmpd="sng" algn="ctr">
                      <a:solidFill>
                        <a:srgbClr val="FFFFFF"/>
                      </a:solidFill>
                      <a:prstDash val="dot"/>
                      <a:round/>
                      <a:headEnd type="none" w="sm" len="sm"/>
                      <a:tailEnd type="none" w="sm" len="sm"/>
                    </a:lnT>
                    <a:lnB w="19050" cap="flat" cmpd="sng" algn="ctr">
                      <a:solidFill>
                        <a:srgbClr val="FFFFFF"/>
                      </a:solidFill>
                      <a:prstDash val="dot"/>
                      <a:round/>
                      <a:headEnd type="none" w="sm" len="sm"/>
                      <a:tailEnd type="none" w="sm" len="sm"/>
                    </a:lnB>
                  </a:tcPr>
                </a:tc>
                <a:tc>
                  <a:txBody>
                    <a:bodyPr/>
                    <a:lstStyle/>
                    <a:p>
                      <a:pPr marL="0" lvl="0" indent="0" algn="l" rtl="0">
                        <a:spcBef>
                          <a:spcPts val="0"/>
                        </a:spcBef>
                        <a:spcAft>
                          <a:spcPts val="0"/>
                        </a:spcAft>
                        <a:buNone/>
                      </a:pPr>
                      <a:r>
                        <a:rPr lang="zh-CN" altLang="en-US" sz="1600" dirty="0">
                          <a:solidFill>
                            <a:srgbClr val="F3F3F3"/>
                          </a:solidFill>
                          <a:latin typeface="仿宋" panose="02010609060101010101" pitchFamily="49" charset="-122"/>
                          <a:ea typeface="仿宋" panose="02010609060101010101" pitchFamily="49" charset="-122"/>
                        </a:rPr>
                        <a:t>事件触发模块，主线进度模块，积分模块</a:t>
                      </a:r>
                      <a:endParaRPr sz="1600" dirty="0">
                        <a:latin typeface="仿宋" panose="02010609060101010101" pitchFamily="49" charset="-122"/>
                        <a:ea typeface="仿宋" panose="02010609060101010101" pitchFamily="49" charset="-122"/>
                      </a:endParaRPr>
                    </a:p>
                  </a:txBody>
                  <a:tcPr marL="91425" marR="91425" marT="91425" marB="91425">
                    <a:lnL w="19050" cap="flat" cmpd="sng" algn="ctr">
                      <a:solidFill>
                        <a:srgbClr val="FFFFFF"/>
                      </a:solidFill>
                      <a:prstDash val="dot"/>
                      <a:round/>
                      <a:headEnd type="none" w="sm" len="sm"/>
                      <a:tailEnd type="none" w="sm" len="sm"/>
                    </a:lnL>
                    <a:lnR w="12700" cap="flat" cmpd="sng" algn="ctr">
                      <a:solidFill>
                        <a:schemeClr val="tx1"/>
                      </a:solidFill>
                      <a:prstDash val="solid"/>
                      <a:round/>
                      <a:headEnd type="none" w="med" len="med"/>
                      <a:tailEnd type="none" w="med" len="med"/>
                    </a:lnR>
                    <a:lnT w="19050" cap="flat" cmpd="sng" algn="ctr">
                      <a:solidFill>
                        <a:srgbClr val="FFFFFF"/>
                      </a:solidFill>
                      <a:prstDash val="dot"/>
                      <a:round/>
                      <a:headEnd type="none" w="sm" len="sm"/>
                      <a:tailEnd type="none" w="sm" len="sm"/>
                    </a:lnT>
                    <a:lnB w="19050" cap="flat" cmpd="sng" algn="ctr">
                      <a:solidFill>
                        <a:srgbClr val="FFFFFF"/>
                      </a:solidFill>
                      <a:prstDash val="dot"/>
                      <a:round/>
                      <a:headEnd type="none" w="sm" len="sm"/>
                      <a:tailEnd type="none" w="sm" len="sm"/>
                    </a:lnB>
                  </a:tcPr>
                </a:tc>
                <a:extLst>
                  <a:ext uri="{0D108BD9-81ED-4DB2-BD59-A6C34878D82A}">
                    <a16:rowId xmlns:a16="http://schemas.microsoft.com/office/drawing/2014/main" val="10003"/>
                  </a:ext>
                </a:extLst>
              </a:tr>
              <a:tr h="446567">
                <a:tc vMerge="1">
                  <a:txBody>
                    <a:bodyPr/>
                    <a:lstStyle/>
                    <a:p>
                      <a:endParaRPr lang="zh-CN" altLang="en-US"/>
                    </a:p>
                  </a:txBody>
                  <a:tcPr/>
                </a:tc>
                <a:tc>
                  <a:txBody>
                    <a:bodyPr/>
                    <a:lstStyle/>
                    <a:p>
                      <a:pPr marL="0" lvl="0" indent="0" algn="l" rtl="0">
                        <a:spcBef>
                          <a:spcPts val="0"/>
                        </a:spcBef>
                        <a:spcAft>
                          <a:spcPts val="0"/>
                        </a:spcAft>
                        <a:buNone/>
                      </a:pPr>
                      <a:r>
                        <a:rPr lang="zh-CN" altLang="en-US" sz="1600" dirty="0">
                          <a:solidFill>
                            <a:srgbClr val="F3F3F3"/>
                          </a:solidFill>
                          <a:latin typeface="仿宋" panose="02010609060101010101" pitchFamily="49" charset="-122"/>
                          <a:ea typeface="仿宋" panose="02010609060101010101" pitchFamily="49" charset="-122"/>
                        </a:rPr>
                        <a:t>张思宜</a:t>
                      </a:r>
                      <a:endParaRPr sz="1600" dirty="0">
                        <a:latin typeface="仿宋" panose="02010609060101010101" pitchFamily="49" charset="-122"/>
                        <a:ea typeface="仿宋" panose="02010609060101010101" pitchFamily="49" charset="-122"/>
                      </a:endParaRPr>
                    </a:p>
                  </a:txBody>
                  <a:tcPr marL="91425" marR="91425" marT="91425" marB="91425">
                    <a:lnL w="19050" cap="flat" cmpd="sng" algn="ctr">
                      <a:solidFill>
                        <a:srgbClr val="FFFFFF"/>
                      </a:solidFill>
                      <a:prstDash val="dot"/>
                      <a:round/>
                      <a:headEnd type="none" w="sm" len="sm"/>
                      <a:tailEnd type="none" w="sm" len="sm"/>
                    </a:lnL>
                    <a:lnR w="19050" cap="flat" cmpd="sng" algn="ctr">
                      <a:solidFill>
                        <a:srgbClr val="FFFFFF"/>
                      </a:solidFill>
                      <a:prstDash val="dot"/>
                      <a:round/>
                      <a:headEnd type="none" w="sm" len="sm"/>
                      <a:tailEnd type="none" w="sm" len="sm"/>
                    </a:lnR>
                    <a:lnT w="19050" cap="flat" cmpd="sng" algn="ctr">
                      <a:solidFill>
                        <a:srgbClr val="FFFFFF"/>
                      </a:solidFill>
                      <a:prstDash val="dot"/>
                      <a:round/>
                      <a:headEnd type="none" w="sm" len="sm"/>
                      <a:tailEnd type="none" w="sm" len="sm"/>
                    </a:lnT>
                    <a:lnB w="19050" cap="flat" cmpd="sng" algn="ctr">
                      <a:solidFill>
                        <a:srgbClr val="FFFFFF"/>
                      </a:solidFill>
                      <a:prstDash val="dot"/>
                      <a:round/>
                      <a:headEnd type="none" w="sm" len="sm"/>
                      <a:tailEnd type="none" w="sm" len="sm"/>
                    </a:lnB>
                  </a:tcPr>
                </a:tc>
                <a:tc>
                  <a:txBody>
                    <a:bodyPr/>
                    <a:lstStyle/>
                    <a:p>
                      <a:pPr marL="0" lvl="0" indent="0" algn="l" rtl="0">
                        <a:spcBef>
                          <a:spcPts val="0"/>
                        </a:spcBef>
                        <a:spcAft>
                          <a:spcPts val="0"/>
                        </a:spcAft>
                        <a:buNone/>
                      </a:pPr>
                      <a:r>
                        <a:rPr lang="zh-CN" altLang="en-US" sz="1600" dirty="0">
                          <a:solidFill>
                            <a:srgbClr val="F3F3F3"/>
                          </a:solidFill>
                          <a:latin typeface="仿宋" panose="02010609060101010101" pitchFamily="49" charset="-122"/>
                          <a:ea typeface="仿宋" panose="02010609060101010101" pitchFamily="49" charset="-122"/>
                        </a:rPr>
                        <a:t>创建角色模块、主菜单、社交模块</a:t>
                      </a:r>
                      <a:endParaRPr sz="1600" dirty="0">
                        <a:latin typeface="仿宋" panose="02010609060101010101" pitchFamily="49" charset="-122"/>
                        <a:ea typeface="仿宋" panose="02010609060101010101" pitchFamily="49" charset="-122"/>
                      </a:endParaRPr>
                    </a:p>
                  </a:txBody>
                  <a:tcPr marL="91425" marR="91425" marT="91425" marB="91425">
                    <a:lnL w="19050" cap="flat" cmpd="sng" algn="ctr">
                      <a:solidFill>
                        <a:srgbClr val="FFFFFF"/>
                      </a:solidFill>
                      <a:prstDash val="dot"/>
                      <a:round/>
                      <a:headEnd type="none" w="sm" len="sm"/>
                      <a:tailEnd type="none" w="sm" len="sm"/>
                    </a:lnL>
                    <a:lnR w="12700" cap="flat" cmpd="sng" algn="ctr">
                      <a:solidFill>
                        <a:schemeClr val="tx1"/>
                      </a:solidFill>
                      <a:prstDash val="solid"/>
                      <a:round/>
                      <a:headEnd type="none" w="med" len="med"/>
                      <a:tailEnd type="none" w="med" len="med"/>
                    </a:lnR>
                    <a:lnT w="19050" cap="flat" cmpd="sng" algn="ctr">
                      <a:solidFill>
                        <a:srgbClr val="FFFFFF"/>
                      </a:solidFill>
                      <a:prstDash val="dot"/>
                      <a:round/>
                      <a:headEnd type="none" w="sm" len="sm"/>
                      <a:tailEnd type="none" w="sm" len="sm"/>
                    </a:lnT>
                    <a:lnB w="19050" cap="flat" cmpd="sng" algn="ctr">
                      <a:solidFill>
                        <a:srgbClr val="FFFFFF"/>
                      </a:solidFill>
                      <a:prstDash val="dot"/>
                      <a:round/>
                      <a:headEnd type="none" w="sm" len="sm"/>
                      <a:tailEnd type="none" w="sm" len="sm"/>
                    </a:lnB>
                  </a:tcPr>
                </a:tc>
                <a:extLst>
                  <a:ext uri="{0D108BD9-81ED-4DB2-BD59-A6C34878D82A}">
                    <a16:rowId xmlns:a16="http://schemas.microsoft.com/office/drawing/2014/main" val="4244045358"/>
                  </a:ext>
                </a:extLst>
              </a:tr>
              <a:tr h="375177">
                <a:tc vMerge="1">
                  <a:txBody>
                    <a:bodyPr/>
                    <a:lstStyle/>
                    <a:p>
                      <a:endParaRPr lang="zh-CN" altLang="en-US"/>
                    </a:p>
                  </a:txBody>
                  <a:tcPr/>
                </a:tc>
                <a:tc>
                  <a:txBody>
                    <a:bodyPr/>
                    <a:lstStyle/>
                    <a:p>
                      <a:pPr marL="0" lvl="0" indent="0" algn="l" rtl="0">
                        <a:spcBef>
                          <a:spcPts val="0"/>
                        </a:spcBef>
                        <a:spcAft>
                          <a:spcPts val="0"/>
                        </a:spcAft>
                        <a:buNone/>
                      </a:pPr>
                      <a:r>
                        <a:rPr lang="zh-CN" altLang="en-US" sz="1600" dirty="0">
                          <a:solidFill>
                            <a:srgbClr val="F3F3F3"/>
                          </a:solidFill>
                          <a:latin typeface="仿宋" panose="02010609060101010101" pitchFamily="49" charset="-122"/>
                          <a:ea typeface="仿宋" panose="02010609060101010101" pitchFamily="49" charset="-122"/>
                        </a:rPr>
                        <a:t>张梓晨</a:t>
                      </a:r>
                      <a:endParaRPr sz="1600" dirty="0">
                        <a:latin typeface="仿宋" panose="02010609060101010101" pitchFamily="49" charset="-122"/>
                        <a:ea typeface="仿宋" panose="02010609060101010101" pitchFamily="49" charset="-122"/>
                      </a:endParaRPr>
                    </a:p>
                  </a:txBody>
                  <a:tcPr marL="91425" marR="91425" marT="91425" marB="91425">
                    <a:lnL w="19050" cap="flat" cmpd="sng" algn="ctr">
                      <a:solidFill>
                        <a:srgbClr val="FFFFFF"/>
                      </a:solidFill>
                      <a:prstDash val="dot"/>
                      <a:round/>
                      <a:headEnd type="none" w="sm" len="sm"/>
                      <a:tailEnd type="none" w="sm" len="sm"/>
                    </a:lnL>
                    <a:lnR w="19050" cap="flat" cmpd="sng" algn="ctr">
                      <a:solidFill>
                        <a:srgbClr val="FFFFFF"/>
                      </a:solidFill>
                      <a:prstDash val="dot"/>
                      <a:round/>
                      <a:headEnd type="none" w="sm" len="sm"/>
                      <a:tailEnd type="none" w="sm" len="sm"/>
                    </a:lnR>
                    <a:lnT w="19050" cap="flat" cmpd="sng" algn="ctr">
                      <a:solidFill>
                        <a:srgbClr val="FFFFFF"/>
                      </a:solidFill>
                      <a:prstDash val="dot"/>
                      <a:round/>
                      <a:headEnd type="none" w="sm" len="sm"/>
                      <a:tailEnd type="none" w="sm" len="sm"/>
                    </a:lnT>
                    <a:lnB w="19050" cap="flat" cmpd="sng">
                      <a:solidFill>
                        <a:srgbClr val="FFFFFF"/>
                      </a:solidFill>
                      <a:prstDash val="dot"/>
                      <a:round/>
                      <a:headEnd type="none" w="sm" len="sm"/>
                      <a:tailEnd type="none" w="sm" len="sm"/>
                    </a:lnB>
                  </a:tcPr>
                </a:tc>
                <a:tc>
                  <a:txBody>
                    <a:bodyPr/>
                    <a:lstStyle/>
                    <a:p>
                      <a:pPr marL="0" lvl="0" indent="0" algn="l" rtl="0">
                        <a:spcBef>
                          <a:spcPts val="0"/>
                        </a:spcBef>
                        <a:spcAft>
                          <a:spcPts val="0"/>
                        </a:spcAft>
                        <a:buNone/>
                      </a:pPr>
                      <a:r>
                        <a:rPr lang="zh-CN" altLang="en-US" sz="1600" dirty="0">
                          <a:solidFill>
                            <a:srgbClr val="F3F3F3"/>
                          </a:solidFill>
                          <a:latin typeface="仿宋" panose="02010609060101010101" pitchFamily="49" charset="-122"/>
                          <a:ea typeface="仿宋" panose="02010609060101010101" pitchFamily="49" charset="-122"/>
                        </a:rPr>
                        <a:t>测试</a:t>
                      </a:r>
                      <a:endParaRPr sz="1600" dirty="0">
                        <a:latin typeface="仿宋" panose="02010609060101010101" pitchFamily="49" charset="-122"/>
                        <a:ea typeface="仿宋" panose="02010609060101010101" pitchFamily="49" charset="-122"/>
                      </a:endParaRPr>
                    </a:p>
                  </a:txBody>
                  <a:tcPr marL="91425" marR="91425" marT="91425" marB="91425">
                    <a:lnL w="19050" cap="flat" cmpd="sng" algn="ctr">
                      <a:solidFill>
                        <a:srgbClr val="FFFFFF"/>
                      </a:solidFill>
                      <a:prstDash val="dot"/>
                      <a:round/>
                      <a:headEnd type="none" w="sm" len="sm"/>
                      <a:tailEnd type="none" w="sm" len="sm"/>
                    </a:lnL>
                    <a:lnR w="12700" cap="flat" cmpd="sng" algn="ctr">
                      <a:solidFill>
                        <a:schemeClr val="tx1"/>
                      </a:solidFill>
                      <a:prstDash val="solid"/>
                      <a:round/>
                      <a:headEnd type="none" w="med" len="med"/>
                      <a:tailEnd type="none" w="med" len="med"/>
                    </a:lnR>
                    <a:lnT w="19050" cap="flat" cmpd="sng" algn="ctr">
                      <a:solidFill>
                        <a:srgbClr val="FFFFFF"/>
                      </a:solidFill>
                      <a:prstDash val="dot"/>
                      <a:round/>
                      <a:headEnd type="none" w="sm" len="sm"/>
                      <a:tailEnd type="none" w="sm" len="sm"/>
                    </a:lnT>
                    <a:lnB w="19050" cap="flat" cmpd="sng" algn="ctr">
                      <a:solidFill>
                        <a:srgbClr val="FFFFFF"/>
                      </a:solidFill>
                      <a:prstDash val="dot"/>
                      <a:round/>
                      <a:headEnd type="none" w="sm" len="sm"/>
                      <a:tailEnd type="none" w="sm" len="sm"/>
                    </a:lnB>
                  </a:tcPr>
                </a:tc>
                <a:extLst>
                  <a:ext uri="{0D108BD9-81ED-4DB2-BD59-A6C34878D82A}">
                    <a16:rowId xmlns:a16="http://schemas.microsoft.com/office/drawing/2014/main" val="743105401"/>
                  </a:ext>
                </a:extLst>
              </a:tr>
            </a:tbl>
          </a:graphicData>
        </a:graphic>
      </p:graphicFrame>
      <p:sp>
        <p:nvSpPr>
          <p:cNvPr id="7" name="Google Shape;509;p32">
            <a:extLst>
              <a:ext uri="{FF2B5EF4-FFF2-40B4-BE49-F238E27FC236}">
                <a16:creationId xmlns:a16="http://schemas.microsoft.com/office/drawing/2014/main" id="{6EB8698D-0AD9-7551-73A4-838F858AC803}"/>
              </a:ext>
            </a:extLst>
          </p:cNvPr>
          <p:cNvSpPr txBox="1">
            <a:spLocks noGrp="1"/>
          </p:cNvSpPr>
          <p:nvPr>
            <p:ph type="title"/>
          </p:nvPr>
        </p:nvSpPr>
        <p:spPr>
          <a:xfrm>
            <a:off x="969604" y="183873"/>
            <a:ext cx="6471748" cy="10329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altLang="zh-CN" sz="4800" b="1" dirty="0">
                <a:solidFill>
                  <a:schemeClr val="bg1"/>
                </a:solidFill>
                <a:latin typeface="仿宋" panose="02010609060101010101" pitchFamily="49" charset="-122"/>
                <a:ea typeface="仿宋" panose="02010609060101010101" pitchFamily="49" charset="-122"/>
              </a:rPr>
              <a:t>1.</a:t>
            </a:r>
            <a:r>
              <a:rPr lang="zh-CN" altLang="en-US" sz="4800" b="1" dirty="0">
                <a:solidFill>
                  <a:schemeClr val="bg1"/>
                </a:solidFill>
                <a:latin typeface="仿宋" panose="02010609060101010101" pitchFamily="49" charset="-122"/>
                <a:ea typeface="仿宋" panose="02010609060101010101" pitchFamily="49" charset="-122"/>
              </a:rPr>
              <a:t>成员分工</a:t>
            </a:r>
            <a:endParaRPr lang="en-US" sz="4800" b="1" dirty="0">
              <a:solidFill>
                <a:schemeClr val="bg1"/>
              </a:solidFill>
              <a:latin typeface="仿宋" panose="02010609060101010101" pitchFamily="49" charset="-122"/>
              <a:ea typeface="仿宋" panose="02010609060101010101" pitchFamily="49" charset="-122"/>
            </a:endParaRPr>
          </a:p>
        </p:txBody>
      </p:sp>
      <p:grpSp>
        <p:nvGrpSpPr>
          <p:cNvPr id="8" name="Google Shape;12255;p69">
            <a:extLst>
              <a:ext uri="{FF2B5EF4-FFF2-40B4-BE49-F238E27FC236}">
                <a16:creationId xmlns:a16="http://schemas.microsoft.com/office/drawing/2014/main" id="{FE74FD13-6E7D-E977-DAEE-3DCD9481E56A}"/>
              </a:ext>
            </a:extLst>
          </p:cNvPr>
          <p:cNvGrpSpPr/>
          <p:nvPr/>
        </p:nvGrpSpPr>
        <p:grpSpPr>
          <a:xfrm>
            <a:off x="7142985" y="612735"/>
            <a:ext cx="996798" cy="1032899"/>
            <a:chOff x="6219124" y="2902788"/>
            <a:chExt cx="318231" cy="355470"/>
          </a:xfrm>
          <a:solidFill>
            <a:schemeClr val="bg1"/>
          </a:solidFill>
        </p:grpSpPr>
        <p:sp>
          <p:nvSpPr>
            <p:cNvPr id="9" name="Google Shape;12256;p69">
              <a:extLst>
                <a:ext uri="{FF2B5EF4-FFF2-40B4-BE49-F238E27FC236}">
                  <a16:creationId xmlns:a16="http://schemas.microsoft.com/office/drawing/2014/main" id="{B84F391E-CEF2-5585-9043-49F1DD23C48F}"/>
                </a:ext>
              </a:extLst>
            </p:cNvPr>
            <p:cNvSpPr/>
            <p:nvPr/>
          </p:nvSpPr>
          <p:spPr>
            <a:xfrm>
              <a:off x="6219124" y="2990994"/>
              <a:ext cx="140353" cy="267263"/>
            </a:xfrm>
            <a:custGeom>
              <a:avLst/>
              <a:gdLst/>
              <a:ahLst/>
              <a:cxnLst/>
              <a:rect l="l" t="t" r="r" b="b"/>
              <a:pathLst>
                <a:path w="4406" h="8390" extrusionOk="0">
                  <a:moveTo>
                    <a:pt x="1303" y="0"/>
                  </a:moveTo>
                  <a:cubicBezTo>
                    <a:pt x="1243" y="0"/>
                    <a:pt x="1178" y="40"/>
                    <a:pt x="1143" y="91"/>
                  </a:cubicBezTo>
                  <a:cubicBezTo>
                    <a:pt x="858" y="686"/>
                    <a:pt x="715" y="1329"/>
                    <a:pt x="715" y="1984"/>
                  </a:cubicBezTo>
                  <a:cubicBezTo>
                    <a:pt x="715" y="2222"/>
                    <a:pt x="774" y="2627"/>
                    <a:pt x="786" y="2758"/>
                  </a:cubicBezTo>
                  <a:lnTo>
                    <a:pt x="191" y="3806"/>
                  </a:lnTo>
                  <a:cubicBezTo>
                    <a:pt x="0" y="4127"/>
                    <a:pt x="143" y="4544"/>
                    <a:pt x="500" y="4699"/>
                  </a:cubicBezTo>
                  <a:lnTo>
                    <a:pt x="1143" y="4961"/>
                  </a:lnTo>
                  <a:lnTo>
                    <a:pt x="1143" y="6104"/>
                  </a:lnTo>
                  <a:cubicBezTo>
                    <a:pt x="1143" y="6628"/>
                    <a:pt x="1572" y="7056"/>
                    <a:pt x="2096" y="7056"/>
                  </a:cubicBezTo>
                  <a:lnTo>
                    <a:pt x="2965" y="7056"/>
                  </a:lnTo>
                  <a:lnTo>
                    <a:pt x="2965" y="8223"/>
                  </a:lnTo>
                  <a:cubicBezTo>
                    <a:pt x="2965" y="8306"/>
                    <a:pt x="3036" y="8390"/>
                    <a:pt x="3120" y="8390"/>
                  </a:cubicBezTo>
                  <a:cubicBezTo>
                    <a:pt x="3215" y="8390"/>
                    <a:pt x="3286" y="8306"/>
                    <a:pt x="3286" y="8223"/>
                  </a:cubicBezTo>
                  <a:lnTo>
                    <a:pt x="3286" y="7044"/>
                  </a:lnTo>
                  <a:cubicBezTo>
                    <a:pt x="3525" y="7032"/>
                    <a:pt x="4001" y="6937"/>
                    <a:pt x="4334" y="6663"/>
                  </a:cubicBezTo>
                  <a:cubicBezTo>
                    <a:pt x="4406" y="6604"/>
                    <a:pt x="4406" y="6497"/>
                    <a:pt x="4346" y="6437"/>
                  </a:cubicBezTo>
                  <a:cubicBezTo>
                    <a:pt x="4320" y="6398"/>
                    <a:pt x="4279" y="6380"/>
                    <a:pt x="4234" y="6380"/>
                  </a:cubicBezTo>
                  <a:cubicBezTo>
                    <a:pt x="4197" y="6380"/>
                    <a:pt x="4157" y="6392"/>
                    <a:pt x="4120" y="6413"/>
                  </a:cubicBezTo>
                  <a:cubicBezTo>
                    <a:pt x="3763" y="6735"/>
                    <a:pt x="3144" y="6735"/>
                    <a:pt x="3132" y="6735"/>
                  </a:cubicBezTo>
                  <a:lnTo>
                    <a:pt x="2096" y="6735"/>
                  </a:lnTo>
                  <a:cubicBezTo>
                    <a:pt x="1762" y="6735"/>
                    <a:pt x="1477" y="6449"/>
                    <a:pt x="1477" y="6104"/>
                  </a:cubicBezTo>
                  <a:lnTo>
                    <a:pt x="1477" y="4854"/>
                  </a:lnTo>
                  <a:cubicBezTo>
                    <a:pt x="1477" y="4782"/>
                    <a:pt x="1429" y="4723"/>
                    <a:pt x="1370" y="4711"/>
                  </a:cubicBezTo>
                  <a:lnTo>
                    <a:pt x="619" y="4389"/>
                  </a:lnTo>
                  <a:cubicBezTo>
                    <a:pt x="465" y="4318"/>
                    <a:pt x="381" y="4127"/>
                    <a:pt x="477" y="3961"/>
                  </a:cubicBezTo>
                  <a:cubicBezTo>
                    <a:pt x="1120" y="2818"/>
                    <a:pt x="1131" y="2865"/>
                    <a:pt x="1120" y="2770"/>
                  </a:cubicBezTo>
                  <a:cubicBezTo>
                    <a:pt x="1120" y="2770"/>
                    <a:pt x="1036" y="2246"/>
                    <a:pt x="1036" y="1984"/>
                  </a:cubicBezTo>
                  <a:cubicBezTo>
                    <a:pt x="1036" y="1377"/>
                    <a:pt x="1179" y="782"/>
                    <a:pt x="1441" y="246"/>
                  </a:cubicBezTo>
                  <a:cubicBezTo>
                    <a:pt x="1489" y="163"/>
                    <a:pt x="1441" y="67"/>
                    <a:pt x="1370" y="20"/>
                  </a:cubicBezTo>
                  <a:cubicBezTo>
                    <a:pt x="1350" y="6"/>
                    <a:pt x="1327" y="0"/>
                    <a:pt x="130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10" name="Google Shape;12257;p69">
              <a:extLst>
                <a:ext uri="{FF2B5EF4-FFF2-40B4-BE49-F238E27FC236}">
                  <a16:creationId xmlns:a16="http://schemas.microsoft.com/office/drawing/2014/main" id="{2809B450-04A4-5C3C-B9FC-B20B58B45911}"/>
                </a:ext>
              </a:extLst>
            </p:cNvPr>
            <p:cNvSpPr/>
            <p:nvPr/>
          </p:nvSpPr>
          <p:spPr>
            <a:xfrm>
              <a:off x="6268054" y="2902788"/>
              <a:ext cx="269302" cy="354705"/>
            </a:xfrm>
            <a:custGeom>
              <a:avLst/>
              <a:gdLst/>
              <a:ahLst/>
              <a:cxnLst/>
              <a:rect l="l" t="t" r="r" b="b"/>
              <a:pathLst>
                <a:path w="8454" h="11135" extrusionOk="0">
                  <a:moveTo>
                    <a:pt x="8246" y="1"/>
                  </a:moveTo>
                  <a:cubicBezTo>
                    <a:pt x="8218" y="1"/>
                    <a:pt x="8187" y="9"/>
                    <a:pt x="8156" y="26"/>
                  </a:cubicBezTo>
                  <a:lnTo>
                    <a:pt x="5930" y="1098"/>
                  </a:lnTo>
                  <a:cubicBezTo>
                    <a:pt x="5192" y="610"/>
                    <a:pt x="4366" y="377"/>
                    <a:pt x="3549" y="377"/>
                  </a:cubicBezTo>
                  <a:cubicBezTo>
                    <a:pt x="2216" y="377"/>
                    <a:pt x="909" y="997"/>
                    <a:pt x="60" y="2134"/>
                  </a:cubicBezTo>
                  <a:cubicBezTo>
                    <a:pt x="0" y="2205"/>
                    <a:pt x="12" y="2312"/>
                    <a:pt x="84" y="2360"/>
                  </a:cubicBezTo>
                  <a:cubicBezTo>
                    <a:pt x="113" y="2385"/>
                    <a:pt x="149" y="2397"/>
                    <a:pt x="185" y="2397"/>
                  </a:cubicBezTo>
                  <a:cubicBezTo>
                    <a:pt x="234" y="2397"/>
                    <a:pt x="282" y="2373"/>
                    <a:pt x="310" y="2324"/>
                  </a:cubicBezTo>
                  <a:cubicBezTo>
                    <a:pt x="1125" y="1233"/>
                    <a:pt x="2334" y="704"/>
                    <a:pt x="3540" y="704"/>
                  </a:cubicBezTo>
                  <a:cubicBezTo>
                    <a:pt x="4255" y="704"/>
                    <a:pt x="4967" y="890"/>
                    <a:pt x="5596" y="1253"/>
                  </a:cubicBezTo>
                  <a:lnTo>
                    <a:pt x="5596" y="1277"/>
                  </a:lnTo>
                  <a:cubicBezTo>
                    <a:pt x="5513" y="1336"/>
                    <a:pt x="5513" y="1396"/>
                    <a:pt x="5513" y="1396"/>
                  </a:cubicBezTo>
                  <a:cubicBezTo>
                    <a:pt x="5513" y="1396"/>
                    <a:pt x="5501" y="1479"/>
                    <a:pt x="5596" y="1538"/>
                  </a:cubicBezTo>
                  <a:lnTo>
                    <a:pt x="6370" y="2050"/>
                  </a:lnTo>
                  <a:lnTo>
                    <a:pt x="4989" y="3253"/>
                  </a:lnTo>
                  <a:cubicBezTo>
                    <a:pt x="4906" y="3324"/>
                    <a:pt x="4906" y="3455"/>
                    <a:pt x="5025" y="3515"/>
                  </a:cubicBezTo>
                  <a:cubicBezTo>
                    <a:pt x="5046" y="3524"/>
                    <a:pt x="5059" y="3531"/>
                    <a:pt x="5082" y="3531"/>
                  </a:cubicBezTo>
                  <a:cubicBezTo>
                    <a:pt x="5175" y="3531"/>
                    <a:pt x="5438" y="3414"/>
                    <a:pt x="7120" y="2860"/>
                  </a:cubicBezTo>
                  <a:lnTo>
                    <a:pt x="7120" y="2860"/>
                  </a:lnTo>
                  <a:cubicBezTo>
                    <a:pt x="7989" y="4515"/>
                    <a:pt x="7632" y="6611"/>
                    <a:pt x="6108" y="7849"/>
                  </a:cubicBezTo>
                  <a:cubicBezTo>
                    <a:pt x="5775" y="8135"/>
                    <a:pt x="5584" y="8551"/>
                    <a:pt x="5584" y="8992"/>
                  </a:cubicBezTo>
                  <a:lnTo>
                    <a:pt x="5584" y="10980"/>
                  </a:lnTo>
                  <a:cubicBezTo>
                    <a:pt x="5584" y="11063"/>
                    <a:pt x="5656" y="11135"/>
                    <a:pt x="5739" y="11135"/>
                  </a:cubicBezTo>
                  <a:cubicBezTo>
                    <a:pt x="5834" y="11135"/>
                    <a:pt x="5906" y="11063"/>
                    <a:pt x="5906" y="10980"/>
                  </a:cubicBezTo>
                  <a:lnTo>
                    <a:pt x="5906" y="8992"/>
                  </a:lnTo>
                  <a:cubicBezTo>
                    <a:pt x="5906" y="8635"/>
                    <a:pt x="6049" y="8313"/>
                    <a:pt x="6322" y="8099"/>
                  </a:cubicBezTo>
                  <a:cubicBezTo>
                    <a:pt x="7870" y="6825"/>
                    <a:pt x="8394" y="4634"/>
                    <a:pt x="7442" y="2765"/>
                  </a:cubicBezTo>
                  <a:lnTo>
                    <a:pt x="8347" y="2467"/>
                  </a:lnTo>
                  <a:cubicBezTo>
                    <a:pt x="8406" y="2443"/>
                    <a:pt x="8454" y="2384"/>
                    <a:pt x="8454" y="2324"/>
                  </a:cubicBezTo>
                  <a:cubicBezTo>
                    <a:pt x="8454" y="2265"/>
                    <a:pt x="8418" y="2205"/>
                    <a:pt x="8382" y="2181"/>
                  </a:cubicBezTo>
                  <a:lnTo>
                    <a:pt x="8085" y="1955"/>
                  </a:lnTo>
                  <a:cubicBezTo>
                    <a:pt x="8050" y="1930"/>
                    <a:pt x="8013" y="1918"/>
                    <a:pt x="7979" y="1918"/>
                  </a:cubicBezTo>
                  <a:cubicBezTo>
                    <a:pt x="7930" y="1918"/>
                    <a:pt x="7886" y="1942"/>
                    <a:pt x="7858" y="1991"/>
                  </a:cubicBezTo>
                  <a:cubicBezTo>
                    <a:pt x="7799" y="2062"/>
                    <a:pt x="7811" y="2170"/>
                    <a:pt x="7882" y="2205"/>
                  </a:cubicBezTo>
                  <a:lnTo>
                    <a:pt x="7930" y="2241"/>
                  </a:lnTo>
                  <a:lnTo>
                    <a:pt x="7144" y="2503"/>
                  </a:lnTo>
                  <a:lnTo>
                    <a:pt x="5822" y="2955"/>
                  </a:lnTo>
                  <a:lnTo>
                    <a:pt x="5822" y="2955"/>
                  </a:lnTo>
                  <a:lnTo>
                    <a:pt x="6751" y="2134"/>
                  </a:lnTo>
                  <a:cubicBezTo>
                    <a:pt x="6834" y="2062"/>
                    <a:pt x="6834" y="1931"/>
                    <a:pt x="6739" y="1872"/>
                  </a:cubicBezTo>
                  <a:lnTo>
                    <a:pt x="6025" y="1408"/>
                  </a:lnTo>
                  <a:lnTo>
                    <a:pt x="7692" y="598"/>
                  </a:lnTo>
                  <a:lnTo>
                    <a:pt x="7692" y="598"/>
                  </a:lnTo>
                  <a:cubicBezTo>
                    <a:pt x="7096" y="1419"/>
                    <a:pt x="7037" y="1408"/>
                    <a:pt x="7049" y="1527"/>
                  </a:cubicBezTo>
                  <a:cubicBezTo>
                    <a:pt x="7073" y="1634"/>
                    <a:pt x="7156" y="1658"/>
                    <a:pt x="7323" y="1777"/>
                  </a:cubicBezTo>
                  <a:cubicBezTo>
                    <a:pt x="7353" y="1802"/>
                    <a:pt x="7391" y="1815"/>
                    <a:pt x="7428" y="1815"/>
                  </a:cubicBezTo>
                  <a:cubicBezTo>
                    <a:pt x="7476" y="1815"/>
                    <a:pt x="7522" y="1793"/>
                    <a:pt x="7549" y="1753"/>
                  </a:cubicBezTo>
                  <a:cubicBezTo>
                    <a:pt x="7608" y="1669"/>
                    <a:pt x="7585" y="1574"/>
                    <a:pt x="7513" y="1527"/>
                  </a:cubicBezTo>
                  <a:lnTo>
                    <a:pt x="7454" y="1479"/>
                  </a:lnTo>
                  <a:lnTo>
                    <a:pt x="8358" y="265"/>
                  </a:lnTo>
                  <a:cubicBezTo>
                    <a:pt x="8446" y="148"/>
                    <a:pt x="8367" y="1"/>
                    <a:pt x="824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11" name="Google Shape;12258;p69">
              <a:extLst>
                <a:ext uri="{FF2B5EF4-FFF2-40B4-BE49-F238E27FC236}">
                  <a16:creationId xmlns:a16="http://schemas.microsoft.com/office/drawing/2014/main" id="{BC3AD19D-6F38-E0BC-6990-F08F7E7DDCEE}"/>
                </a:ext>
              </a:extLst>
            </p:cNvPr>
            <p:cNvSpPr/>
            <p:nvPr/>
          </p:nvSpPr>
          <p:spPr>
            <a:xfrm>
              <a:off x="6407993" y="2995773"/>
              <a:ext cx="31505" cy="37207"/>
            </a:xfrm>
            <a:custGeom>
              <a:avLst/>
              <a:gdLst/>
              <a:ahLst/>
              <a:cxnLst/>
              <a:rect l="l" t="t" r="r" b="b"/>
              <a:pathLst>
                <a:path w="989" h="1168" extrusionOk="0">
                  <a:moveTo>
                    <a:pt x="179" y="1"/>
                  </a:moveTo>
                  <a:cubicBezTo>
                    <a:pt x="84" y="1"/>
                    <a:pt x="13" y="84"/>
                    <a:pt x="13" y="167"/>
                  </a:cubicBezTo>
                  <a:cubicBezTo>
                    <a:pt x="1" y="763"/>
                    <a:pt x="263" y="1120"/>
                    <a:pt x="798" y="1167"/>
                  </a:cubicBezTo>
                  <a:cubicBezTo>
                    <a:pt x="894" y="1167"/>
                    <a:pt x="965" y="1108"/>
                    <a:pt x="977" y="1013"/>
                  </a:cubicBezTo>
                  <a:cubicBezTo>
                    <a:pt x="989" y="905"/>
                    <a:pt x="917" y="822"/>
                    <a:pt x="834" y="822"/>
                  </a:cubicBezTo>
                  <a:cubicBezTo>
                    <a:pt x="596" y="810"/>
                    <a:pt x="322" y="703"/>
                    <a:pt x="334" y="167"/>
                  </a:cubicBezTo>
                  <a:cubicBezTo>
                    <a:pt x="334" y="84"/>
                    <a:pt x="263" y="1"/>
                    <a:pt x="17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grpSp>
      <p:sp>
        <p:nvSpPr>
          <p:cNvPr id="12" name="Google Shape;512;p32">
            <a:extLst>
              <a:ext uri="{FF2B5EF4-FFF2-40B4-BE49-F238E27FC236}">
                <a16:creationId xmlns:a16="http://schemas.microsoft.com/office/drawing/2014/main" id="{9E4993F3-A57D-EF37-EFD2-BE74F3FE145B}"/>
              </a:ext>
            </a:extLst>
          </p:cNvPr>
          <p:cNvSpPr/>
          <p:nvPr/>
        </p:nvSpPr>
        <p:spPr>
          <a:xfrm>
            <a:off x="7419018" y="659319"/>
            <a:ext cx="631126" cy="650993"/>
          </a:xfrm>
          <a:custGeom>
            <a:avLst/>
            <a:gdLst/>
            <a:ahLst/>
            <a:cxnLst/>
            <a:rect l="l" t="t" r="r" b="b"/>
            <a:pathLst>
              <a:path w="19379" h="19408" extrusionOk="0">
                <a:moveTo>
                  <a:pt x="8356" y="1"/>
                </a:moveTo>
                <a:cubicBezTo>
                  <a:pt x="8333" y="1"/>
                  <a:pt x="8316" y="12"/>
                  <a:pt x="8298" y="25"/>
                </a:cubicBezTo>
                <a:cubicBezTo>
                  <a:pt x="8209" y="94"/>
                  <a:pt x="8209" y="94"/>
                  <a:pt x="8898" y="1113"/>
                </a:cubicBezTo>
                <a:cubicBezTo>
                  <a:pt x="12498" y="6432"/>
                  <a:pt x="15023" y="10170"/>
                  <a:pt x="16458" y="12302"/>
                </a:cubicBezTo>
                <a:cubicBezTo>
                  <a:pt x="14674" y="9973"/>
                  <a:pt x="11788" y="6096"/>
                  <a:pt x="9961" y="3646"/>
                </a:cubicBezTo>
                <a:cubicBezTo>
                  <a:pt x="9296" y="2752"/>
                  <a:pt x="8724" y="1986"/>
                  <a:pt x="8319" y="1442"/>
                </a:cubicBezTo>
                <a:cubicBezTo>
                  <a:pt x="7756" y="688"/>
                  <a:pt x="7637" y="531"/>
                  <a:pt x="7561" y="531"/>
                </a:cubicBezTo>
                <a:cubicBezTo>
                  <a:pt x="7541" y="531"/>
                  <a:pt x="7524" y="542"/>
                  <a:pt x="7502" y="556"/>
                </a:cubicBezTo>
                <a:cubicBezTo>
                  <a:pt x="7473" y="573"/>
                  <a:pt x="7456" y="604"/>
                  <a:pt x="7449" y="635"/>
                </a:cubicBezTo>
                <a:cubicBezTo>
                  <a:pt x="7449" y="646"/>
                  <a:pt x="7446" y="656"/>
                  <a:pt x="7491" y="739"/>
                </a:cubicBezTo>
                <a:lnTo>
                  <a:pt x="7484" y="743"/>
                </a:lnTo>
                <a:cubicBezTo>
                  <a:pt x="7491" y="746"/>
                  <a:pt x="7498" y="756"/>
                  <a:pt x="7508" y="770"/>
                </a:cubicBezTo>
                <a:cubicBezTo>
                  <a:pt x="7764" y="1214"/>
                  <a:pt x="9061" y="3203"/>
                  <a:pt x="15564" y="12748"/>
                </a:cubicBezTo>
                <a:cubicBezTo>
                  <a:pt x="14483" y="11304"/>
                  <a:pt x="13076" y="9374"/>
                  <a:pt x="11832" y="7669"/>
                </a:cubicBezTo>
                <a:cubicBezTo>
                  <a:pt x="7359" y="1535"/>
                  <a:pt x="6798" y="830"/>
                  <a:pt x="6607" y="830"/>
                </a:cubicBezTo>
                <a:cubicBezTo>
                  <a:pt x="6581" y="830"/>
                  <a:pt x="6562" y="843"/>
                  <a:pt x="6541" y="857"/>
                </a:cubicBezTo>
                <a:cubicBezTo>
                  <a:pt x="6514" y="874"/>
                  <a:pt x="6496" y="902"/>
                  <a:pt x="6490" y="933"/>
                </a:cubicBezTo>
                <a:cubicBezTo>
                  <a:pt x="6483" y="967"/>
                  <a:pt x="6490" y="999"/>
                  <a:pt x="6507" y="1027"/>
                </a:cubicBezTo>
                <a:lnTo>
                  <a:pt x="13281" y="11068"/>
                </a:lnTo>
                <a:cubicBezTo>
                  <a:pt x="12637" y="10198"/>
                  <a:pt x="11946" y="9273"/>
                  <a:pt x="11257" y="8348"/>
                </a:cubicBezTo>
                <a:cubicBezTo>
                  <a:pt x="7238" y="2963"/>
                  <a:pt x="6171" y="1612"/>
                  <a:pt x="5831" y="1314"/>
                </a:cubicBezTo>
                <a:lnTo>
                  <a:pt x="5814" y="1290"/>
                </a:lnTo>
                <a:lnTo>
                  <a:pt x="5807" y="1293"/>
                </a:lnTo>
                <a:cubicBezTo>
                  <a:pt x="5755" y="1251"/>
                  <a:pt x="5722" y="1237"/>
                  <a:pt x="5698" y="1237"/>
                </a:cubicBezTo>
                <a:cubicBezTo>
                  <a:pt x="5677" y="1237"/>
                  <a:pt x="5662" y="1247"/>
                  <a:pt x="5647" y="1259"/>
                </a:cubicBezTo>
                <a:cubicBezTo>
                  <a:pt x="5592" y="1293"/>
                  <a:pt x="5578" y="1370"/>
                  <a:pt x="5613" y="1425"/>
                </a:cubicBezTo>
                <a:lnTo>
                  <a:pt x="13118" y="12551"/>
                </a:lnTo>
                <a:cubicBezTo>
                  <a:pt x="12293" y="11453"/>
                  <a:pt x="11368" y="10215"/>
                  <a:pt x="10440" y="8982"/>
                </a:cubicBezTo>
                <a:cubicBezTo>
                  <a:pt x="9040" y="7114"/>
                  <a:pt x="7640" y="5250"/>
                  <a:pt x="6587" y="3854"/>
                </a:cubicBezTo>
                <a:cubicBezTo>
                  <a:pt x="5460" y="2365"/>
                  <a:pt x="5031" y="1792"/>
                  <a:pt x="4837" y="1588"/>
                </a:cubicBezTo>
                <a:cubicBezTo>
                  <a:pt x="4837" y="1585"/>
                  <a:pt x="4833" y="1581"/>
                  <a:pt x="4833" y="1578"/>
                </a:cubicBezTo>
                <a:lnTo>
                  <a:pt x="4830" y="1578"/>
                </a:lnTo>
                <a:cubicBezTo>
                  <a:pt x="4763" y="1509"/>
                  <a:pt x="4727" y="1488"/>
                  <a:pt x="4699" y="1488"/>
                </a:cubicBezTo>
                <a:cubicBezTo>
                  <a:pt x="4681" y="1488"/>
                  <a:pt x="4666" y="1497"/>
                  <a:pt x="4649" y="1508"/>
                </a:cubicBezTo>
                <a:cubicBezTo>
                  <a:pt x="4625" y="1525"/>
                  <a:pt x="4605" y="1554"/>
                  <a:pt x="4598" y="1585"/>
                </a:cubicBezTo>
                <a:cubicBezTo>
                  <a:pt x="4598" y="1599"/>
                  <a:pt x="4595" y="1609"/>
                  <a:pt x="4639" y="1692"/>
                </a:cubicBezTo>
                <a:lnTo>
                  <a:pt x="4636" y="1695"/>
                </a:lnTo>
                <a:cubicBezTo>
                  <a:pt x="4639" y="1695"/>
                  <a:pt x="4639" y="1699"/>
                  <a:pt x="4643" y="1703"/>
                </a:cubicBezTo>
                <a:cubicBezTo>
                  <a:pt x="4862" y="2111"/>
                  <a:pt x="6101" y="4055"/>
                  <a:pt x="13000" y="14148"/>
                </a:cubicBezTo>
                <a:cubicBezTo>
                  <a:pt x="10308" y="10579"/>
                  <a:pt x="6036" y="4810"/>
                  <a:pt x="3995" y="2042"/>
                </a:cubicBezTo>
                <a:cubicBezTo>
                  <a:pt x="3972" y="2010"/>
                  <a:pt x="3936" y="1994"/>
                  <a:pt x="3899" y="1994"/>
                </a:cubicBezTo>
                <a:cubicBezTo>
                  <a:pt x="3875" y="1994"/>
                  <a:pt x="3850" y="2001"/>
                  <a:pt x="3829" y="2014"/>
                </a:cubicBezTo>
                <a:cubicBezTo>
                  <a:pt x="3776" y="2053"/>
                  <a:pt x="3749" y="2069"/>
                  <a:pt x="3808" y="2181"/>
                </a:cubicBezTo>
                <a:lnTo>
                  <a:pt x="3801" y="2187"/>
                </a:lnTo>
                <a:cubicBezTo>
                  <a:pt x="3801" y="2187"/>
                  <a:pt x="3815" y="2205"/>
                  <a:pt x="3835" y="2232"/>
                </a:cubicBezTo>
                <a:cubicBezTo>
                  <a:pt x="3901" y="2347"/>
                  <a:pt x="4026" y="2534"/>
                  <a:pt x="4238" y="2856"/>
                </a:cubicBezTo>
                <a:cubicBezTo>
                  <a:pt x="4521" y="3283"/>
                  <a:pt x="4931" y="3889"/>
                  <a:pt x="5423" y="4616"/>
                </a:cubicBezTo>
                <a:cubicBezTo>
                  <a:pt x="6403" y="6075"/>
                  <a:pt x="7713" y="8015"/>
                  <a:pt x="9026" y="9956"/>
                </a:cubicBezTo>
                <a:cubicBezTo>
                  <a:pt x="9934" y="11300"/>
                  <a:pt x="10841" y="12641"/>
                  <a:pt x="11639" y="13823"/>
                </a:cubicBezTo>
                <a:lnTo>
                  <a:pt x="3479" y="3005"/>
                </a:lnTo>
                <a:cubicBezTo>
                  <a:pt x="3455" y="2973"/>
                  <a:pt x="3419" y="2956"/>
                  <a:pt x="3382" y="2956"/>
                </a:cubicBezTo>
                <a:cubicBezTo>
                  <a:pt x="3359" y="2956"/>
                  <a:pt x="3336" y="2963"/>
                  <a:pt x="3316" y="2977"/>
                </a:cubicBezTo>
                <a:cubicBezTo>
                  <a:pt x="3288" y="2995"/>
                  <a:pt x="3267" y="3022"/>
                  <a:pt x="3264" y="3054"/>
                </a:cubicBezTo>
                <a:cubicBezTo>
                  <a:pt x="3261" y="3075"/>
                  <a:pt x="3257" y="3088"/>
                  <a:pt x="3285" y="3150"/>
                </a:cubicBezTo>
                <a:lnTo>
                  <a:pt x="3288" y="3150"/>
                </a:lnTo>
                <a:cubicBezTo>
                  <a:pt x="3413" y="3400"/>
                  <a:pt x="4075" y="4381"/>
                  <a:pt x="7356" y="9166"/>
                </a:cubicBezTo>
                <a:cubicBezTo>
                  <a:pt x="8936" y="11466"/>
                  <a:pt x="10755" y="14117"/>
                  <a:pt x="11940" y="15881"/>
                </a:cubicBezTo>
                <a:cubicBezTo>
                  <a:pt x="9542" y="12738"/>
                  <a:pt x="4812" y="6411"/>
                  <a:pt x="2675" y="3539"/>
                </a:cubicBezTo>
                <a:cubicBezTo>
                  <a:pt x="2652" y="3507"/>
                  <a:pt x="2615" y="3489"/>
                  <a:pt x="2578" y="3489"/>
                </a:cubicBezTo>
                <a:cubicBezTo>
                  <a:pt x="2554" y="3489"/>
                  <a:pt x="2530" y="3496"/>
                  <a:pt x="2508" y="3511"/>
                </a:cubicBezTo>
                <a:cubicBezTo>
                  <a:pt x="2484" y="3529"/>
                  <a:pt x="2460" y="3563"/>
                  <a:pt x="2453" y="3598"/>
                </a:cubicBezTo>
                <a:cubicBezTo>
                  <a:pt x="2388" y="3951"/>
                  <a:pt x="7300" y="11075"/>
                  <a:pt x="10637" y="15860"/>
                </a:cubicBezTo>
                <a:cubicBezTo>
                  <a:pt x="8437" y="13001"/>
                  <a:pt x="4695" y="7943"/>
                  <a:pt x="1951" y="4194"/>
                </a:cubicBezTo>
                <a:cubicBezTo>
                  <a:pt x="1927" y="4160"/>
                  <a:pt x="1891" y="4142"/>
                  <a:pt x="1854" y="4142"/>
                </a:cubicBezTo>
                <a:cubicBezTo>
                  <a:pt x="1831" y="4142"/>
                  <a:pt x="1808" y="4149"/>
                  <a:pt x="1788" y="4162"/>
                </a:cubicBezTo>
                <a:cubicBezTo>
                  <a:pt x="1760" y="4183"/>
                  <a:pt x="1736" y="4218"/>
                  <a:pt x="1732" y="4249"/>
                </a:cubicBezTo>
                <a:cubicBezTo>
                  <a:pt x="1670" y="4585"/>
                  <a:pt x="5914" y="10770"/>
                  <a:pt x="9206" y="15503"/>
                </a:cubicBezTo>
                <a:cubicBezTo>
                  <a:pt x="6819" y="12371"/>
                  <a:pt x="3406" y="7825"/>
                  <a:pt x="1718" y="5569"/>
                </a:cubicBezTo>
                <a:cubicBezTo>
                  <a:pt x="1694" y="5538"/>
                  <a:pt x="1658" y="5522"/>
                  <a:pt x="1622" y="5522"/>
                </a:cubicBezTo>
                <a:cubicBezTo>
                  <a:pt x="1597" y="5522"/>
                  <a:pt x="1571" y="5530"/>
                  <a:pt x="1549" y="5545"/>
                </a:cubicBezTo>
                <a:cubicBezTo>
                  <a:pt x="1497" y="5583"/>
                  <a:pt x="1483" y="5656"/>
                  <a:pt x="1521" y="5712"/>
                </a:cubicBezTo>
                <a:cubicBezTo>
                  <a:pt x="3496" y="8625"/>
                  <a:pt x="6604" y="13220"/>
                  <a:pt x="8641" y="16241"/>
                </a:cubicBezTo>
                <a:cubicBezTo>
                  <a:pt x="6413" y="13324"/>
                  <a:pt x="3021" y="8864"/>
                  <a:pt x="866" y="6033"/>
                </a:cubicBezTo>
                <a:cubicBezTo>
                  <a:pt x="844" y="6003"/>
                  <a:pt x="808" y="5985"/>
                  <a:pt x="770" y="5985"/>
                </a:cubicBezTo>
                <a:cubicBezTo>
                  <a:pt x="760" y="5985"/>
                  <a:pt x="751" y="5986"/>
                  <a:pt x="741" y="5988"/>
                </a:cubicBezTo>
                <a:cubicBezTo>
                  <a:pt x="696" y="6003"/>
                  <a:pt x="662" y="6037"/>
                  <a:pt x="651" y="6086"/>
                </a:cubicBezTo>
                <a:cubicBezTo>
                  <a:pt x="648" y="6102"/>
                  <a:pt x="645" y="6116"/>
                  <a:pt x="679" y="6179"/>
                </a:cubicBezTo>
                <a:lnTo>
                  <a:pt x="672" y="6179"/>
                </a:lnTo>
                <a:cubicBezTo>
                  <a:pt x="672" y="6179"/>
                  <a:pt x="683" y="6190"/>
                  <a:pt x="696" y="6210"/>
                </a:cubicBezTo>
                <a:cubicBezTo>
                  <a:pt x="838" y="6460"/>
                  <a:pt x="1417" y="7305"/>
                  <a:pt x="3627" y="10538"/>
                </a:cubicBezTo>
                <a:cubicBezTo>
                  <a:pt x="4886" y="12377"/>
                  <a:pt x="6400" y="14595"/>
                  <a:pt x="7523" y="16255"/>
                </a:cubicBezTo>
                <a:lnTo>
                  <a:pt x="482" y="7191"/>
                </a:lnTo>
                <a:cubicBezTo>
                  <a:pt x="461" y="7162"/>
                  <a:pt x="427" y="7144"/>
                  <a:pt x="392" y="7144"/>
                </a:cubicBezTo>
                <a:cubicBezTo>
                  <a:pt x="381" y="7144"/>
                  <a:pt x="371" y="7146"/>
                  <a:pt x="360" y="7149"/>
                </a:cubicBezTo>
                <a:cubicBezTo>
                  <a:pt x="312" y="7159"/>
                  <a:pt x="277" y="7194"/>
                  <a:pt x="267" y="7242"/>
                </a:cubicBezTo>
                <a:cubicBezTo>
                  <a:pt x="267" y="7257"/>
                  <a:pt x="263" y="7267"/>
                  <a:pt x="301" y="7333"/>
                </a:cubicBezTo>
                <a:lnTo>
                  <a:pt x="291" y="7340"/>
                </a:lnTo>
                <a:lnTo>
                  <a:pt x="354" y="7420"/>
                </a:lnTo>
                <a:cubicBezTo>
                  <a:pt x="562" y="7749"/>
                  <a:pt x="1237" y="8750"/>
                  <a:pt x="3420" y="11972"/>
                </a:cubicBezTo>
                <a:cubicBezTo>
                  <a:pt x="4470" y="13524"/>
                  <a:pt x="5647" y="15264"/>
                  <a:pt x="6594" y="16663"/>
                </a:cubicBezTo>
                <a:lnTo>
                  <a:pt x="232" y="8545"/>
                </a:lnTo>
                <a:cubicBezTo>
                  <a:pt x="208" y="8514"/>
                  <a:pt x="172" y="8498"/>
                  <a:pt x="136" y="8498"/>
                </a:cubicBezTo>
                <a:cubicBezTo>
                  <a:pt x="111" y="8498"/>
                  <a:pt x="87" y="8506"/>
                  <a:pt x="66" y="8521"/>
                </a:cubicBezTo>
                <a:cubicBezTo>
                  <a:pt x="14" y="8560"/>
                  <a:pt x="0" y="8632"/>
                  <a:pt x="34" y="8684"/>
                </a:cubicBezTo>
                <a:lnTo>
                  <a:pt x="5634" y="16982"/>
                </a:lnTo>
                <a:cubicBezTo>
                  <a:pt x="4633" y="15769"/>
                  <a:pt x="3257" y="14061"/>
                  <a:pt x="2276" y="12845"/>
                </a:cubicBezTo>
                <a:cubicBezTo>
                  <a:pt x="1771" y="12222"/>
                  <a:pt x="1327" y="11667"/>
                  <a:pt x="1005" y="11275"/>
                </a:cubicBezTo>
                <a:cubicBezTo>
                  <a:pt x="738" y="10946"/>
                  <a:pt x="592" y="10767"/>
                  <a:pt x="506" y="10676"/>
                </a:cubicBezTo>
                <a:cubicBezTo>
                  <a:pt x="499" y="10669"/>
                  <a:pt x="496" y="10663"/>
                  <a:pt x="488" y="10652"/>
                </a:cubicBezTo>
                <a:lnTo>
                  <a:pt x="485" y="10655"/>
                </a:lnTo>
                <a:cubicBezTo>
                  <a:pt x="438" y="10610"/>
                  <a:pt x="409" y="10593"/>
                  <a:pt x="385" y="10593"/>
                </a:cubicBezTo>
                <a:cubicBezTo>
                  <a:pt x="364" y="10593"/>
                  <a:pt x="346" y="10605"/>
                  <a:pt x="322" y="10621"/>
                </a:cubicBezTo>
                <a:cubicBezTo>
                  <a:pt x="295" y="10639"/>
                  <a:pt x="277" y="10666"/>
                  <a:pt x="270" y="10701"/>
                </a:cubicBezTo>
                <a:cubicBezTo>
                  <a:pt x="267" y="10732"/>
                  <a:pt x="274" y="10763"/>
                  <a:pt x="291" y="10791"/>
                </a:cubicBezTo>
                <a:cubicBezTo>
                  <a:pt x="1625" y="12734"/>
                  <a:pt x="3437" y="15385"/>
                  <a:pt x="4435" y="16879"/>
                </a:cubicBezTo>
                <a:cubicBezTo>
                  <a:pt x="2359" y="14630"/>
                  <a:pt x="1681" y="13951"/>
                  <a:pt x="1427" y="13767"/>
                </a:cubicBezTo>
                <a:cubicBezTo>
                  <a:pt x="1424" y="13764"/>
                  <a:pt x="1421" y="13760"/>
                  <a:pt x="1417" y="13757"/>
                </a:cubicBezTo>
                <a:lnTo>
                  <a:pt x="1414" y="13760"/>
                </a:lnTo>
                <a:cubicBezTo>
                  <a:pt x="1357" y="13720"/>
                  <a:pt x="1323" y="13707"/>
                  <a:pt x="1298" y="13707"/>
                </a:cubicBezTo>
                <a:cubicBezTo>
                  <a:pt x="1278" y="13707"/>
                  <a:pt x="1265" y="13716"/>
                  <a:pt x="1251" y="13725"/>
                </a:cubicBezTo>
                <a:cubicBezTo>
                  <a:pt x="1227" y="13743"/>
                  <a:pt x="1206" y="13770"/>
                  <a:pt x="1203" y="13802"/>
                </a:cubicBezTo>
                <a:cubicBezTo>
                  <a:pt x="1195" y="13833"/>
                  <a:pt x="1203" y="13867"/>
                  <a:pt x="1219" y="13895"/>
                </a:cubicBezTo>
                <a:cubicBezTo>
                  <a:pt x="1653" y="14519"/>
                  <a:pt x="2353" y="15541"/>
                  <a:pt x="2425" y="15673"/>
                </a:cubicBezTo>
                <a:cubicBezTo>
                  <a:pt x="2429" y="15683"/>
                  <a:pt x="2436" y="15694"/>
                  <a:pt x="2443" y="15704"/>
                </a:cubicBezTo>
                <a:cubicBezTo>
                  <a:pt x="2467" y="15739"/>
                  <a:pt x="2505" y="15757"/>
                  <a:pt x="2544" y="15757"/>
                </a:cubicBezTo>
                <a:cubicBezTo>
                  <a:pt x="2566" y="15757"/>
                  <a:pt x="2589" y="15751"/>
                  <a:pt x="2609" y="15738"/>
                </a:cubicBezTo>
                <a:cubicBezTo>
                  <a:pt x="2637" y="15718"/>
                  <a:pt x="2654" y="15690"/>
                  <a:pt x="2661" y="15659"/>
                </a:cubicBezTo>
                <a:cubicBezTo>
                  <a:pt x="2671" y="15610"/>
                  <a:pt x="2675" y="15586"/>
                  <a:pt x="2100" y="14744"/>
                </a:cubicBezTo>
                <a:lnTo>
                  <a:pt x="2100" y="14744"/>
                </a:lnTo>
                <a:cubicBezTo>
                  <a:pt x="2938" y="15617"/>
                  <a:pt x="4238" y="17017"/>
                  <a:pt x="5197" y="18063"/>
                </a:cubicBezTo>
                <a:cubicBezTo>
                  <a:pt x="5222" y="18088"/>
                  <a:pt x="5255" y="18102"/>
                  <a:pt x="5288" y="18102"/>
                </a:cubicBezTo>
                <a:cubicBezTo>
                  <a:pt x="5310" y="18102"/>
                  <a:pt x="5333" y="18095"/>
                  <a:pt x="5353" y="18081"/>
                </a:cubicBezTo>
                <a:cubicBezTo>
                  <a:pt x="5381" y="18063"/>
                  <a:pt x="5398" y="18035"/>
                  <a:pt x="5405" y="18001"/>
                </a:cubicBezTo>
                <a:cubicBezTo>
                  <a:pt x="5409" y="17990"/>
                  <a:pt x="5412" y="17977"/>
                  <a:pt x="5374" y="17901"/>
                </a:cubicBezTo>
                <a:cubicBezTo>
                  <a:pt x="5374" y="17897"/>
                  <a:pt x="5370" y="17894"/>
                  <a:pt x="5367" y="17890"/>
                </a:cubicBezTo>
                <a:cubicBezTo>
                  <a:pt x="5225" y="17627"/>
                  <a:pt x="4625" y="16695"/>
                  <a:pt x="2151" y="13077"/>
                </a:cubicBezTo>
                <a:lnTo>
                  <a:pt x="2151" y="13077"/>
                </a:lnTo>
                <a:cubicBezTo>
                  <a:pt x="5530" y="17266"/>
                  <a:pt x="6445" y="18379"/>
                  <a:pt x="6746" y="18635"/>
                </a:cubicBezTo>
                <a:lnTo>
                  <a:pt x="6757" y="18652"/>
                </a:lnTo>
                <a:lnTo>
                  <a:pt x="6763" y="18649"/>
                </a:lnTo>
                <a:cubicBezTo>
                  <a:pt x="6815" y="18692"/>
                  <a:pt x="6847" y="18706"/>
                  <a:pt x="6872" y="18706"/>
                </a:cubicBezTo>
                <a:cubicBezTo>
                  <a:pt x="6893" y="18706"/>
                  <a:pt x="6908" y="18695"/>
                  <a:pt x="6926" y="18684"/>
                </a:cubicBezTo>
                <a:cubicBezTo>
                  <a:pt x="6950" y="18666"/>
                  <a:pt x="6968" y="18638"/>
                  <a:pt x="6975" y="18607"/>
                </a:cubicBezTo>
                <a:cubicBezTo>
                  <a:pt x="6982" y="18576"/>
                  <a:pt x="6975" y="18542"/>
                  <a:pt x="6957" y="18518"/>
                </a:cubicBezTo>
                <a:lnTo>
                  <a:pt x="2127" y="11355"/>
                </a:lnTo>
                <a:lnTo>
                  <a:pt x="8399" y="19359"/>
                </a:lnTo>
                <a:cubicBezTo>
                  <a:pt x="8423" y="19391"/>
                  <a:pt x="8458" y="19407"/>
                  <a:pt x="8495" y="19407"/>
                </a:cubicBezTo>
                <a:cubicBezTo>
                  <a:pt x="8506" y="19407"/>
                  <a:pt x="8513" y="19404"/>
                  <a:pt x="8524" y="19404"/>
                </a:cubicBezTo>
                <a:cubicBezTo>
                  <a:pt x="8569" y="19394"/>
                  <a:pt x="8604" y="19356"/>
                  <a:pt x="8614" y="19311"/>
                </a:cubicBezTo>
                <a:cubicBezTo>
                  <a:pt x="8617" y="19293"/>
                  <a:pt x="8620" y="19283"/>
                  <a:pt x="8583" y="19217"/>
                </a:cubicBezTo>
                <a:lnTo>
                  <a:pt x="8589" y="19214"/>
                </a:lnTo>
                <a:lnTo>
                  <a:pt x="8548" y="19158"/>
                </a:lnTo>
                <a:cubicBezTo>
                  <a:pt x="8326" y="18791"/>
                  <a:pt x="7398" y="17419"/>
                  <a:pt x="3618" y="11837"/>
                </a:cubicBezTo>
                <a:cubicBezTo>
                  <a:pt x="3233" y="11266"/>
                  <a:pt x="2852" y="10701"/>
                  <a:pt x="2495" y="10177"/>
                </a:cubicBezTo>
                <a:lnTo>
                  <a:pt x="2495" y="10177"/>
                </a:lnTo>
                <a:lnTo>
                  <a:pt x="9144" y="18735"/>
                </a:lnTo>
                <a:cubicBezTo>
                  <a:pt x="9167" y="18767"/>
                  <a:pt x="9203" y="18783"/>
                  <a:pt x="9239" y="18783"/>
                </a:cubicBezTo>
                <a:cubicBezTo>
                  <a:pt x="9262" y="18783"/>
                  <a:pt x="9286" y="18777"/>
                  <a:pt x="9306" y="18763"/>
                </a:cubicBezTo>
                <a:cubicBezTo>
                  <a:pt x="9334" y="18746"/>
                  <a:pt x="9352" y="18715"/>
                  <a:pt x="9359" y="18684"/>
                </a:cubicBezTo>
                <a:cubicBezTo>
                  <a:pt x="9376" y="18583"/>
                  <a:pt x="9386" y="18538"/>
                  <a:pt x="3825" y="10402"/>
                </a:cubicBezTo>
                <a:cubicBezTo>
                  <a:pt x="3645" y="10140"/>
                  <a:pt x="3469" y="9879"/>
                  <a:pt x="3295" y="9623"/>
                </a:cubicBezTo>
                <a:lnTo>
                  <a:pt x="3295" y="9623"/>
                </a:lnTo>
                <a:cubicBezTo>
                  <a:pt x="4026" y="10586"/>
                  <a:pt x="4847" y="11664"/>
                  <a:pt x="5672" y="12745"/>
                </a:cubicBezTo>
                <a:cubicBezTo>
                  <a:pt x="6923" y="14384"/>
                  <a:pt x="8174" y="16026"/>
                  <a:pt x="9112" y="17256"/>
                </a:cubicBezTo>
                <a:cubicBezTo>
                  <a:pt x="9581" y="17869"/>
                  <a:pt x="9976" y="18382"/>
                  <a:pt x="10249" y="18739"/>
                </a:cubicBezTo>
                <a:cubicBezTo>
                  <a:pt x="10464" y="19020"/>
                  <a:pt x="10588" y="19179"/>
                  <a:pt x="10665" y="19266"/>
                </a:cubicBezTo>
                <a:cubicBezTo>
                  <a:pt x="10668" y="19269"/>
                  <a:pt x="10672" y="19276"/>
                  <a:pt x="10675" y="19276"/>
                </a:cubicBezTo>
                <a:cubicBezTo>
                  <a:pt x="10729" y="19332"/>
                  <a:pt x="10761" y="19352"/>
                  <a:pt x="10787" y="19352"/>
                </a:cubicBezTo>
                <a:cubicBezTo>
                  <a:pt x="10808" y="19352"/>
                  <a:pt x="10826" y="19340"/>
                  <a:pt x="10849" y="19324"/>
                </a:cubicBezTo>
                <a:cubicBezTo>
                  <a:pt x="10876" y="19307"/>
                  <a:pt x="10894" y="19279"/>
                  <a:pt x="10900" y="19248"/>
                </a:cubicBezTo>
                <a:cubicBezTo>
                  <a:pt x="10904" y="19234"/>
                  <a:pt x="10904" y="19224"/>
                  <a:pt x="10859" y="19148"/>
                </a:cubicBezTo>
                <a:lnTo>
                  <a:pt x="10870" y="19141"/>
                </a:lnTo>
                <a:cubicBezTo>
                  <a:pt x="10862" y="19134"/>
                  <a:pt x="10845" y="19116"/>
                  <a:pt x="10824" y="19085"/>
                </a:cubicBezTo>
                <a:cubicBezTo>
                  <a:pt x="10558" y="18649"/>
                  <a:pt x="9403" y="16923"/>
                  <a:pt x="4501" y="9678"/>
                </a:cubicBezTo>
                <a:lnTo>
                  <a:pt x="4501" y="9678"/>
                </a:lnTo>
                <a:cubicBezTo>
                  <a:pt x="5142" y="10535"/>
                  <a:pt x="5839" y="11459"/>
                  <a:pt x="6535" y="12377"/>
                </a:cubicBezTo>
                <a:cubicBezTo>
                  <a:pt x="10204" y="17235"/>
                  <a:pt x="11247" y="18583"/>
                  <a:pt x="11593" y="18922"/>
                </a:cubicBezTo>
                <a:cubicBezTo>
                  <a:pt x="11607" y="18940"/>
                  <a:pt x="11621" y="18957"/>
                  <a:pt x="11631" y="18975"/>
                </a:cubicBezTo>
                <a:lnTo>
                  <a:pt x="11645" y="18967"/>
                </a:lnTo>
                <a:cubicBezTo>
                  <a:pt x="11697" y="19011"/>
                  <a:pt x="11728" y="19026"/>
                  <a:pt x="11752" y="19026"/>
                </a:cubicBezTo>
                <a:cubicBezTo>
                  <a:pt x="11770" y="19026"/>
                  <a:pt x="11784" y="19016"/>
                  <a:pt x="11798" y="19006"/>
                </a:cubicBezTo>
                <a:cubicBezTo>
                  <a:pt x="11826" y="18988"/>
                  <a:pt x="11842" y="18961"/>
                  <a:pt x="11850" y="18929"/>
                </a:cubicBezTo>
                <a:cubicBezTo>
                  <a:pt x="11857" y="18898"/>
                  <a:pt x="11850" y="18863"/>
                  <a:pt x="11829" y="18836"/>
                </a:cubicBezTo>
                <a:cubicBezTo>
                  <a:pt x="9071" y="14900"/>
                  <a:pt x="5340" y="9512"/>
                  <a:pt x="3351" y="6508"/>
                </a:cubicBezTo>
                <a:lnTo>
                  <a:pt x="3351" y="6508"/>
                </a:lnTo>
                <a:cubicBezTo>
                  <a:pt x="4324" y="7832"/>
                  <a:pt x="5631" y="9599"/>
                  <a:pt x="6936" y="11352"/>
                </a:cubicBezTo>
                <a:cubicBezTo>
                  <a:pt x="11608" y="17629"/>
                  <a:pt x="12228" y="18294"/>
                  <a:pt x="12410" y="18294"/>
                </a:cubicBezTo>
                <a:cubicBezTo>
                  <a:pt x="12433" y="18294"/>
                  <a:pt x="12450" y="18283"/>
                  <a:pt x="12466" y="18271"/>
                </a:cubicBezTo>
                <a:cubicBezTo>
                  <a:pt x="12494" y="18254"/>
                  <a:pt x="12512" y="18226"/>
                  <a:pt x="12518" y="18195"/>
                </a:cubicBezTo>
                <a:cubicBezTo>
                  <a:pt x="12525" y="18160"/>
                  <a:pt x="12515" y="18129"/>
                  <a:pt x="12498" y="18102"/>
                </a:cubicBezTo>
                <a:cubicBezTo>
                  <a:pt x="9680" y="14079"/>
                  <a:pt x="5845" y="8535"/>
                  <a:pt x="3912" y="5600"/>
                </a:cubicBezTo>
                <a:lnTo>
                  <a:pt x="3912" y="5600"/>
                </a:lnTo>
                <a:cubicBezTo>
                  <a:pt x="4934" y="6969"/>
                  <a:pt x="6375" y="8899"/>
                  <a:pt x="7809" y="10811"/>
                </a:cubicBezTo>
                <a:cubicBezTo>
                  <a:pt x="9362" y="12880"/>
                  <a:pt x="10606" y="14522"/>
                  <a:pt x="11500" y="15700"/>
                </a:cubicBezTo>
                <a:cubicBezTo>
                  <a:pt x="12971" y="17627"/>
                  <a:pt x="13213" y="17940"/>
                  <a:pt x="13328" y="17940"/>
                </a:cubicBezTo>
                <a:cubicBezTo>
                  <a:pt x="13350" y="17940"/>
                  <a:pt x="13368" y="17929"/>
                  <a:pt x="13388" y="17915"/>
                </a:cubicBezTo>
                <a:cubicBezTo>
                  <a:pt x="13416" y="17897"/>
                  <a:pt x="13437" y="17866"/>
                  <a:pt x="13440" y="17835"/>
                </a:cubicBezTo>
                <a:cubicBezTo>
                  <a:pt x="13468" y="17699"/>
                  <a:pt x="12990" y="16948"/>
                  <a:pt x="7557" y="9027"/>
                </a:cubicBezTo>
                <a:cubicBezTo>
                  <a:pt x="6999" y="8216"/>
                  <a:pt x="6434" y="7395"/>
                  <a:pt x="5914" y="6633"/>
                </a:cubicBezTo>
                <a:lnTo>
                  <a:pt x="5914" y="6633"/>
                </a:lnTo>
                <a:lnTo>
                  <a:pt x="14279" y="17720"/>
                </a:lnTo>
                <a:cubicBezTo>
                  <a:pt x="14301" y="17751"/>
                  <a:pt x="14337" y="17767"/>
                  <a:pt x="14374" y="17767"/>
                </a:cubicBezTo>
                <a:cubicBezTo>
                  <a:pt x="14399" y="17767"/>
                  <a:pt x="14424" y="17760"/>
                  <a:pt x="14445" y="17744"/>
                </a:cubicBezTo>
                <a:cubicBezTo>
                  <a:pt x="14497" y="17707"/>
                  <a:pt x="14511" y="17634"/>
                  <a:pt x="14473" y="17582"/>
                </a:cubicBezTo>
                <a:cubicBezTo>
                  <a:pt x="12383" y="14491"/>
                  <a:pt x="9186" y="9765"/>
                  <a:pt x="6874" y="6339"/>
                </a:cubicBezTo>
                <a:lnTo>
                  <a:pt x="6874" y="6339"/>
                </a:lnTo>
                <a:cubicBezTo>
                  <a:pt x="7675" y="7423"/>
                  <a:pt x="8565" y="8622"/>
                  <a:pt x="9456" y="9814"/>
                </a:cubicBezTo>
                <a:cubicBezTo>
                  <a:pt x="13630" y="15420"/>
                  <a:pt x="14788" y="16938"/>
                  <a:pt x="15162" y="17308"/>
                </a:cubicBezTo>
                <a:cubicBezTo>
                  <a:pt x="15176" y="17328"/>
                  <a:pt x="15189" y="17349"/>
                  <a:pt x="15204" y="17370"/>
                </a:cubicBezTo>
                <a:lnTo>
                  <a:pt x="15218" y="17360"/>
                </a:lnTo>
                <a:cubicBezTo>
                  <a:pt x="15269" y="17406"/>
                  <a:pt x="15301" y="17420"/>
                  <a:pt x="15325" y="17420"/>
                </a:cubicBezTo>
                <a:cubicBezTo>
                  <a:pt x="15344" y="17420"/>
                  <a:pt x="15358" y="17411"/>
                  <a:pt x="15373" y="17402"/>
                </a:cubicBezTo>
                <a:cubicBezTo>
                  <a:pt x="15397" y="17384"/>
                  <a:pt x="15418" y="17357"/>
                  <a:pt x="15422" y="17325"/>
                </a:cubicBezTo>
                <a:cubicBezTo>
                  <a:pt x="15429" y="17294"/>
                  <a:pt x="15422" y="17259"/>
                  <a:pt x="15405" y="17235"/>
                </a:cubicBezTo>
                <a:cubicBezTo>
                  <a:pt x="13353" y="14238"/>
                  <a:pt x="8953" y="7797"/>
                  <a:pt x="6525" y="4173"/>
                </a:cubicBezTo>
                <a:lnTo>
                  <a:pt x="6525" y="4173"/>
                </a:lnTo>
                <a:cubicBezTo>
                  <a:pt x="8970" y="7420"/>
                  <a:pt x="13229" y="13098"/>
                  <a:pt x="15845" y="16591"/>
                </a:cubicBezTo>
                <a:cubicBezTo>
                  <a:pt x="15868" y="16622"/>
                  <a:pt x="15904" y="16640"/>
                  <a:pt x="15942" y="16640"/>
                </a:cubicBezTo>
                <a:cubicBezTo>
                  <a:pt x="15965" y="16640"/>
                  <a:pt x="15990" y="16633"/>
                  <a:pt x="16011" y="16618"/>
                </a:cubicBezTo>
                <a:cubicBezTo>
                  <a:pt x="16063" y="16580"/>
                  <a:pt x="16077" y="16508"/>
                  <a:pt x="16042" y="16452"/>
                </a:cubicBezTo>
                <a:lnTo>
                  <a:pt x="7339" y="3549"/>
                </a:lnTo>
                <a:lnTo>
                  <a:pt x="7339" y="3549"/>
                </a:lnTo>
                <a:cubicBezTo>
                  <a:pt x="9552" y="6439"/>
                  <a:pt x="13492" y="11740"/>
                  <a:pt x="16371" y="15649"/>
                </a:cubicBezTo>
                <a:cubicBezTo>
                  <a:pt x="16396" y="15682"/>
                  <a:pt x="16433" y="15699"/>
                  <a:pt x="16469" y="15699"/>
                </a:cubicBezTo>
                <a:cubicBezTo>
                  <a:pt x="16493" y="15699"/>
                  <a:pt x="16517" y="15691"/>
                  <a:pt x="16537" y="15676"/>
                </a:cubicBezTo>
                <a:cubicBezTo>
                  <a:pt x="16593" y="15638"/>
                  <a:pt x="16607" y="15565"/>
                  <a:pt x="16569" y="15510"/>
                </a:cubicBezTo>
                <a:lnTo>
                  <a:pt x="8381" y="3369"/>
                </a:lnTo>
                <a:lnTo>
                  <a:pt x="8381" y="3369"/>
                </a:lnTo>
                <a:cubicBezTo>
                  <a:pt x="9331" y="4644"/>
                  <a:pt x="10519" y="6279"/>
                  <a:pt x="11639" y="7811"/>
                </a:cubicBezTo>
                <a:cubicBezTo>
                  <a:pt x="16474" y="14448"/>
                  <a:pt x="17084" y="15194"/>
                  <a:pt x="17287" y="15194"/>
                </a:cubicBezTo>
                <a:cubicBezTo>
                  <a:pt x="17314" y="15194"/>
                  <a:pt x="17334" y="15181"/>
                  <a:pt x="17356" y="15166"/>
                </a:cubicBezTo>
                <a:cubicBezTo>
                  <a:pt x="17383" y="15150"/>
                  <a:pt x="17401" y="15121"/>
                  <a:pt x="17407" y="15087"/>
                </a:cubicBezTo>
                <a:cubicBezTo>
                  <a:pt x="17414" y="15056"/>
                  <a:pt x="17407" y="15025"/>
                  <a:pt x="17386" y="14997"/>
                </a:cubicBezTo>
                <a:cubicBezTo>
                  <a:pt x="15318" y="11962"/>
                  <a:pt x="12068" y="7180"/>
                  <a:pt x="9906" y="3972"/>
                </a:cubicBezTo>
                <a:lnTo>
                  <a:pt x="9906" y="3972"/>
                </a:lnTo>
                <a:cubicBezTo>
                  <a:pt x="16070" y="12249"/>
                  <a:pt x="17470" y="14058"/>
                  <a:pt x="17861" y="14405"/>
                </a:cubicBezTo>
                <a:cubicBezTo>
                  <a:pt x="17865" y="14405"/>
                  <a:pt x="17865" y="14408"/>
                  <a:pt x="17865" y="14408"/>
                </a:cubicBezTo>
                <a:lnTo>
                  <a:pt x="17868" y="14408"/>
                </a:lnTo>
                <a:cubicBezTo>
                  <a:pt x="17928" y="14460"/>
                  <a:pt x="17965" y="14477"/>
                  <a:pt x="17991" y="14477"/>
                </a:cubicBezTo>
                <a:cubicBezTo>
                  <a:pt x="18012" y="14477"/>
                  <a:pt x="18026" y="14467"/>
                  <a:pt x="18042" y="14456"/>
                </a:cubicBezTo>
                <a:cubicBezTo>
                  <a:pt x="18069" y="14439"/>
                  <a:pt x="18087" y="14411"/>
                  <a:pt x="18093" y="14381"/>
                </a:cubicBezTo>
                <a:cubicBezTo>
                  <a:pt x="18107" y="14307"/>
                  <a:pt x="18107" y="14290"/>
                  <a:pt x="9729" y="1910"/>
                </a:cubicBezTo>
                <a:lnTo>
                  <a:pt x="9729" y="1910"/>
                </a:lnTo>
                <a:cubicBezTo>
                  <a:pt x="11770" y="4527"/>
                  <a:pt x="15589" y="9654"/>
                  <a:pt x="18346" y="13399"/>
                </a:cubicBezTo>
                <a:cubicBezTo>
                  <a:pt x="18370" y="13432"/>
                  <a:pt x="18409" y="13450"/>
                  <a:pt x="18451" y="13450"/>
                </a:cubicBezTo>
                <a:cubicBezTo>
                  <a:pt x="18457" y="13450"/>
                  <a:pt x="18464" y="13449"/>
                  <a:pt x="18471" y="13448"/>
                </a:cubicBezTo>
                <a:cubicBezTo>
                  <a:pt x="18516" y="13438"/>
                  <a:pt x="18554" y="13399"/>
                  <a:pt x="18565" y="13351"/>
                </a:cubicBezTo>
                <a:cubicBezTo>
                  <a:pt x="18568" y="13330"/>
                  <a:pt x="18568" y="13320"/>
                  <a:pt x="18536" y="13261"/>
                </a:cubicBezTo>
                <a:lnTo>
                  <a:pt x="18541" y="13258"/>
                </a:lnTo>
                <a:cubicBezTo>
                  <a:pt x="18541" y="13254"/>
                  <a:pt x="18523" y="13230"/>
                  <a:pt x="18488" y="13185"/>
                </a:cubicBezTo>
                <a:cubicBezTo>
                  <a:pt x="18419" y="13081"/>
                  <a:pt x="18294" y="12897"/>
                  <a:pt x="18062" y="12564"/>
                </a:cubicBezTo>
                <a:cubicBezTo>
                  <a:pt x="13596" y="6117"/>
                  <a:pt x="11479" y="2988"/>
                  <a:pt x="10558" y="1564"/>
                </a:cubicBezTo>
                <a:lnTo>
                  <a:pt x="10558" y="1564"/>
                </a:lnTo>
                <a:cubicBezTo>
                  <a:pt x="11881" y="3227"/>
                  <a:pt x="14535" y="6737"/>
                  <a:pt x="16295" y="9062"/>
                </a:cubicBezTo>
                <a:cubicBezTo>
                  <a:pt x="16991" y="9983"/>
                  <a:pt x="17605" y="10794"/>
                  <a:pt x="18045" y="11373"/>
                </a:cubicBezTo>
                <a:cubicBezTo>
                  <a:pt x="18661" y="12181"/>
                  <a:pt x="18790" y="12348"/>
                  <a:pt x="18869" y="12348"/>
                </a:cubicBezTo>
                <a:cubicBezTo>
                  <a:pt x="18889" y="12348"/>
                  <a:pt x="18907" y="12337"/>
                  <a:pt x="18928" y="12322"/>
                </a:cubicBezTo>
                <a:cubicBezTo>
                  <a:pt x="18956" y="12305"/>
                  <a:pt x="18977" y="12273"/>
                  <a:pt x="18981" y="12243"/>
                </a:cubicBezTo>
                <a:cubicBezTo>
                  <a:pt x="18990" y="12190"/>
                  <a:pt x="19019" y="12041"/>
                  <a:pt x="13689" y="4263"/>
                </a:cubicBezTo>
                <a:lnTo>
                  <a:pt x="13689" y="4263"/>
                </a:lnTo>
                <a:cubicBezTo>
                  <a:pt x="18445" y="10499"/>
                  <a:pt x="19055" y="11160"/>
                  <a:pt x="19236" y="11160"/>
                </a:cubicBezTo>
                <a:cubicBezTo>
                  <a:pt x="19259" y="11160"/>
                  <a:pt x="19275" y="11149"/>
                  <a:pt x="19292" y="11137"/>
                </a:cubicBezTo>
                <a:cubicBezTo>
                  <a:pt x="19320" y="11117"/>
                  <a:pt x="19341" y="11088"/>
                  <a:pt x="19344" y="11058"/>
                </a:cubicBezTo>
                <a:cubicBezTo>
                  <a:pt x="19355" y="11002"/>
                  <a:pt x="19379" y="10877"/>
                  <a:pt x="14251" y="3390"/>
                </a:cubicBezTo>
                <a:lnTo>
                  <a:pt x="14251" y="3390"/>
                </a:lnTo>
                <a:cubicBezTo>
                  <a:pt x="14646" y="3889"/>
                  <a:pt x="15065" y="4415"/>
                  <a:pt x="15480" y="4938"/>
                </a:cubicBezTo>
                <a:cubicBezTo>
                  <a:pt x="18024" y="8126"/>
                  <a:pt x="18769" y="9024"/>
                  <a:pt x="19035" y="9241"/>
                </a:cubicBezTo>
                <a:lnTo>
                  <a:pt x="19043" y="9252"/>
                </a:lnTo>
                <a:lnTo>
                  <a:pt x="19043" y="9249"/>
                </a:lnTo>
                <a:cubicBezTo>
                  <a:pt x="19096" y="9292"/>
                  <a:pt x="19129" y="9305"/>
                  <a:pt x="19154" y="9305"/>
                </a:cubicBezTo>
                <a:cubicBezTo>
                  <a:pt x="19176" y="9305"/>
                  <a:pt x="19191" y="9295"/>
                  <a:pt x="19209" y="9283"/>
                </a:cubicBezTo>
                <a:cubicBezTo>
                  <a:pt x="19264" y="9246"/>
                  <a:pt x="19278" y="9172"/>
                  <a:pt x="19240" y="9117"/>
                </a:cubicBezTo>
                <a:lnTo>
                  <a:pt x="15031" y="2870"/>
                </a:lnTo>
                <a:lnTo>
                  <a:pt x="18523" y="6754"/>
                </a:lnTo>
                <a:cubicBezTo>
                  <a:pt x="18546" y="6781"/>
                  <a:pt x="18579" y="6795"/>
                  <a:pt x="18612" y="6795"/>
                </a:cubicBezTo>
                <a:cubicBezTo>
                  <a:pt x="18638" y="6795"/>
                  <a:pt x="18664" y="6786"/>
                  <a:pt x="18686" y="6768"/>
                </a:cubicBezTo>
                <a:cubicBezTo>
                  <a:pt x="18738" y="6730"/>
                  <a:pt x="18749" y="6660"/>
                  <a:pt x="18710" y="6605"/>
                </a:cubicBezTo>
                <a:cubicBezTo>
                  <a:pt x="17612" y="5001"/>
                  <a:pt x="15955" y="2572"/>
                  <a:pt x="15841" y="2360"/>
                </a:cubicBezTo>
                <a:cubicBezTo>
                  <a:pt x="15838" y="2347"/>
                  <a:pt x="15831" y="2336"/>
                  <a:pt x="15824" y="2326"/>
                </a:cubicBezTo>
                <a:cubicBezTo>
                  <a:pt x="15802" y="2292"/>
                  <a:pt x="15765" y="2273"/>
                  <a:pt x="15726" y="2273"/>
                </a:cubicBezTo>
                <a:cubicBezTo>
                  <a:pt x="15703" y="2273"/>
                  <a:pt x="15679" y="2280"/>
                  <a:pt x="15658" y="2295"/>
                </a:cubicBezTo>
                <a:cubicBezTo>
                  <a:pt x="15630" y="2312"/>
                  <a:pt x="15613" y="2340"/>
                  <a:pt x="15605" y="2374"/>
                </a:cubicBezTo>
                <a:cubicBezTo>
                  <a:pt x="15595" y="2430"/>
                  <a:pt x="15589" y="2468"/>
                  <a:pt x="17484" y="5240"/>
                </a:cubicBezTo>
                <a:lnTo>
                  <a:pt x="14050" y="1425"/>
                </a:lnTo>
                <a:cubicBezTo>
                  <a:pt x="14027" y="1397"/>
                  <a:pt x="13993" y="1384"/>
                  <a:pt x="13959" y="1384"/>
                </a:cubicBezTo>
                <a:cubicBezTo>
                  <a:pt x="13934" y="1384"/>
                  <a:pt x="13908" y="1392"/>
                  <a:pt x="13887" y="1408"/>
                </a:cubicBezTo>
                <a:cubicBezTo>
                  <a:pt x="13838" y="1450"/>
                  <a:pt x="13825" y="1519"/>
                  <a:pt x="13863" y="1570"/>
                </a:cubicBezTo>
                <a:lnTo>
                  <a:pt x="17906" y="7568"/>
                </a:lnTo>
                <a:cubicBezTo>
                  <a:pt x="16427" y="5756"/>
                  <a:pt x="13995" y="2690"/>
                  <a:pt x="12203" y="406"/>
                </a:cubicBezTo>
                <a:cubicBezTo>
                  <a:pt x="12179" y="376"/>
                  <a:pt x="12144" y="360"/>
                  <a:pt x="12109" y="360"/>
                </a:cubicBezTo>
                <a:cubicBezTo>
                  <a:pt x="12084" y="360"/>
                  <a:pt x="12058" y="368"/>
                  <a:pt x="12037" y="385"/>
                </a:cubicBezTo>
                <a:cubicBezTo>
                  <a:pt x="11985" y="424"/>
                  <a:pt x="11971" y="497"/>
                  <a:pt x="12009" y="548"/>
                </a:cubicBezTo>
                <a:cubicBezTo>
                  <a:pt x="14123" y="3625"/>
                  <a:pt x="17050" y="7908"/>
                  <a:pt x="18391" y="9932"/>
                </a:cubicBezTo>
                <a:cubicBezTo>
                  <a:pt x="16853" y="8036"/>
                  <a:pt x="13734" y="3927"/>
                  <a:pt x="12200" y="1903"/>
                </a:cubicBezTo>
                <a:cubicBezTo>
                  <a:pt x="11815" y="1397"/>
                  <a:pt x="11493" y="975"/>
                  <a:pt x="11268" y="681"/>
                </a:cubicBezTo>
                <a:cubicBezTo>
                  <a:pt x="11105" y="465"/>
                  <a:pt x="11004" y="334"/>
                  <a:pt x="10939" y="257"/>
                </a:cubicBezTo>
                <a:cubicBezTo>
                  <a:pt x="10928" y="247"/>
                  <a:pt x="10921" y="233"/>
                  <a:pt x="10914" y="223"/>
                </a:cubicBezTo>
                <a:lnTo>
                  <a:pt x="10911" y="227"/>
                </a:lnTo>
                <a:cubicBezTo>
                  <a:pt x="10864" y="179"/>
                  <a:pt x="10836" y="162"/>
                  <a:pt x="10811" y="162"/>
                </a:cubicBezTo>
                <a:cubicBezTo>
                  <a:pt x="10791" y="162"/>
                  <a:pt x="10773" y="174"/>
                  <a:pt x="10748" y="192"/>
                </a:cubicBezTo>
                <a:cubicBezTo>
                  <a:pt x="10720" y="209"/>
                  <a:pt x="10703" y="237"/>
                  <a:pt x="10696" y="268"/>
                </a:cubicBezTo>
                <a:cubicBezTo>
                  <a:pt x="10689" y="302"/>
                  <a:pt x="10696" y="334"/>
                  <a:pt x="10717" y="361"/>
                </a:cubicBezTo>
                <a:cubicBezTo>
                  <a:pt x="12771" y="3345"/>
                  <a:pt x="15501" y="7329"/>
                  <a:pt x="17189" y="9844"/>
                </a:cubicBezTo>
                <a:cubicBezTo>
                  <a:pt x="16967" y="9550"/>
                  <a:pt x="16728" y="9238"/>
                  <a:pt x="16486" y="8916"/>
                </a:cubicBezTo>
                <a:cubicBezTo>
                  <a:pt x="10626" y="1166"/>
                  <a:pt x="9982" y="403"/>
                  <a:pt x="9796" y="403"/>
                </a:cubicBezTo>
                <a:cubicBezTo>
                  <a:pt x="9774" y="403"/>
                  <a:pt x="9759" y="413"/>
                  <a:pt x="9743" y="424"/>
                </a:cubicBezTo>
                <a:cubicBezTo>
                  <a:pt x="9715" y="444"/>
                  <a:pt x="9695" y="476"/>
                  <a:pt x="9688" y="507"/>
                </a:cubicBezTo>
                <a:cubicBezTo>
                  <a:pt x="9670" y="604"/>
                  <a:pt x="9643" y="753"/>
                  <a:pt x="14330" y="7586"/>
                </a:cubicBezTo>
                <a:cubicBezTo>
                  <a:pt x="14088" y="7257"/>
                  <a:pt x="13838" y="6924"/>
                  <a:pt x="13593" y="6595"/>
                </a:cubicBezTo>
                <a:cubicBezTo>
                  <a:pt x="9784" y="1515"/>
                  <a:pt x="8794" y="302"/>
                  <a:pt x="8475" y="57"/>
                </a:cubicBezTo>
                <a:cubicBezTo>
                  <a:pt x="8471" y="57"/>
                  <a:pt x="8471" y="53"/>
                  <a:pt x="8471" y="53"/>
                </a:cubicBezTo>
                <a:lnTo>
                  <a:pt x="8471" y="57"/>
                </a:lnTo>
                <a:cubicBezTo>
                  <a:pt x="8417" y="15"/>
                  <a:pt x="8382" y="1"/>
                  <a:pt x="8356" y="1"/>
                </a:cubicBezTo>
                <a:close/>
              </a:path>
            </a:pathLst>
          </a:custGeom>
          <a:solidFill>
            <a:srgbClr val="F9CB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541;p32">
            <a:extLst>
              <a:ext uri="{FF2B5EF4-FFF2-40B4-BE49-F238E27FC236}">
                <a16:creationId xmlns:a16="http://schemas.microsoft.com/office/drawing/2014/main" id="{696981F4-F3E0-B343-1005-3E4181DFFA2E}"/>
              </a:ext>
            </a:extLst>
          </p:cNvPr>
          <p:cNvSpPr/>
          <p:nvPr/>
        </p:nvSpPr>
        <p:spPr>
          <a:xfrm flipH="1">
            <a:off x="250678" y="354295"/>
            <a:ext cx="290533" cy="253499"/>
          </a:xfrm>
          <a:custGeom>
            <a:avLst/>
            <a:gdLst/>
            <a:ahLst/>
            <a:cxnLst/>
            <a:rect l="l" t="t" r="r" b="b"/>
            <a:pathLst>
              <a:path w="24131" h="21055" extrusionOk="0">
                <a:moveTo>
                  <a:pt x="16842" y="1259"/>
                </a:moveTo>
                <a:cubicBezTo>
                  <a:pt x="17091" y="1259"/>
                  <a:pt x="17360" y="1292"/>
                  <a:pt x="17652" y="1362"/>
                </a:cubicBezTo>
                <a:cubicBezTo>
                  <a:pt x="20632" y="2072"/>
                  <a:pt x="22290" y="6533"/>
                  <a:pt x="21178" y="9111"/>
                </a:cubicBezTo>
                <a:cubicBezTo>
                  <a:pt x="20294" y="11158"/>
                  <a:pt x="18136" y="11633"/>
                  <a:pt x="16066" y="11633"/>
                </a:cubicBezTo>
                <a:cubicBezTo>
                  <a:pt x="15450" y="11633"/>
                  <a:pt x="14841" y="11591"/>
                  <a:pt x="14276" y="11536"/>
                </a:cubicBezTo>
                <a:cubicBezTo>
                  <a:pt x="14581" y="11321"/>
                  <a:pt x="14859" y="11075"/>
                  <a:pt x="15128" y="10783"/>
                </a:cubicBezTo>
                <a:cubicBezTo>
                  <a:pt x="15551" y="10328"/>
                  <a:pt x="16102" y="9772"/>
                  <a:pt x="16212" y="9134"/>
                </a:cubicBezTo>
                <a:cubicBezTo>
                  <a:pt x="16251" y="8915"/>
                  <a:pt x="16092" y="8709"/>
                  <a:pt x="15888" y="8709"/>
                </a:cubicBezTo>
                <a:cubicBezTo>
                  <a:pt x="15834" y="8709"/>
                  <a:pt x="15777" y="8723"/>
                  <a:pt x="15720" y="8756"/>
                </a:cubicBezTo>
                <a:cubicBezTo>
                  <a:pt x="15187" y="9061"/>
                  <a:pt x="14859" y="9662"/>
                  <a:pt x="14462" y="10118"/>
                </a:cubicBezTo>
                <a:cubicBezTo>
                  <a:pt x="14344" y="10255"/>
                  <a:pt x="14221" y="10387"/>
                  <a:pt x="14098" y="10524"/>
                </a:cubicBezTo>
                <a:cubicBezTo>
                  <a:pt x="13908" y="7038"/>
                  <a:pt x="13555" y="1259"/>
                  <a:pt x="16842" y="1259"/>
                </a:cubicBezTo>
                <a:close/>
                <a:moveTo>
                  <a:pt x="6501" y="10226"/>
                </a:moveTo>
                <a:cubicBezTo>
                  <a:pt x="8234" y="10226"/>
                  <a:pt x="10070" y="11136"/>
                  <a:pt x="11587" y="12105"/>
                </a:cubicBezTo>
                <a:cubicBezTo>
                  <a:pt x="11232" y="12274"/>
                  <a:pt x="10914" y="12501"/>
                  <a:pt x="10567" y="12707"/>
                </a:cubicBezTo>
                <a:cubicBezTo>
                  <a:pt x="9957" y="13062"/>
                  <a:pt x="9373" y="13399"/>
                  <a:pt x="8799" y="13805"/>
                </a:cubicBezTo>
                <a:cubicBezTo>
                  <a:pt x="8624" y="13923"/>
                  <a:pt x="8712" y="14169"/>
                  <a:pt x="8906" y="14169"/>
                </a:cubicBezTo>
                <a:cubicBezTo>
                  <a:pt x="8920" y="14169"/>
                  <a:pt x="8934" y="14167"/>
                  <a:pt x="8950" y="14164"/>
                </a:cubicBezTo>
                <a:cubicBezTo>
                  <a:pt x="9806" y="13996"/>
                  <a:pt x="11050" y="13740"/>
                  <a:pt x="11797" y="13090"/>
                </a:cubicBezTo>
                <a:lnTo>
                  <a:pt x="11797" y="13090"/>
                </a:lnTo>
                <a:cubicBezTo>
                  <a:pt x="11570" y="14661"/>
                  <a:pt x="11301" y="16215"/>
                  <a:pt x="10809" y="17741"/>
                </a:cubicBezTo>
                <a:cubicBezTo>
                  <a:pt x="10254" y="19460"/>
                  <a:pt x="9158" y="20103"/>
                  <a:pt x="7923" y="20103"/>
                </a:cubicBezTo>
                <a:cubicBezTo>
                  <a:pt x="5954" y="20103"/>
                  <a:pt x="3631" y="18468"/>
                  <a:pt x="2584" y="16953"/>
                </a:cubicBezTo>
                <a:cubicBezTo>
                  <a:pt x="748" y="14301"/>
                  <a:pt x="2515" y="11157"/>
                  <a:pt x="5337" y="10378"/>
                </a:cubicBezTo>
                <a:cubicBezTo>
                  <a:pt x="5716" y="10273"/>
                  <a:pt x="6106" y="10226"/>
                  <a:pt x="6501" y="10226"/>
                </a:cubicBezTo>
                <a:close/>
                <a:moveTo>
                  <a:pt x="16912" y="1"/>
                </a:moveTo>
                <a:cubicBezTo>
                  <a:pt x="15526" y="1"/>
                  <a:pt x="14231" y="782"/>
                  <a:pt x="13542" y="2323"/>
                </a:cubicBezTo>
                <a:cubicBezTo>
                  <a:pt x="12430" y="4792"/>
                  <a:pt x="12645" y="7740"/>
                  <a:pt x="13095" y="10451"/>
                </a:cubicBezTo>
                <a:cubicBezTo>
                  <a:pt x="12658" y="9790"/>
                  <a:pt x="12161" y="9116"/>
                  <a:pt x="11419" y="8861"/>
                </a:cubicBezTo>
                <a:cubicBezTo>
                  <a:pt x="11378" y="8847"/>
                  <a:pt x="11332" y="8838"/>
                  <a:pt x="11291" y="8838"/>
                </a:cubicBezTo>
                <a:cubicBezTo>
                  <a:pt x="11200" y="8405"/>
                  <a:pt x="11000" y="8018"/>
                  <a:pt x="10794" y="7612"/>
                </a:cubicBezTo>
                <a:cubicBezTo>
                  <a:pt x="10435" y="6893"/>
                  <a:pt x="10243" y="6072"/>
                  <a:pt x="9701" y="5457"/>
                </a:cubicBezTo>
                <a:cubicBezTo>
                  <a:pt x="9653" y="5404"/>
                  <a:pt x="9598" y="5382"/>
                  <a:pt x="9544" y="5382"/>
                </a:cubicBezTo>
                <a:cubicBezTo>
                  <a:pt x="9402" y="5382"/>
                  <a:pt x="9267" y="5536"/>
                  <a:pt x="9301" y="5694"/>
                </a:cubicBezTo>
                <a:cubicBezTo>
                  <a:pt x="9410" y="6232"/>
                  <a:pt x="9711" y="6737"/>
                  <a:pt x="9997" y="7206"/>
                </a:cubicBezTo>
                <a:cubicBezTo>
                  <a:pt x="10348" y="7776"/>
                  <a:pt x="10826" y="8278"/>
                  <a:pt x="11000" y="8929"/>
                </a:cubicBezTo>
                <a:cubicBezTo>
                  <a:pt x="10941" y="8970"/>
                  <a:pt x="10891" y="9029"/>
                  <a:pt x="10849" y="9088"/>
                </a:cubicBezTo>
                <a:cubicBezTo>
                  <a:pt x="10489" y="8760"/>
                  <a:pt x="10138" y="8409"/>
                  <a:pt x="9742" y="8127"/>
                </a:cubicBezTo>
                <a:cubicBezTo>
                  <a:pt x="9072" y="7644"/>
                  <a:pt x="8166" y="7435"/>
                  <a:pt x="7419" y="7084"/>
                </a:cubicBezTo>
                <a:cubicBezTo>
                  <a:pt x="7410" y="7080"/>
                  <a:pt x="7401" y="7078"/>
                  <a:pt x="7393" y="7078"/>
                </a:cubicBezTo>
                <a:cubicBezTo>
                  <a:pt x="7340" y="7078"/>
                  <a:pt x="7290" y="7141"/>
                  <a:pt x="7341" y="7185"/>
                </a:cubicBezTo>
                <a:cubicBezTo>
                  <a:pt x="7974" y="7722"/>
                  <a:pt x="8626" y="8223"/>
                  <a:pt x="9232" y="8788"/>
                </a:cubicBezTo>
                <a:cubicBezTo>
                  <a:pt x="9724" y="9244"/>
                  <a:pt x="10230" y="9645"/>
                  <a:pt x="10804" y="9950"/>
                </a:cubicBezTo>
                <a:cubicBezTo>
                  <a:pt x="10849" y="10182"/>
                  <a:pt x="10927" y="10405"/>
                  <a:pt x="11023" y="10619"/>
                </a:cubicBezTo>
                <a:cubicBezTo>
                  <a:pt x="9628" y="9737"/>
                  <a:pt x="8029" y="9178"/>
                  <a:pt x="6417" y="9178"/>
                </a:cubicBezTo>
                <a:cubicBezTo>
                  <a:pt x="5565" y="9178"/>
                  <a:pt x="4710" y="9334"/>
                  <a:pt x="3878" y="9681"/>
                </a:cubicBezTo>
                <a:cubicBezTo>
                  <a:pt x="1190" y="10806"/>
                  <a:pt x="0" y="14347"/>
                  <a:pt x="1400" y="16898"/>
                </a:cubicBezTo>
                <a:cubicBezTo>
                  <a:pt x="2729" y="19328"/>
                  <a:pt x="5167" y="21055"/>
                  <a:pt x="7922" y="21055"/>
                </a:cubicBezTo>
                <a:cubicBezTo>
                  <a:pt x="8226" y="21055"/>
                  <a:pt x="8534" y="21034"/>
                  <a:pt x="8845" y="20990"/>
                </a:cubicBezTo>
                <a:cubicBezTo>
                  <a:pt x="11847" y="20570"/>
                  <a:pt x="12822" y="16069"/>
                  <a:pt x="12882" y="13231"/>
                </a:cubicBezTo>
                <a:cubicBezTo>
                  <a:pt x="13519" y="14019"/>
                  <a:pt x="14180" y="14747"/>
                  <a:pt x="15073" y="15313"/>
                </a:cubicBezTo>
                <a:cubicBezTo>
                  <a:pt x="15128" y="15376"/>
                  <a:pt x="15173" y="15445"/>
                  <a:pt x="15227" y="15508"/>
                </a:cubicBezTo>
                <a:cubicBezTo>
                  <a:pt x="15346" y="15641"/>
                  <a:pt x="15484" y="15697"/>
                  <a:pt x="15619" y="15697"/>
                </a:cubicBezTo>
                <a:cubicBezTo>
                  <a:pt x="16062" y="15697"/>
                  <a:pt x="16472" y="15096"/>
                  <a:pt x="16071" y="14665"/>
                </a:cubicBezTo>
                <a:cubicBezTo>
                  <a:pt x="15519" y="14078"/>
                  <a:pt x="15027" y="13376"/>
                  <a:pt x="14558" y="12665"/>
                </a:cubicBezTo>
                <a:lnTo>
                  <a:pt x="14558" y="12665"/>
                </a:lnTo>
                <a:cubicBezTo>
                  <a:pt x="15107" y="12874"/>
                  <a:pt x="15698" y="12969"/>
                  <a:pt x="16304" y="12969"/>
                </a:cubicBezTo>
                <a:cubicBezTo>
                  <a:pt x="18447" y="12969"/>
                  <a:pt x="20763" y="11777"/>
                  <a:pt x="21953" y="10228"/>
                </a:cubicBezTo>
                <a:cubicBezTo>
                  <a:pt x="24131" y="7389"/>
                  <a:pt x="22122" y="3265"/>
                  <a:pt x="19853" y="1219"/>
                </a:cubicBezTo>
                <a:cubicBezTo>
                  <a:pt x="18952" y="404"/>
                  <a:pt x="17908" y="1"/>
                  <a:pt x="1691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541;p32">
            <a:extLst>
              <a:ext uri="{FF2B5EF4-FFF2-40B4-BE49-F238E27FC236}">
                <a16:creationId xmlns:a16="http://schemas.microsoft.com/office/drawing/2014/main" id="{0CCC2D54-E1E9-A65A-BBAA-E6B83342E863}"/>
              </a:ext>
            </a:extLst>
          </p:cNvPr>
          <p:cNvSpPr/>
          <p:nvPr/>
        </p:nvSpPr>
        <p:spPr>
          <a:xfrm flipH="1">
            <a:off x="6750755" y="458929"/>
            <a:ext cx="290533" cy="253499"/>
          </a:xfrm>
          <a:custGeom>
            <a:avLst/>
            <a:gdLst/>
            <a:ahLst/>
            <a:cxnLst/>
            <a:rect l="l" t="t" r="r" b="b"/>
            <a:pathLst>
              <a:path w="24131" h="21055" extrusionOk="0">
                <a:moveTo>
                  <a:pt x="16842" y="1259"/>
                </a:moveTo>
                <a:cubicBezTo>
                  <a:pt x="17091" y="1259"/>
                  <a:pt x="17360" y="1292"/>
                  <a:pt x="17652" y="1362"/>
                </a:cubicBezTo>
                <a:cubicBezTo>
                  <a:pt x="20632" y="2072"/>
                  <a:pt x="22290" y="6533"/>
                  <a:pt x="21178" y="9111"/>
                </a:cubicBezTo>
                <a:cubicBezTo>
                  <a:pt x="20294" y="11158"/>
                  <a:pt x="18136" y="11633"/>
                  <a:pt x="16066" y="11633"/>
                </a:cubicBezTo>
                <a:cubicBezTo>
                  <a:pt x="15450" y="11633"/>
                  <a:pt x="14841" y="11591"/>
                  <a:pt x="14276" y="11536"/>
                </a:cubicBezTo>
                <a:cubicBezTo>
                  <a:pt x="14581" y="11321"/>
                  <a:pt x="14859" y="11075"/>
                  <a:pt x="15128" y="10783"/>
                </a:cubicBezTo>
                <a:cubicBezTo>
                  <a:pt x="15551" y="10328"/>
                  <a:pt x="16102" y="9772"/>
                  <a:pt x="16212" y="9134"/>
                </a:cubicBezTo>
                <a:cubicBezTo>
                  <a:pt x="16251" y="8915"/>
                  <a:pt x="16092" y="8709"/>
                  <a:pt x="15888" y="8709"/>
                </a:cubicBezTo>
                <a:cubicBezTo>
                  <a:pt x="15834" y="8709"/>
                  <a:pt x="15777" y="8723"/>
                  <a:pt x="15720" y="8756"/>
                </a:cubicBezTo>
                <a:cubicBezTo>
                  <a:pt x="15187" y="9061"/>
                  <a:pt x="14859" y="9662"/>
                  <a:pt x="14462" y="10118"/>
                </a:cubicBezTo>
                <a:cubicBezTo>
                  <a:pt x="14344" y="10255"/>
                  <a:pt x="14221" y="10387"/>
                  <a:pt x="14098" y="10524"/>
                </a:cubicBezTo>
                <a:cubicBezTo>
                  <a:pt x="13908" y="7038"/>
                  <a:pt x="13555" y="1259"/>
                  <a:pt x="16842" y="1259"/>
                </a:cubicBezTo>
                <a:close/>
                <a:moveTo>
                  <a:pt x="6501" y="10226"/>
                </a:moveTo>
                <a:cubicBezTo>
                  <a:pt x="8234" y="10226"/>
                  <a:pt x="10070" y="11136"/>
                  <a:pt x="11587" y="12105"/>
                </a:cubicBezTo>
                <a:cubicBezTo>
                  <a:pt x="11232" y="12274"/>
                  <a:pt x="10914" y="12501"/>
                  <a:pt x="10567" y="12707"/>
                </a:cubicBezTo>
                <a:cubicBezTo>
                  <a:pt x="9957" y="13062"/>
                  <a:pt x="9373" y="13399"/>
                  <a:pt x="8799" y="13805"/>
                </a:cubicBezTo>
                <a:cubicBezTo>
                  <a:pt x="8624" y="13923"/>
                  <a:pt x="8712" y="14169"/>
                  <a:pt x="8906" y="14169"/>
                </a:cubicBezTo>
                <a:cubicBezTo>
                  <a:pt x="8920" y="14169"/>
                  <a:pt x="8934" y="14167"/>
                  <a:pt x="8950" y="14164"/>
                </a:cubicBezTo>
                <a:cubicBezTo>
                  <a:pt x="9806" y="13996"/>
                  <a:pt x="11050" y="13740"/>
                  <a:pt x="11797" y="13090"/>
                </a:cubicBezTo>
                <a:lnTo>
                  <a:pt x="11797" y="13090"/>
                </a:lnTo>
                <a:cubicBezTo>
                  <a:pt x="11570" y="14661"/>
                  <a:pt x="11301" y="16215"/>
                  <a:pt x="10809" y="17741"/>
                </a:cubicBezTo>
                <a:cubicBezTo>
                  <a:pt x="10254" y="19460"/>
                  <a:pt x="9158" y="20103"/>
                  <a:pt x="7923" y="20103"/>
                </a:cubicBezTo>
                <a:cubicBezTo>
                  <a:pt x="5954" y="20103"/>
                  <a:pt x="3631" y="18468"/>
                  <a:pt x="2584" y="16953"/>
                </a:cubicBezTo>
                <a:cubicBezTo>
                  <a:pt x="748" y="14301"/>
                  <a:pt x="2515" y="11157"/>
                  <a:pt x="5337" y="10378"/>
                </a:cubicBezTo>
                <a:cubicBezTo>
                  <a:pt x="5716" y="10273"/>
                  <a:pt x="6106" y="10226"/>
                  <a:pt x="6501" y="10226"/>
                </a:cubicBezTo>
                <a:close/>
                <a:moveTo>
                  <a:pt x="16912" y="1"/>
                </a:moveTo>
                <a:cubicBezTo>
                  <a:pt x="15526" y="1"/>
                  <a:pt x="14231" y="782"/>
                  <a:pt x="13542" y="2323"/>
                </a:cubicBezTo>
                <a:cubicBezTo>
                  <a:pt x="12430" y="4792"/>
                  <a:pt x="12645" y="7740"/>
                  <a:pt x="13095" y="10451"/>
                </a:cubicBezTo>
                <a:cubicBezTo>
                  <a:pt x="12658" y="9790"/>
                  <a:pt x="12161" y="9116"/>
                  <a:pt x="11419" y="8861"/>
                </a:cubicBezTo>
                <a:cubicBezTo>
                  <a:pt x="11378" y="8847"/>
                  <a:pt x="11332" y="8838"/>
                  <a:pt x="11291" y="8838"/>
                </a:cubicBezTo>
                <a:cubicBezTo>
                  <a:pt x="11200" y="8405"/>
                  <a:pt x="11000" y="8018"/>
                  <a:pt x="10794" y="7612"/>
                </a:cubicBezTo>
                <a:cubicBezTo>
                  <a:pt x="10435" y="6893"/>
                  <a:pt x="10243" y="6072"/>
                  <a:pt x="9701" y="5457"/>
                </a:cubicBezTo>
                <a:cubicBezTo>
                  <a:pt x="9653" y="5404"/>
                  <a:pt x="9598" y="5382"/>
                  <a:pt x="9544" y="5382"/>
                </a:cubicBezTo>
                <a:cubicBezTo>
                  <a:pt x="9402" y="5382"/>
                  <a:pt x="9267" y="5536"/>
                  <a:pt x="9301" y="5694"/>
                </a:cubicBezTo>
                <a:cubicBezTo>
                  <a:pt x="9410" y="6232"/>
                  <a:pt x="9711" y="6737"/>
                  <a:pt x="9997" y="7206"/>
                </a:cubicBezTo>
                <a:cubicBezTo>
                  <a:pt x="10348" y="7776"/>
                  <a:pt x="10826" y="8278"/>
                  <a:pt x="11000" y="8929"/>
                </a:cubicBezTo>
                <a:cubicBezTo>
                  <a:pt x="10941" y="8970"/>
                  <a:pt x="10891" y="9029"/>
                  <a:pt x="10849" y="9088"/>
                </a:cubicBezTo>
                <a:cubicBezTo>
                  <a:pt x="10489" y="8760"/>
                  <a:pt x="10138" y="8409"/>
                  <a:pt x="9742" y="8127"/>
                </a:cubicBezTo>
                <a:cubicBezTo>
                  <a:pt x="9072" y="7644"/>
                  <a:pt x="8166" y="7435"/>
                  <a:pt x="7419" y="7084"/>
                </a:cubicBezTo>
                <a:cubicBezTo>
                  <a:pt x="7410" y="7080"/>
                  <a:pt x="7401" y="7078"/>
                  <a:pt x="7393" y="7078"/>
                </a:cubicBezTo>
                <a:cubicBezTo>
                  <a:pt x="7340" y="7078"/>
                  <a:pt x="7290" y="7141"/>
                  <a:pt x="7341" y="7185"/>
                </a:cubicBezTo>
                <a:cubicBezTo>
                  <a:pt x="7974" y="7722"/>
                  <a:pt x="8626" y="8223"/>
                  <a:pt x="9232" y="8788"/>
                </a:cubicBezTo>
                <a:cubicBezTo>
                  <a:pt x="9724" y="9244"/>
                  <a:pt x="10230" y="9645"/>
                  <a:pt x="10804" y="9950"/>
                </a:cubicBezTo>
                <a:cubicBezTo>
                  <a:pt x="10849" y="10182"/>
                  <a:pt x="10927" y="10405"/>
                  <a:pt x="11023" y="10619"/>
                </a:cubicBezTo>
                <a:cubicBezTo>
                  <a:pt x="9628" y="9737"/>
                  <a:pt x="8029" y="9178"/>
                  <a:pt x="6417" y="9178"/>
                </a:cubicBezTo>
                <a:cubicBezTo>
                  <a:pt x="5565" y="9178"/>
                  <a:pt x="4710" y="9334"/>
                  <a:pt x="3878" y="9681"/>
                </a:cubicBezTo>
                <a:cubicBezTo>
                  <a:pt x="1190" y="10806"/>
                  <a:pt x="0" y="14347"/>
                  <a:pt x="1400" y="16898"/>
                </a:cubicBezTo>
                <a:cubicBezTo>
                  <a:pt x="2729" y="19328"/>
                  <a:pt x="5167" y="21055"/>
                  <a:pt x="7922" y="21055"/>
                </a:cubicBezTo>
                <a:cubicBezTo>
                  <a:pt x="8226" y="21055"/>
                  <a:pt x="8534" y="21034"/>
                  <a:pt x="8845" y="20990"/>
                </a:cubicBezTo>
                <a:cubicBezTo>
                  <a:pt x="11847" y="20570"/>
                  <a:pt x="12822" y="16069"/>
                  <a:pt x="12882" y="13231"/>
                </a:cubicBezTo>
                <a:cubicBezTo>
                  <a:pt x="13519" y="14019"/>
                  <a:pt x="14180" y="14747"/>
                  <a:pt x="15073" y="15313"/>
                </a:cubicBezTo>
                <a:cubicBezTo>
                  <a:pt x="15128" y="15376"/>
                  <a:pt x="15173" y="15445"/>
                  <a:pt x="15227" y="15508"/>
                </a:cubicBezTo>
                <a:cubicBezTo>
                  <a:pt x="15346" y="15641"/>
                  <a:pt x="15484" y="15697"/>
                  <a:pt x="15619" y="15697"/>
                </a:cubicBezTo>
                <a:cubicBezTo>
                  <a:pt x="16062" y="15697"/>
                  <a:pt x="16472" y="15096"/>
                  <a:pt x="16071" y="14665"/>
                </a:cubicBezTo>
                <a:cubicBezTo>
                  <a:pt x="15519" y="14078"/>
                  <a:pt x="15027" y="13376"/>
                  <a:pt x="14558" y="12665"/>
                </a:cubicBezTo>
                <a:lnTo>
                  <a:pt x="14558" y="12665"/>
                </a:lnTo>
                <a:cubicBezTo>
                  <a:pt x="15107" y="12874"/>
                  <a:pt x="15698" y="12969"/>
                  <a:pt x="16304" y="12969"/>
                </a:cubicBezTo>
                <a:cubicBezTo>
                  <a:pt x="18447" y="12969"/>
                  <a:pt x="20763" y="11777"/>
                  <a:pt x="21953" y="10228"/>
                </a:cubicBezTo>
                <a:cubicBezTo>
                  <a:pt x="24131" y="7389"/>
                  <a:pt x="22122" y="3265"/>
                  <a:pt x="19853" y="1219"/>
                </a:cubicBezTo>
                <a:cubicBezTo>
                  <a:pt x="18952" y="404"/>
                  <a:pt x="17908" y="1"/>
                  <a:pt x="1691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 name="Google Shape;12726;p70">
            <a:extLst>
              <a:ext uri="{FF2B5EF4-FFF2-40B4-BE49-F238E27FC236}">
                <a16:creationId xmlns:a16="http://schemas.microsoft.com/office/drawing/2014/main" id="{3BA69068-0BF4-1921-725F-8CA3C05F6F70}"/>
              </a:ext>
            </a:extLst>
          </p:cNvPr>
          <p:cNvGrpSpPr/>
          <p:nvPr/>
        </p:nvGrpSpPr>
        <p:grpSpPr>
          <a:xfrm>
            <a:off x="7780238" y="4209879"/>
            <a:ext cx="963414" cy="736696"/>
            <a:chOff x="5733194" y="2431718"/>
            <a:chExt cx="446826" cy="327059"/>
          </a:xfrm>
          <a:solidFill>
            <a:schemeClr val="bg1"/>
          </a:solidFill>
        </p:grpSpPr>
        <p:sp>
          <p:nvSpPr>
            <p:cNvPr id="20" name="Google Shape;12727;p70">
              <a:extLst>
                <a:ext uri="{FF2B5EF4-FFF2-40B4-BE49-F238E27FC236}">
                  <a16:creationId xmlns:a16="http://schemas.microsoft.com/office/drawing/2014/main" id="{BF4B4235-0BCB-F46A-C77E-86B91EEE012B}"/>
                </a:ext>
              </a:extLst>
            </p:cNvPr>
            <p:cNvSpPr/>
            <p:nvPr/>
          </p:nvSpPr>
          <p:spPr>
            <a:xfrm>
              <a:off x="6032946" y="2474145"/>
              <a:ext cx="56112" cy="20115"/>
            </a:xfrm>
            <a:custGeom>
              <a:avLst/>
              <a:gdLst/>
              <a:ahLst/>
              <a:cxnLst/>
              <a:rect l="l" t="t" r="r" b="b"/>
              <a:pathLst>
                <a:path w="1763" h="632" extrusionOk="0">
                  <a:moveTo>
                    <a:pt x="215" y="1"/>
                  </a:moveTo>
                  <a:cubicBezTo>
                    <a:pt x="96" y="1"/>
                    <a:pt x="1" y="96"/>
                    <a:pt x="1" y="215"/>
                  </a:cubicBezTo>
                  <a:cubicBezTo>
                    <a:pt x="1" y="334"/>
                    <a:pt x="96" y="417"/>
                    <a:pt x="215" y="417"/>
                  </a:cubicBezTo>
                  <a:cubicBezTo>
                    <a:pt x="441" y="417"/>
                    <a:pt x="1108" y="453"/>
                    <a:pt x="1429" y="620"/>
                  </a:cubicBezTo>
                  <a:cubicBezTo>
                    <a:pt x="1465" y="632"/>
                    <a:pt x="1489" y="632"/>
                    <a:pt x="1525" y="632"/>
                  </a:cubicBezTo>
                  <a:cubicBezTo>
                    <a:pt x="1596" y="632"/>
                    <a:pt x="1668" y="584"/>
                    <a:pt x="1703" y="513"/>
                  </a:cubicBezTo>
                  <a:cubicBezTo>
                    <a:pt x="1763" y="417"/>
                    <a:pt x="1727" y="298"/>
                    <a:pt x="1632" y="239"/>
                  </a:cubicBezTo>
                  <a:cubicBezTo>
                    <a:pt x="1156" y="1"/>
                    <a:pt x="263" y="1"/>
                    <a:pt x="21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21" name="Google Shape;12728;p70">
              <a:extLst>
                <a:ext uri="{FF2B5EF4-FFF2-40B4-BE49-F238E27FC236}">
                  <a16:creationId xmlns:a16="http://schemas.microsoft.com/office/drawing/2014/main" id="{55060A08-C69B-53F6-ECCA-CA735360EFE2}"/>
                </a:ext>
              </a:extLst>
            </p:cNvPr>
            <p:cNvSpPr/>
            <p:nvPr/>
          </p:nvSpPr>
          <p:spPr>
            <a:xfrm>
              <a:off x="5733194" y="2431718"/>
              <a:ext cx="446826" cy="327059"/>
            </a:xfrm>
            <a:custGeom>
              <a:avLst/>
              <a:gdLst/>
              <a:ahLst/>
              <a:cxnLst/>
              <a:rect l="l" t="t" r="r" b="b"/>
              <a:pathLst>
                <a:path w="14039" h="10276" extrusionOk="0">
                  <a:moveTo>
                    <a:pt x="11621" y="655"/>
                  </a:moveTo>
                  <a:lnTo>
                    <a:pt x="11621" y="1500"/>
                  </a:lnTo>
                  <a:cubicBezTo>
                    <a:pt x="11621" y="1631"/>
                    <a:pt x="11598" y="1762"/>
                    <a:pt x="11538" y="1905"/>
                  </a:cubicBezTo>
                  <a:lnTo>
                    <a:pt x="11431" y="2108"/>
                  </a:lnTo>
                  <a:cubicBezTo>
                    <a:pt x="11419" y="2143"/>
                    <a:pt x="11419" y="2167"/>
                    <a:pt x="11419" y="2203"/>
                  </a:cubicBezTo>
                  <a:lnTo>
                    <a:pt x="11419" y="2631"/>
                  </a:lnTo>
                  <a:cubicBezTo>
                    <a:pt x="11419" y="2929"/>
                    <a:pt x="11300" y="3215"/>
                    <a:pt x="11074" y="3429"/>
                  </a:cubicBezTo>
                  <a:cubicBezTo>
                    <a:pt x="10858" y="3634"/>
                    <a:pt x="10599" y="3751"/>
                    <a:pt x="10317" y="3751"/>
                  </a:cubicBezTo>
                  <a:cubicBezTo>
                    <a:pt x="10303" y="3751"/>
                    <a:pt x="10290" y="3751"/>
                    <a:pt x="10276" y="3751"/>
                  </a:cubicBezTo>
                  <a:cubicBezTo>
                    <a:pt x="9657" y="3739"/>
                    <a:pt x="9181" y="3215"/>
                    <a:pt x="9181" y="2584"/>
                  </a:cubicBezTo>
                  <a:lnTo>
                    <a:pt x="9181" y="2203"/>
                  </a:lnTo>
                  <a:cubicBezTo>
                    <a:pt x="9181" y="2167"/>
                    <a:pt x="9181" y="2143"/>
                    <a:pt x="9169" y="2108"/>
                  </a:cubicBezTo>
                  <a:lnTo>
                    <a:pt x="9038" y="1857"/>
                  </a:lnTo>
                  <a:cubicBezTo>
                    <a:pt x="8990" y="1762"/>
                    <a:pt x="8966" y="1667"/>
                    <a:pt x="8966" y="1560"/>
                  </a:cubicBezTo>
                  <a:lnTo>
                    <a:pt x="8966" y="1548"/>
                  </a:lnTo>
                  <a:cubicBezTo>
                    <a:pt x="8966" y="1048"/>
                    <a:pt x="9359" y="655"/>
                    <a:pt x="9859" y="655"/>
                  </a:cubicBezTo>
                  <a:close/>
                  <a:moveTo>
                    <a:pt x="4156" y="429"/>
                  </a:moveTo>
                  <a:cubicBezTo>
                    <a:pt x="4513" y="429"/>
                    <a:pt x="4823" y="560"/>
                    <a:pt x="5061" y="822"/>
                  </a:cubicBezTo>
                  <a:cubicBezTo>
                    <a:pt x="5299" y="1072"/>
                    <a:pt x="5442" y="1417"/>
                    <a:pt x="5478" y="1786"/>
                  </a:cubicBezTo>
                  <a:cubicBezTo>
                    <a:pt x="5513" y="2215"/>
                    <a:pt x="5656" y="3108"/>
                    <a:pt x="5847" y="3643"/>
                  </a:cubicBezTo>
                  <a:lnTo>
                    <a:pt x="5835" y="3643"/>
                  </a:lnTo>
                  <a:cubicBezTo>
                    <a:pt x="5525" y="3762"/>
                    <a:pt x="4882" y="3941"/>
                    <a:pt x="4132" y="3941"/>
                  </a:cubicBezTo>
                  <a:cubicBezTo>
                    <a:pt x="4077" y="3944"/>
                    <a:pt x="4021" y="3945"/>
                    <a:pt x="3967" y="3945"/>
                  </a:cubicBezTo>
                  <a:cubicBezTo>
                    <a:pt x="3330" y="3945"/>
                    <a:pt x="2762" y="3765"/>
                    <a:pt x="2477" y="3655"/>
                  </a:cubicBezTo>
                  <a:cubicBezTo>
                    <a:pt x="2656" y="3108"/>
                    <a:pt x="2799" y="2215"/>
                    <a:pt x="2835" y="1786"/>
                  </a:cubicBezTo>
                  <a:cubicBezTo>
                    <a:pt x="2858" y="1417"/>
                    <a:pt x="3013" y="1072"/>
                    <a:pt x="3251" y="822"/>
                  </a:cubicBezTo>
                  <a:cubicBezTo>
                    <a:pt x="3501" y="560"/>
                    <a:pt x="3811" y="429"/>
                    <a:pt x="4156" y="429"/>
                  </a:cubicBezTo>
                  <a:close/>
                  <a:moveTo>
                    <a:pt x="10752" y="4096"/>
                  </a:moveTo>
                  <a:cubicBezTo>
                    <a:pt x="10752" y="4155"/>
                    <a:pt x="10764" y="4215"/>
                    <a:pt x="10776" y="4274"/>
                  </a:cubicBezTo>
                  <a:lnTo>
                    <a:pt x="10609" y="4429"/>
                  </a:lnTo>
                  <a:cubicBezTo>
                    <a:pt x="10526" y="4524"/>
                    <a:pt x="10419" y="4572"/>
                    <a:pt x="10300" y="4572"/>
                  </a:cubicBezTo>
                  <a:cubicBezTo>
                    <a:pt x="10181" y="4572"/>
                    <a:pt x="10062" y="4524"/>
                    <a:pt x="9990" y="4429"/>
                  </a:cubicBezTo>
                  <a:lnTo>
                    <a:pt x="9823" y="4274"/>
                  </a:lnTo>
                  <a:cubicBezTo>
                    <a:pt x="9835" y="4215"/>
                    <a:pt x="9859" y="4155"/>
                    <a:pt x="9859" y="4096"/>
                  </a:cubicBezTo>
                  <a:cubicBezTo>
                    <a:pt x="9990" y="4132"/>
                    <a:pt x="10121" y="4167"/>
                    <a:pt x="10252" y="4167"/>
                  </a:cubicBezTo>
                  <a:lnTo>
                    <a:pt x="10300" y="4167"/>
                  </a:lnTo>
                  <a:cubicBezTo>
                    <a:pt x="10455" y="4167"/>
                    <a:pt x="10609" y="4132"/>
                    <a:pt x="10752" y="4096"/>
                  </a:cubicBezTo>
                  <a:close/>
                  <a:moveTo>
                    <a:pt x="4692" y="4358"/>
                  </a:moveTo>
                  <a:cubicBezTo>
                    <a:pt x="4763" y="4524"/>
                    <a:pt x="4918" y="4644"/>
                    <a:pt x="5097" y="4691"/>
                  </a:cubicBezTo>
                  <a:lnTo>
                    <a:pt x="5835" y="4894"/>
                  </a:lnTo>
                  <a:cubicBezTo>
                    <a:pt x="6025" y="4953"/>
                    <a:pt x="6168" y="5132"/>
                    <a:pt x="6168" y="5322"/>
                  </a:cubicBezTo>
                  <a:lnTo>
                    <a:pt x="6168" y="7251"/>
                  </a:lnTo>
                  <a:cubicBezTo>
                    <a:pt x="6168" y="7501"/>
                    <a:pt x="5954" y="7692"/>
                    <a:pt x="5716" y="7692"/>
                  </a:cubicBezTo>
                  <a:lnTo>
                    <a:pt x="5704" y="7692"/>
                  </a:lnTo>
                  <a:lnTo>
                    <a:pt x="5704" y="6144"/>
                  </a:lnTo>
                  <a:cubicBezTo>
                    <a:pt x="5668" y="5787"/>
                    <a:pt x="5394" y="5501"/>
                    <a:pt x="5025" y="5501"/>
                  </a:cubicBezTo>
                  <a:lnTo>
                    <a:pt x="3275" y="5501"/>
                  </a:lnTo>
                  <a:cubicBezTo>
                    <a:pt x="2918" y="5501"/>
                    <a:pt x="2632" y="5787"/>
                    <a:pt x="2632" y="6144"/>
                  </a:cubicBezTo>
                  <a:lnTo>
                    <a:pt x="2632" y="7692"/>
                  </a:lnTo>
                  <a:lnTo>
                    <a:pt x="2620" y="7692"/>
                  </a:lnTo>
                  <a:cubicBezTo>
                    <a:pt x="2370" y="7692"/>
                    <a:pt x="2180" y="7489"/>
                    <a:pt x="2180" y="7251"/>
                  </a:cubicBezTo>
                  <a:lnTo>
                    <a:pt x="2180" y="5322"/>
                  </a:lnTo>
                  <a:cubicBezTo>
                    <a:pt x="2180" y="5132"/>
                    <a:pt x="2311" y="4941"/>
                    <a:pt x="2501" y="4894"/>
                  </a:cubicBezTo>
                  <a:lnTo>
                    <a:pt x="3251" y="4691"/>
                  </a:lnTo>
                  <a:cubicBezTo>
                    <a:pt x="3430" y="4644"/>
                    <a:pt x="3561" y="4524"/>
                    <a:pt x="3644" y="4358"/>
                  </a:cubicBezTo>
                  <a:cubicBezTo>
                    <a:pt x="3811" y="4370"/>
                    <a:pt x="3989" y="4394"/>
                    <a:pt x="4168" y="4394"/>
                  </a:cubicBezTo>
                  <a:cubicBezTo>
                    <a:pt x="4347" y="4394"/>
                    <a:pt x="4525" y="4370"/>
                    <a:pt x="4692" y="4358"/>
                  </a:cubicBezTo>
                  <a:close/>
                  <a:moveTo>
                    <a:pt x="10526" y="5906"/>
                  </a:moveTo>
                  <a:cubicBezTo>
                    <a:pt x="10538" y="5906"/>
                    <a:pt x="10538" y="5906"/>
                    <a:pt x="10538" y="5918"/>
                  </a:cubicBezTo>
                  <a:lnTo>
                    <a:pt x="10538" y="7680"/>
                  </a:lnTo>
                  <a:cubicBezTo>
                    <a:pt x="10538" y="7692"/>
                    <a:pt x="10538" y="7692"/>
                    <a:pt x="10526" y="7692"/>
                  </a:cubicBezTo>
                  <a:lnTo>
                    <a:pt x="7895" y="7692"/>
                  </a:lnTo>
                  <a:cubicBezTo>
                    <a:pt x="7871" y="7692"/>
                    <a:pt x="7871" y="7692"/>
                    <a:pt x="7871" y="7680"/>
                  </a:cubicBezTo>
                  <a:lnTo>
                    <a:pt x="7871" y="5918"/>
                  </a:lnTo>
                  <a:lnTo>
                    <a:pt x="10526" y="5906"/>
                  </a:lnTo>
                  <a:close/>
                  <a:moveTo>
                    <a:pt x="11050" y="4596"/>
                  </a:moveTo>
                  <a:lnTo>
                    <a:pt x="11228" y="4691"/>
                  </a:lnTo>
                  <a:lnTo>
                    <a:pt x="11967" y="4894"/>
                  </a:lnTo>
                  <a:cubicBezTo>
                    <a:pt x="12157" y="4953"/>
                    <a:pt x="12300" y="5132"/>
                    <a:pt x="12300" y="5322"/>
                  </a:cubicBezTo>
                  <a:lnTo>
                    <a:pt x="12300" y="7251"/>
                  </a:lnTo>
                  <a:cubicBezTo>
                    <a:pt x="12300" y="7501"/>
                    <a:pt x="12086" y="7692"/>
                    <a:pt x="11848" y="7692"/>
                  </a:cubicBezTo>
                  <a:lnTo>
                    <a:pt x="10955" y="7692"/>
                  </a:lnTo>
                  <a:lnTo>
                    <a:pt x="10955" y="7680"/>
                  </a:lnTo>
                  <a:lnTo>
                    <a:pt x="10955" y="7227"/>
                  </a:lnTo>
                  <a:lnTo>
                    <a:pt x="11621" y="7227"/>
                  </a:lnTo>
                  <a:cubicBezTo>
                    <a:pt x="11740" y="7227"/>
                    <a:pt x="11836" y="7144"/>
                    <a:pt x="11836" y="7025"/>
                  </a:cubicBezTo>
                  <a:lnTo>
                    <a:pt x="11836" y="5715"/>
                  </a:lnTo>
                  <a:cubicBezTo>
                    <a:pt x="11836" y="5596"/>
                    <a:pt x="11740" y="5501"/>
                    <a:pt x="11621" y="5501"/>
                  </a:cubicBezTo>
                  <a:cubicBezTo>
                    <a:pt x="11502" y="5501"/>
                    <a:pt x="11419" y="5596"/>
                    <a:pt x="11419" y="5715"/>
                  </a:cubicBezTo>
                  <a:lnTo>
                    <a:pt x="11419" y="6834"/>
                  </a:lnTo>
                  <a:lnTo>
                    <a:pt x="10955" y="6834"/>
                  </a:lnTo>
                  <a:lnTo>
                    <a:pt x="10955" y="5941"/>
                  </a:lnTo>
                  <a:cubicBezTo>
                    <a:pt x="10955" y="5691"/>
                    <a:pt x="10764" y="5525"/>
                    <a:pt x="10538" y="5525"/>
                  </a:cubicBezTo>
                  <a:lnTo>
                    <a:pt x="8335" y="5525"/>
                  </a:lnTo>
                  <a:lnTo>
                    <a:pt x="8335" y="5322"/>
                  </a:lnTo>
                  <a:lnTo>
                    <a:pt x="8299" y="5322"/>
                  </a:lnTo>
                  <a:cubicBezTo>
                    <a:pt x="8299" y="5132"/>
                    <a:pt x="8442" y="4941"/>
                    <a:pt x="8633" y="4894"/>
                  </a:cubicBezTo>
                  <a:lnTo>
                    <a:pt x="9383" y="4691"/>
                  </a:lnTo>
                  <a:cubicBezTo>
                    <a:pt x="9442" y="4667"/>
                    <a:pt x="9490" y="4644"/>
                    <a:pt x="9562" y="4596"/>
                  </a:cubicBezTo>
                  <a:lnTo>
                    <a:pt x="9693" y="4727"/>
                  </a:lnTo>
                  <a:cubicBezTo>
                    <a:pt x="9859" y="4894"/>
                    <a:pt x="10062" y="4989"/>
                    <a:pt x="10300" y="4989"/>
                  </a:cubicBezTo>
                  <a:cubicBezTo>
                    <a:pt x="10526" y="4989"/>
                    <a:pt x="10752" y="4894"/>
                    <a:pt x="10907" y="4727"/>
                  </a:cubicBezTo>
                  <a:lnTo>
                    <a:pt x="11050" y="4596"/>
                  </a:lnTo>
                  <a:close/>
                  <a:moveTo>
                    <a:pt x="2632" y="8108"/>
                  </a:moveTo>
                  <a:lnTo>
                    <a:pt x="2632" y="8573"/>
                  </a:lnTo>
                  <a:lnTo>
                    <a:pt x="846" y="8573"/>
                  </a:lnTo>
                  <a:lnTo>
                    <a:pt x="846" y="8108"/>
                  </a:lnTo>
                  <a:close/>
                  <a:moveTo>
                    <a:pt x="13157" y="8108"/>
                  </a:moveTo>
                  <a:lnTo>
                    <a:pt x="13157" y="8573"/>
                  </a:lnTo>
                  <a:lnTo>
                    <a:pt x="5668" y="8573"/>
                  </a:lnTo>
                  <a:lnTo>
                    <a:pt x="5668" y="8108"/>
                  </a:lnTo>
                  <a:close/>
                  <a:moveTo>
                    <a:pt x="5049" y="5906"/>
                  </a:moveTo>
                  <a:cubicBezTo>
                    <a:pt x="5180" y="5906"/>
                    <a:pt x="5287" y="6013"/>
                    <a:pt x="5287" y="6144"/>
                  </a:cubicBezTo>
                  <a:lnTo>
                    <a:pt x="5287" y="9001"/>
                  </a:lnTo>
                  <a:lnTo>
                    <a:pt x="3049" y="9001"/>
                  </a:lnTo>
                  <a:lnTo>
                    <a:pt x="3049" y="6144"/>
                  </a:lnTo>
                  <a:cubicBezTo>
                    <a:pt x="3049" y="6013"/>
                    <a:pt x="3156" y="5906"/>
                    <a:pt x="3287" y="5906"/>
                  </a:cubicBezTo>
                  <a:close/>
                  <a:moveTo>
                    <a:pt x="4168" y="0"/>
                  </a:moveTo>
                  <a:cubicBezTo>
                    <a:pt x="3239" y="0"/>
                    <a:pt x="2501" y="738"/>
                    <a:pt x="2430" y="1738"/>
                  </a:cubicBezTo>
                  <a:cubicBezTo>
                    <a:pt x="2394" y="2155"/>
                    <a:pt x="2263" y="2989"/>
                    <a:pt x="2084" y="3477"/>
                  </a:cubicBezTo>
                  <a:cubicBezTo>
                    <a:pt x="2037" y="3584"/>
                    <a:pt x="2049" y="3703"/>
                    <a:pt x="2096" y="3810"/>
                  </a:cubicBezTo>
                  <a:cubicBezTo>
                    <a:pt x="2144" y="3905"/>
                    <a:pt x="2239" y="3989"/>
                    <a:pt x="2334" y="4024"/>
                  </a:cubicBezTo>
                  <a:cubicBezTo>
                    <a:pt x="2513" y="4084"/>
                    <a:pt x="2811" y="4179"/>
                    <a:pt x="3156" y="4251"/>
                  </a:cubicBezTo>
                  <a:cubicBezTo>
                    <a:pt x="3144" y="4251"/>
                    <a:pt x="3144" y="4251"/>
                    <a:pt x="3120" y="4263"/>
                  </a:cubicBezTo>
                  <a:lnTo>
                    <a:pt x="2382" y="4477"/>
                  </a:lnTo>
                  <a:cubicBezTo>
                    <a:pt x="2013" y="4584"/>
                    <a:pt x="1751" y="4917"/>
                    <a:pt x="1751" y="5310"/>
                  </a:cubicBezTo>
                  <a:lnTo>
                    <a:pt x="1751" y="7227"/>
                  </a:lnTo>
                  <a:cubicBezTo>
                    <a:pt x="1751" y="7394"/>
                    <a:pt x="1799" y="7561"/>
                    <a:pt x="1894" y="7680"/>
                  </a:cubicBezTo>
                  <a:lnTo>
                    <a:pt x="203" y="7680"/>
                  </a:lnTo>
                  <a:cubicBezTo>
                    <a:pt x="84" y="7680"/>
                    <a:pt x="1" y="7763"/>
                    <a:pt x="1" y="7882"/>
                  </a:cubicBezTo>
                  <a:cubicBezTo>
                    <a:pt x="1" y="8001"/>
                    <a:pt x="84" y="8096"/>
                    <a:pt x="203" y="8096"/>
                  </a:cubicBezTo>
                  <a:lnTo>
                    <a:pt x="441" y="8096"/>
                  </a:lnTo>
                  <a:lnTo>
                    <a:pt x="441" y="10073"/>
                  </a:lnTo>
                  <a:cubicBezTo>
                    <a:pt x="441" y="10192"/>
                    <a:pt x="537" y="10275"/>
                    <a:pt x="656" y="10275"/>
                  </a:cubicBezTo>
                  <a:cubicBezTo>
                    <a:pt x="775" y="10275"/>
                    <a:pt x="858" y="10192"/>
                    <a:pt x="858" y="10073"/>
                  </a:cubicBezTo>
                  <a:lnTo>
                    <a:pt x="858" y="8954"/>
                  </a:lnTo>
                  <a:lnTo>
                    <a:pt x="2644" y="8954"/>
                  </a:lnTo>
                  <a:lnTo>
                    <a:pt x="2644" y="10073"/>
                  </a:lnTo>
                  <a:cubicBezTo>
                    <a:pt x="2644" y="10192"/>
                    <a:pt x="2739" y="10275"/>
                    <a:pt x="2858" y="10275"/>
                  </a:cubicBezTo>
                  <a:cubicBezTo>
                    <a:pt x="2977" y="10275"/>
                    <a:pt x="3073" y="10192"/>
                    <a:pt x="3073" y="10073"/>
                  </a:cubicBezTo>
                  <a:lnTo>
                    <a:pt x="3073" y="9406"/>
                  </a:lnTo>
                  <a:lnTo>
                    <a:pt x="5287" y="9406"/>
                  </a:lnTo>
                  <a:lnTo>
                    <a:pt x="5287" y="10073"/>
                  </a:lnTo>
                  <a:cubicBezTo>
                    <a:pt x="5287" y="10192"/>
                    <a:pt x="5371" y="10275"/>
                    <a:pt x="5490" y="10275"/>
                  </a:cubicBezTo>
                  <a:cubicBezTo>
                    <a:pt x="5609" y="10275"/>
                    <a:pt x="5704" y="10192"/>
                    <a:pt x="5704" y="10073"/>
                  </a:cubicBezTo>
                  <a:lnTo>
                    <a:pt x="5704" y="8954"/>
                  </a:lnTo>
                  <a:lnTo>
                    <a:pt x="13169" y="8954"/>
                  </a:lnTo>
                  <a:lnTo>
                    <a:pt x="13169" y="10073"/>
                  </a:lnTo>
                  <a:cubicBezTo>
                    <a:pt x="13169" y="10192"/>
                    <a:pt x="13264" y="10275"/>
                    <a:pt x="13383" y="10275"/>
                  </a:cubicBezTo>
                  <a:cubicBezTo>
                    <a:pt x="13503" y="10275"/>
                    <a:pt x="13586" y="10192"/>
                    <a:pt x="13586" y="10073"/>
                  </a:cubicBezTo>
                  <a:lnTo>
                    <a:pt x="13586" y="8096"/>
                  </a:lnTo>
                  <a:lnTo>
                    <a:pt x="13824" y="8096"/>
                  </a:lnTo>
                  <a:cubicBezTo>
                    <a:pt x="13943" y="8096"/>
                    <a:pt x="14038" y="8001"/>
                    <a:pt x="14038" y="7882"/>
                  </a:cubicBezTo>
                  <a:cubicBezTo>
                    <a:pt x="14003" y="7787"/>
                    <a:pt x="13919" y="7692"/>
                    <a:pt x="13800" y="7692"/>
                  </a:cubicBezTo>
                  <a:lnTo>
                    <a:pt x="12562" y="7692"/>
                  </a:lnTo>
                  <a:cubicBezTo>
                    <a:pt x="12633" y="7561"/>
                    <a:pt x="12693" y="7406"/>
                    <a:pt x="12693" y="7251"/>
                  </a:cubicBezTo>
                  <a:lnTo>
                    <a:pt x="12693" y="5322"/>
                  </a:lnTo>
                  <a:cubicBezTo>
                    <a:pt x="12693" y="4941"/>
                    <a:pt x="12443" y="4596"/>
                    <a:pt x="12074" y="4489"/>
                  </a:cubicBezTo>
                  <a:lnTo>
                    <a:pt x="11324" y="4286"/>
                  </a:lnTo>
                  <a:cubicBezTo>
                    <a:pt x="11228" y="4251"/>
                    <a:pt x="11169" y="4167"/>
                    <a:pt x="11169" y="4060"/>
                  </a:cubicBezTo>
                  <a:lnTo>
                    <a:pt x="11169" y="3893"/>
                  </a:lnTo>
                  <a:cubicBezTo>
                    <a:pt x="11240" y="3858"/>
                    <a:pt x="11300" y="3798"/>
                    <a:pt x="11359" y="3739"/>
                  </a:cubicBezTo>
                  <a:cubicBezTo>
                    <a:pt x="11657" y="3453"/>
                    <a:pt x="11824" y="3060"/>
                    <a:pt x="11824" y="2643"/>
                  </a:cubicBezTo>
                  <a:lnTo>
                    <a:pt x="11824" y="2262"/>
                  </a:lnTo>
                  <a:lnTo>
                    <a:pt x="11895" y="2096"/>
                  </a:lnTo>
                  <a:cubicBezTo>
                    <a:pt x="11979" y="1917"/>
                    <a:pt x="12026" y="1703"/>
                    <a:pt x="12026" y="1512"/>
                  </a:cubicBezTo>
                  <a:lnTo>
                    <a:pt x="12026" y="453"/>
                  </a:lnTo>
                  <a:cubicBezTo>
                    <a:pt x="12026" y="333"/>
                    <a:pt x="11943" y="250"/>
                    <a:pt x="11824" y="250"/>
                  </a:cubicBezTo>
                  <a:lnTo>
                    <a:pt x="9859" y="250"/>
                  </a:lnTo>
                  <a:cubicBezTo>
                    <a:pt x="9145" y="250"/>
                    <a:pt x="8561" y="834"/>
                    <a:pt x="8561" y="1548"/>
                  </a:cubicBezTo>
                  <a:lnTo>
                    <a:pt x="8561" y="1560"/>
                  </a:lnTo>
                  <a:cubicBezTo>
                    <a:pt x="8561" y="1727"/>
                    <a:pt x="8597" y="1881"/>
                    <a:pt x="8680" y="2036"/>
                  </a:cubicBezTo>
                  <a:lnTo>
                    <a:pt x="8788" y="2238"/>
                  </a:lnTo>
                  <a:lnTo>
                    <a:pt x="8788" y="2572"/>
                  </a:lnTo>
                  <a:cubicBezTo>
                    <a:pt x="8788" y="3108"/>
                    <a:pt x="9050" y="3584"/>
                    <a:pt x="9442" y="3870"/>
                  </a:cubicBezTo>
                  <a:lnTo>
                    <a:pt x="9442" y="4048"/>
                  </a:lnTo>
                  <a:cubicBezTo>
                    <a:pt x="9442" y="4143"/>
                    <a:pt x="9359" y="4239"/>
                    <a:pt x="9276" y="4263"/>
                  </a:cubicBezTo>
                  <a:lnTo>
                    <a:pt x="8526" y="4477"/>
                  </a:lnTo>
                  <a:cubicBezTo>
                    <a:pt x="8157" y="4584"/>
                    <a:pt x="7907" y="4917"/>
                    <a:pt x="7907" y="5310"/>
                  </a:cubicBezTo>
                  <a:lnTo>
                    <a:pt x="7907" y="5489"/>
                  </a:lnTo>
                  <a:lnTo>
                    <a:pt x="7895" y="5489"/>
                  </a:lnTo>
                  <a:cubicBezTo>
                    <a:pt x="7657" y="5489"/>
                    <a:pt x="7478" y="5679"/>
                    <a:pt x="7478" y="5906"/>
                  </a:cubicBezTo>
                  <a:lnTo>
                    <a:pt x="7478" y="7656"/>
                  </a:lnTo>
                  <a:lnTo>
                    <a:pt x="7478" y="7680"/>
                  </a:lnTo>
                  <a:lnTo>
                    <a:pt x="6442" y="7680"/>
                  </a:lnTo>
                  <a:cubicBezTo>
                    <a:pt x="6525" y="7537"/>
                    <a:pt x="6585" y="7394"/>
                    <a:pt x="6585" y="7227"/>
                  </a:cubicBezTo>
                  <a:lnTo>
                    <a:pt x="6585" y="5310"/>
                  </a:lnTo>
                  <a:cubicBezTo>
                    <a:pt x="6585" y="4917"/>
                    <a:pt x="6323" y="4584"/>
                    <a:pt x="5954" y="4477"/>
                  </a:cubicBezTo>
                  <a:lnTo>
                    <a:pt x="5216" y="4263"/>
                  </a:lnTo>
                  <a:cubicBezTo>
                    <a:pt x="5192" y="4263"/>
                    <a:pt x="5192" y="4263"/>
                    <a:pt x="5180" y="4251"/>
                  </a:cubicBezTo>
                  <a:cubicBezTo>
                    <a:pt x="5537" y="4179"/>
                    <a:pt x="5823" y="4084"/>
                    <a:pt x="6002" y="4024"/>
                  </a:cubicBezTo>
                  <a:cubicBezTo>
                    <a:pt x="6109" y="3989"/>
                    <a:pt x="6192" y="3905"/>
                    <a:pt x="6240" y="3810"/>
                  </a:cubicBezTo>
                  <a:cubicBezTo>
                    <a:pt x="6287" y="3703"/>
                    <a:pt x="6299" y="3596"/>
                    <a:pt x="6252" y="3477"/>
                  </a:cubicBezTo>
                  <a:cubicBezTo>
                    <a:pt x="6073" y="2977"/>
                    <a:pt x="5942" y="2143"/>
                    <a:pt x="5906" y="1738"/>
                  </a:cubicBezTo>
                  <a:cubicBezTo>
                    <a:pt x="5835" y="738"/>
                    <a:pt x="5097" y="0"/>
                    <a:pt x="416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22" name="Google Shape;12729;p70">
              <a:extLst>
                <a:ext uri="{FF2B5EF4-FFF2-40B4-BE49-F238E27FC236}">
                  <a16:creationId xmlns:a16="http://schemas.microsoft.com/office/drawing/2014/main" id="{B874E8F5-74F1-82A7-82B5-1B8110C1CB9C}"/>
                </a:ext>
              </a:extLst>
            </p:cNvPr>
            <p:cNvSpPr/>
            <p:nvPr/>
          </p:nvSpPr>
          <p:spPr>
            <a:xfrm>
              <a:off x="6019323" y="2641653"/>
              <a:ext cx="13272" cy="13272"/>
            </a:xfrm>
            <a:custGeom>
              <a:avLst/>
              <a:gdLst/>
              <a:ahLst/>
              <a:cxnLst/>
              <a:rect l="l" t="t" r="r" b="b"/>
              <a:pathLst>
                <a:path w="417" h="417" extrusionOk="0">
                  <a:moveTo>
                    <a:pt x="202" y="0"/>
                  </a:moveTo>
                  <a:cubicBezTo>
                    <a:pt x="95" y="0"/>
                    <a:pt x="0" y="84"/>
                    <a:pt x="0" y="203"/>
                  </a:cubicBezTo>
                  <a:cubicBezTo>
                    <a:pt x="0" y="322"/>
                    <a:pt x="95" y="417"/>
                    <a:pt x="202" y="417"/>
                  </a:cubicBezTo>
                  <a:cubicBezTo>
                    <a:pt x="322" y="417"/>
                    <a:pt x="417" y="322"/>
                    <a:pt x="417" y="203"/>
                  </a:cubicBezTo>
                  <a:cubicBezTo>
                    <a:pt x="417" y="84"/>
                    <a:pt x="322" y="0"/>
                    <a:pt x="20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grpSp>
      <p:sp>
        <p:nvSpPr>
          <p:cNvPr id="23" name="Google Shape;324;p29">
            <a:extLst>
              <a:ext uri="{FF2B5EF4-FFF2-40B4-BE49-F238E27FC236}">
                <a16:creationId xmlns:a16="http://schemas.microsoft.com/office/drawing/2014/main" id="{AEBE4E25-C77C-5473-BC2A-FD29434BE6BB}"/>
              </a:ext>
            </a:extLst>
          </p:cNvPr>
          <p:cNvSpPr/>
          <p:nvPr/>
        </p:nvSpPr>
        <p:spPr>
          <a:xfrm rot="14819388" flipH="1">
            <a:off x="281115" y="4297806"/>
            <a:ext cx="520191" cy="659752"/>
          </a:xfrm>
          <a:custGeom>
            <a:avLst/>
            <a:gdLst/>
            <a:ahLst/>
            <a:cxnLst/>
            <a:rect l="l" t="t" r="r" b="b"/>
            <a:pathLst>
              <a:path w="11005" h="13958" extrusionOk="0">
                <a:moveTo>
                  <a:pt x="9068" y="9311"/>
                </a:moveTo>
                <a:cubicBezTo>
                  <a:pt x="8843" y="9123"/>
                  <a:pt x="8598" y="8957"/>
                  <a:pt x="8348" y="8798"/>
                </a:cubicBezTo>
                <a:cubicBezTo>
                  <a:pt x="7984" y="8565"/>
                  <a:pt x="7613" y="8348"/>
                  <a:pt x="7205" y="8098"/>
                </a:cubicBezTo>
                <a:cubicBezTo>
                  <a:pt x="7256" y="7998"/>
                  <a:pt x="7277" y="7935"/>
                  <a:pt x="7315" y="7879"/>
                </a:cubicBezTo>
                <a:cubicBezTo>
                  <a:pt x="7704" y="7291"/>
                  <a:pt x="7998" y="6660"/>
                  <a:pt x="8257" y="6013"/>
                </a:cubicBezTo>
                <a:cubicBezTo>
                  <a:pt x="8480" y="5458"/>
                  <a:pt x="8781" y="4942"/>
                  <a:pt x="9097" y="4433"/>
                </a:cubicBezTo>
                <a:cubicBezTo>
                  <a:pt x="9401" y="3940"/>
                  <a:pt x="9685" y="3435"/>
                  <a:pt x="9966" y="2928"/>
                </a:cubicBezTo>
                <a:cubicBezTo>
                  <a:pt x="10240" y="2437"/>
                  <a:pt x="10499" y="1938"/>
                  <a:pt x="10760" y="1439"/>
                </a:cubicBezTo>
                <a:cubicBezTo>
                  <a:pt x="10846" y="1273"/>
                  <a:pt x="10915" y="1099"/>
                  <a:pt x="10984" y="926"/>
                </a:cubicBezTo>
                <a:cubicBezTo>
                  <a:pt x="11005" y="870"/>
                  <a:pt x="10995" y="805"/>
                  <a:pt x="11005" y="701"/>
                </a:cubicBezTo>
                <a:cubicBezTo>
                  <a:pt x="10790" y="742"/>
                  <a:pt x="10597" y="829"/>
                  <a:pt x="10461" y="624"/>
                </a:cubicBezTo>
                <a:cubicBezTo>
                  <a:pt x="10444" y="597"/>
                  <a:pt x="10360" y="583"/>
                  <a:pt x="10319" y="597"/>
                </a:cubicBezTo>
                <a:cubicBezTo>
                  <a:pt x="10115" y="666"/>
                  <a:pt x="9941" y="579"/>
                  <a:pt x="9762" y="514"/>
                </a:cubicBezTo>
                <a:cubicBezTo>
                  <a:pt x="9415" y="392"/>
                  <a:pt x="9068" y="271"/>
                  <a:pt x="8726" y="143"/>
                </a:cubicBezTo>
                <a:cubicBezTo>
                  <a:pt x="8341" y="0"/>
                  <a:pt x="8198" y="21"/>
                  <a:pt x="7956" y="344"/>
                </a:cubicBezTo>
                <a:cubicBezTo>
                  <a:pt x="7616" y="795"/>
                  <a:pt x="7288" y="1255"/>
                  <a:pt x="6986" y="1730"/>
                </a:cubicBezTo>
                <a:cubicBezTo>
                  <a:pt x="6618" y="2305"/>
                  <a:pt x="6283" y="2901"/>
                  <a:pt x="5932" y="3486"/>
                </a:cubicBezTo>
                <a:cubicBezTo>
                  <a:pt x="5524" y="4179"/>
                  <a:pt x="5067" y="4841"/>
                  <a:pt x="4575" y="5479"/>
                </a:cubicBezTo>
                <a:cubicBezTo>
                  <a:pt x="4377" y="5732"/>
                  <a:pt x="4165" y="5978"/>
                  <a:pt x="3954" y="6237"/>
                </a:cubicBezTo>
                <a:cubicBezTo>
                  <a:pt x="3854" y="6203"/>
                  <a:pt x="3770" y="6182"/>
                  <a:pt x="3691" y="6151"/>
                </a:cubicBezTo>
                <a:cubicBezTo>
                  <a:pt x="2887" y="5801"/>
                  <a:pt x="2045" y="5565"/>
                  <a:pt x="1183" y="5399"/>
                </a:cubicBezTo>
                <a:cubicBezTo>
                  <a:pt x="909" y="5347"/>
                  <a:pt x="625" y="5330"/>
                  <a:pt x="344" y="5312"/>
                </a:cubicBezTo>
                <a:cubicBezTo>
                  <a:pt x="161" y="5298"/>
                  <a:pt x="25" y="5392"/>
                  <a:pt x="15" y="5569"/>
                </a:cubicBezTo>
                <a:cubicBezTo>
                  <a:pt x="1" y="5818"/>
                  <a:pt x="4" y="6075"/>
                  <a:pt x="43" y="6320"/>
                </a:cubicBezTo>
                <a:cubicBezTo>
                  <a:pt x="74" y="6518"/>
                  <a:pt x="150" y="6715"/>
                  <a:pt x="230" y="6902"/>
                </a:cubicBezTo>
                <a:cubicBezTo>
                  <a:pt x="517" y="7578"/>
                  <a:pt x="649" y="8295"/>
                  <a:pt x="798" y="9002"/>
                </a:cubicBezTo>
                <a:cubicBezTo>
                  <a:pt x="1051" y="10198"/>
                  <a:pt x="1165" y="11410"/>
                  <a:pt x="1172" y="12630"/>
                </a:cubicBezTo>
                <a:cubicBezTo>
                  <a:pt x="1176" y="12935"/>
                  <a:pt x="1207" y="13240"/>
                  <a:pt x="1252" y="13538"/>
                </a:cubicBezTo>
                <a:cubicBezTo>
                  <a:pt x="1297" y="13825"/>
                  <a:pt x="1488" y="13957"/>
                  <a:pt x="1779" y="13892"/>
                </a:cubicBezTo>
                <a:cubicBezTo>
                  <a:pt x="1941" y="13853"/>
                  <a:pt x="2097" y="13763"/>
                  <a:pt x="2240" y="13670"/>
                </a:cubicBezTo>
                <a:cubicBezTo>
                  <a:pt x="2694" y="13375"/>
                  <a:pt x="3126" y="13063"/>
                  <a:pt x="3580" y="12776"/>
                </a:cubicBezTo>
                <a:cubicBezTo>
                  <a:pt x="3888" y="12582"/>
                  <a:pt x="4224" y="12426"/>
                  <a:pt x="4540" y="12242"/>
                </a:cubicBezTo>
                <a:cubicBezTo>
                  <a:pt x="5305" y="11795"/>
                  <a:pt x="6089" y="11379"/>
                  <a:pt x="6903" y="11015"/>
                </a:cubicBezTo>
                <a:cubicBezTo>
                  <a:pt x="7336" y="10825"/>
                  <a:pt x="7759" y="10620"/>
                  <a:pt x="8178" y="10406"/>
                </a:cubicBezTo>
                <a:cubicBezTo>
                  <a:pt x="8473" y="10257"/>
                  <a:pt x="8760" y="10091"/>
                  <a:pt x="9030" y="9907"/>
                </a:cubicBezTo>
                <a:cubicBezTo>
                  <a:pt x="9284" y="9740"/>
                  <a:pt x="9297" y="9501"/>
                  <a:pt x="9068" y="9311"/>
                </a:cubicBezTo>
                <a:close/>
                <a:moveTo>
                  <a:pt x="3033" y="12457"/>
                </a:moveTo>
                <a:cubicBezTo>
                  <a:pt x="3029" y="12464"/>
                  <a:pt x="3029" y="12470"/>
                  <a:pt x="3026" y="12478"/>
                </a:cubicBezTo>
                <a:cubicBezTo>
                  <a:pt x="3019" y="12474"/>
                  <a:pt x="3015" y="12470"/>
                  <a:pt x="3009" y="12467"/>
                </a:cubicBezTo>
                <a:cubicBezTo>
                  <a:pt x="2991" y="12495"/>
                  <a:pt x="2980" y="12526"/>
                  <a:pt x="2956" y="12547"/>
                </a:cubicBezTo>
                <a:cubicBezTo>
                  <a:pt x="2600" y="12869"/>
                  <a:pt x="2190" y="13126"/>
                  <a:pt x="1768" y="13434"/>
                </a:cubicBezTo>
                <a:cubicBezTo>
                  <a:pt x="1716" y="13316"/>
                  <a:pt x="1664" y="13250"/>
                  <a:pt x="1661" y="13177"/>
                </a:cubicBezTo>
                <a:cubicBezTo>
                  <a:pt x="1643" y="12776"/>
                  <a:pt x="1640" y="12370"/>
                  <a:pt x="1633" y="11965"/>
                </a:cubicBezTo>
                <a:cubicBezTo>
                  <a:pt x="1633" y="11944"/>
                  <a:pt x="1671" y="11920"/>
                  <a:pt x="1702" y="11885"/>
                </a:cubicBezTo>
                <a:cubicBezTo>
                  <a:pt x="1962" y="12162"/>
                  <a:pt x="1914" y="12637"/>
                  <a:pt x="2319" y="12827"/>
                </a:cubicBezTo>
                <a:cubicBezTo>
                  <a:pt x="2451" y="12686"/>
                  <a:pt x="2403" y="12550"/>
                  <a:pt x="2353" y="12432"/>
                </a:cubicBezTo>
                <a:cubicBezTo>
                  <a:pt x="2128" y="11885"/>
                  <a:pt x="1896" y="11341"/>
                  <a:pt x="1657" y="10801"/>
                </a:cubicBezTo>
                <a:cubicBezTo>
                  <a:pt x="1574" y="10617"/>
                  <a:pt x="1439" y="10454"/>
                  <a:pt x="1488" y="10177"/>
                </a:cubicBezTo>
                <a:cubicBezTo>
                  <a:pt x="1592" y="10308"/>
                  <a:pt x="1675" y="10388"/>
                  <a:pt x="1730" y="10486"/>
                </a:cubicBezTo>
                <a:cubicBezTo>
                  <a:pt x="1997" y="10943"/>
                  <a:pt x="2249" y="11404"/>
                  <a:pt x="2516" y="11858"/>
                </a:cubicBezTo>
                <a:cubicBezTo>
                  <a:pt x="2652" y="12083"/>
                  <a:pt x="2752" y="12336"/>
                  <a:pt x="3009" y="12467"/>
                </a:cubicBezTo>
                <a:lnTo>
                  <a:pt x="3009" y="12460"/>
                </a:lnTo>
                <a:cubicBezTo>
                  <a:pt x="3019" y="12460"/>
                  <a:pt x="3026" y="12457"/>
                  <a:pt x="3033" y="12457"/>
                </a:cubicBezTo>
                <a:cubicBezTo>
                  <a:pt x="3084" y="12266"/>
                  <a:pt x="2970" y="12110"/>
                  <a:pt x="2884" y="11958"/>
                </a:cubicBezTo>
                <a:cubicBezTo>
                  <a:pt x="2544" y="11348"/>
                  <a:pt x="2195" y="10745"/>
                  <a:pt x="1845" y="10142"/>
                </a:cubicBezTo>
                <a:cubicBezTo>
                  <a:pt x="1726" y="9938"/>
                  <a:pt x="1592" y="9740"/>
                  <a:pt x="1467" y="9536"/>
                </a:cubicBezTo>
                <a:cubicBezTo>
                  <a:pt x="1346" y="9331"/>
                  <a:pt x="1266" y="9113"/>
                  <a:pt x="1245" y="8767"/>
                </a:cubicBezTo>
                <a:cubicBezTo>
                  <a:pt x="1356" y="8930"/>
                  <a:pt x="1415" y="8999"/>
                  <a:pt x="1456" y="9079"/>
                </a:cubicBezTo>
                <a:cubicBezTo>
                  <a:pt x="1629" y="9390"/>
                  <a:pt x="1795" y="9706"/>
                  <a:pt x="1969" y="10021"/>
                </a:cubicBezTo>
                <a:cubicBezTo>
                  <a:pt x="2312" y="10652"/>
                  <a:pt x="2738" y="11223"/>
                  <a:pt x="3237" y="11746"/>
                </a:cubicBezTo>
                <a:cubicBezTo>
                  <a:pt x="3365" y="11882"/>
                  <a:pt x="3487" y="12027"/>
                  <a:pt x="3622" y="12179"/>
                </a:cubicBezTo>
                <a:cubicBezTo>
                  <a:pt x="3445" y="12357"/>
                  <a:pt x="3251" y="12429"/>
                  <a:pt x="3033" y="12457"/>
                </a:cubicBezTo>
                <a:close/>
                <a:moveTo>
                  <a:pt x="3965" y="12024"/>
                </a:moveTo>
                <a:cubicBezTo>
                  <a:pt x="3223" y="11289"/>
                  <a:pt x="2593" y="10506"/>
                  <a:pt x="2083" y="9630"/>
                </a:cubicBezTo>
                <a:cubicBezTo>
                  <a:pt x="1733" y="9027"/>
                  <a:pt x="1366" y="8427"/>
                  <a:pt x="1065" y="7796"/>
                </a:cubicBezTo>
                <a:cubicBezTo>
                  <a:pt x="818" y="7277"/>
                  <a:pt x="656" y="6719"/>
                  <a:pt x="469" y="6175"/>
                </a:cubicBezTo>
                <a:cubicBezTo>
                  <a:pt x="434" y="6071"/>
                  <a:pt x="465" y="5950"/>
                  <a:pt x="465" y="5773"/>
                </a:cubicBezTo>
                <a:cubicBezTo>
                  <a:pt x="996" y="5805"/>
                  <a:pt x="1450" y="5912"/>
                  <a:pt x="1889" y="6013"/>
                </a:cubicBezTo>
                <a:cubicBezTo>
                  <a:pt x="1958" y="6262"/>
                  <a:pt x="2000" y="6494"/>
                  <a:pt x="2083" y="6712"/>
                </a:cubicBezTo>
                <a:cubicBezTo>
                  <a:pt x="2160" y="6917"/>
                  <a:pt x="2281" y="7107"/>
                  <a:pt x="2385" y="7302"/>
                </a:cubicBezTo>
                <a:cubicBezTo>
                  <a:pt x="2926" y="8337"/>
                  <a:pt x="3632" y="9262"/>
                  <a:pt x="4405" y="10142"/>
                </a:cubicBezTo>
                <a:cubicBezTo>
                  <a:pt x="4595" y="10361"/>
                  <a:pt x="4789" y="10582"/>
                  <a:pt x="4973" y="10807"/>
                </a:cubicBezTo>
                <a:cubicBezTo>
                  <a:pt x="5080" y="10940"/>
                  <a:pt x="5163" y="11081"/>
                  <a:pt x="5271" y="11237"/>
                </a:cubicBezTo>
                <a:cubicBezTo>
                  <a:pt x="4859" y="11580"/>
                  <a:pt x="4405" y="11788"/>
                  <a:pt x="3965" y="12024"/>
                </a:cubicBezTo>
                <a:close/>
                <a:moveTo>
                  <a:pt x="6993" y="10420"/>
                </a:moveTo>
                <a:cubicBezTo>
                  <a:pt x="6938" y="10326"/>
                  <a:pt x="6868" y="10233"/>
                  <a:pt x="6823" y="10129"/>
                </a:cubicBezTo>
                <a:cubicBezTo>
                  <a:pt x="6674" y="9768"/>
                  <a:pt x="6539" y="9401"/>
                  <a:pt x="6390" y="9040"/>
                </a:cubicBezTo>
                <a:cubicBezTo>
                  <a:pt x="6085" y="8295"/>
                  <a:pt x="5638" y="7627"/>
                  <a:pt x="5136" y="6996"/>
                </a:cubicBezTo>
                <a:cubicBezTo>
                  <a:pt x="5035" y="6872"/>
                  <a:pt x="4949" y="6709"/>
                  <a:pt x="4738" y="6699"/>
                </a:cubicBezTo>
                <a:cubicBezTo>
                  <a:pt x="4668" y="6889"/>
                  <a:pt x="4765" y="7038"/>
                  <a:pt x="4851" y="7177"/>
                </a:cubicBezTo>
                <a:cubicBezTo>
                  <a:pt x="5008" y="7422"/>
                  <a:pt x="5167" y="7665"/>
                  <a:pt x="5330" y="7908"/>
                </a:cubicBezTo>
                <a:cubicBezTo>
                  <a:pt x="5694" y="8448"/>
                  <a:pt x="5978" y="9030"/>
                  <a:pt x="6203" y="9637"/>
                </a:cubicBezTo>
                <a:cubicBezTo>
                  <a:pt x="6317" y="9938"/>
                  <a:pt x="6449" y="10233"/>
                  <a:pt x="6564" y="10534"/>
                </a:cubicBezTo>
                <a:cubicBezTo>
                  <a:pt x="6577" y="10565"/>
                  <a:pt x="6546" y="10641"/>
                  <a:pt x="6515" y="10655"/>
                </a:cubicBezTo>
                <a:cubicBezTo>
                  <a:pt x="6484" y="10673"/>
                  <a:pt x="6401" y="10655"/>
                  <a:pt x="6380" y="10628"/>
                </a:cubicBezTo>
                <a:cubicBezTo>
                  <a:pt x="6210" y="10392"/>
                  <a:pt x="6041" y="10156"/>
                  <a:pt x="5891" y="9910"/>
                </a:cubicBezTo>
                <a:cubicBezTo>
                  <a:pt x="5676" y="9557"/>
                  <a:pt x="5483" y="9200"/>
                  <a:pt x="5285" y="8840"/>
                </a:cubicBezTo>
                <a:cubicBezTo>
                  <a:pt x="5029" y="8375"/>
                  <a:pt x="4713" y="7949"/>
                  <a:pt x="4343" y="7561"/>
                </a:cubicBezTo>
                <a:cubicBezTo>
                  <a:pt x="4214" y="7430"/>
                  <a:pt x="4100" y="7284"/>
                  <a:pt x="3975" y="7139"/>
                </a:cubicBezTo>
                <a:cubicBezTo>
                  <a:pt x="3850" y="7169"/>
                  <a:pt x="3871" y="7281"/>
                  <a:pt x="3895" y="7339"/>
                </a:cubicBezTo>
                <a:cubicBezTo>
                  <a:pt x="3962" y="7509"/>
                  <a:pt x="4027" y="7692"/>
                  <a:pt x="4141" y="7835"/>
                </a:cubicBezTo>
                <a:cubicBezTo>
                  <a:pt x="4578" y="8372"/>
                  <a:pt x="4914" y="8960"/>
                  <a:pt x="5240" y="9560"/>
                </a:cubicBezTo>
                <a:cubicBezTo>
                  <a:pt x="5427" y="9907"/>
                  <a:pt x="5646" y="10233"/>
                  <a:pt x="5846" y="10569"/>
                </a:cubicBezTo>
                <a:cubicBezTo>
                  <a:pt x="5905" y="10669"/>
                  <a:pt x="5957" y="10773"/>
                  <a:pt x="6016" y="10884"/>
                </a:cubicBezTo>
                <a:cubicBezTo>
                  <a:pt x="5943" y="10935"/>
                  <a:pt x="5888" y="10977"/>
                  <a:pt x="5825" y="11005"/>
                </a:cubicBezTo>
                <a:cubicBezTo>
                  <a:pt x="5784" y="11026"/>
                  <a:pt x="5729" y="11026"/>
                  <a:pt x="5680" y="11036"/>
                </a:cubicBezTo>
                <a:cubicBezTo>
                  <a:pt x="4502" y="9640"/>
                  <a:pt x="3262" y="8303"/>
                  <a:pt x="2454" y="6664"/>
                </a:cubicBezTo>
                <a:cubicBezTo>
                  <a:pt x="2395" y="6542"/>
                  <a:pt x="2329" y="6421"/>
                  <a:pt x="2270" y="6299"/>
                </a:cubicBezTo>
                <a:cubicBezTo>
                  <a:pt x="2257" y="6272"/>
                  <a:pt x="2257" y="6234"/>
                  <a:pt x="2246" y="6165"/>
                </a:cubicBezTo>
                <a:cubicBezTo>
                  <a:pt x="2333" y="6168"/>
                  <a:pt x="2416" y="6158"/>
                  <a:pt x="2486" y="6182"/>
                </a:cubicBezTo>
                <a:cubicBezTo>
                  <a:pt x="2835" y="6299"/>
                  <a:pt x="3178" y="6428"/>
                  <a:pt x="3525" y="6553"/>
                </a:cubicBezTo>
                <a:cubicBezTo>
                  <a:pt x="3622" y="6587"/>
                  <a:pt x="3719" y="6636"/>
                  <a:pt x="3819" y="6660"/>
                </a:cubicBezTo>
                <a:cubicBezTo>
                  <a:pt x="4041" y="6709"/>
                  <a:pt x="4232" y="6657"/>
                  <a:pt x="4373" y="6470"/>
                </a:cubicBezTo>
                <a:cubicBezTo>
                  <a:pt x="5126" y="5468"/>
                  <a:pt x="5884" y="4478"/>
                  <a:pt x="6505" y="3393"/>
                </a:cubicBezTo>
                <a:cubicBezTo>
                  <a:pt x="7004" y="2520"/>
                  <a:pt x="7520" y="1657"/>
                  <a:pt x="8126" y="843"/>
                </a:cubicBezTo>
                <a:cubicBezTo>
                  <a:pt x="8188" y="760"/>
                  <a:pt x="8248" y="676"/>
                  <a:pt x="8313" y="600"/>
                </a:cubicBezTo>
                <a:cubicBezTo>
                  <a:pt x="8348" y="562"/>
                  <a:pt x="8396" y="538"/>
                  <a:pt x="8438" y="507"/>
                </a:cubicBezTo>
                <a:cubicBezTo>
                  <a:pt x="8972" y="686"/>
                  <a:pt x="9498" y="864"/>
                  <a:pt x="10028" y="1037"/>
                </a:cubicBezTo>
                <a:cubicBezTo>
                  <a:pt x="10173" y="1086"/>
                  <a:pt x="10267" y="1179"/>
                  <a:pt x="10306" y="1318"/>
                </a:cubicBezTo>
                <a:cubicBezTo>
                  <a:pt x="10319" y="1366"/>
                  <a:pt x="10285" y="1428"/>
                  <a:pt x="10257" y="1535"/>
                </a:cubicBezTo>
                <a:cubicBezTo>
                  <a:pt x="10128" y="1387"/>
                  <a:pt x="10035" y="1283"/>
                  <a:pt x="9917" y="1148"/>
                </a:cubicBezTo>
                <a:cubicBezTo>
                  <a:pt x="9741" y="1460"/>
                  <a:pt x="9837" y="1698"/>
                  <a:pt x="10000" y="1948"/>
                </a:cubicBezTo>
                <a:cubicBezTo>
                  <a:pt x="9921" y="2104"/>
                  <a:pt x="9907" y="2298"/>
                  <a:pt x="9730" y="2409"/>
                </a:cubicBezTo>
                <a:lnTo>
                  <a:pt x="9727" y="2405"/>
                </a:lnTo>
                <a:lnTo>
                  <a:pt x="9724" y="2409"/>
                </a:lnTo>
                <a:lnTo>
                  <a:pt x="9724" y="2409"/>
                </a:lnTo>
                <a:cubicBezTo>
                  <a:pt x="9554" y="2946"/>
                  <a:pt x="9269" y="3427"/>
                  <a:pt x="8968" y="3902"/>
                </a:cubicBezTo>
                <a:cubicBezTo>
                  <a:pt x="8705" y="4321"/>
                  <a:pt x="8445" y="4740"/>
                  <a:pt x="8198" y="5170"/>
                </a:cubicBezTo>
                <a:cubicBezTo>
                  <a:pt x="8074" y="5392"/>
                  <a:pt x="7984" y="5631"/>
                  <a:pt x="7877" y="5863"/>
                </a:cubicBezTo>
                <a:cubicBezTo>
                  <a:pt x="7808" y="6016"/>
                  <a:pt x="7738" y="6168"/>
                  <a:pt x="7648" y="6359"/>
                </a:cubicBezTo>
                <a:cubicBezTo>
                  <a:pt x="7229" y="5984"/>
                  <a:pt x="7013" y="5503"/>
                  <a:pt x="6609" y="5056"/>
                </a:cubicBezTo>
                <a:cubicBezTo>
                  <a:pt x="6688" y="5776"/>
                  <a:pt x="6986" y="6286"/>
                  <a:pt x="7471" y="6699"/>
                </a:cubicBezTo>
                <a:cubicBezTo>
                  <a:pt x="7274" y="7252"/>
                  <a:pt x="6906" y="7825"/>
                  <a:pt x="6577" y="8077"/>
                </a:cubicBezTo>
                <a:cubicBezTo>
                  <a:pt x="6348" y="7894"/>
                  <a:pt x="6252" y="7613"/>
                  <a:pt x="6071" y="7395"/>
                </a:cubicBezTo>
                <a:cubicBezTo>
                  <a:pt x="5884" y="7173"/>
                  <a:pt x="5715" y="6941"/>
                  <a:pt x="5507" y="6674"/>
                </a:cubicBezTo>
                <a:cubicBezTo>
                  <a:pt x="5486" y="6768"/>
                  <a:pt x="5454" y="6816"/>
                  <a:pt x="5468" y="6844"/>
                </a:cubicBezTo>
                <a:cubicBezTo>
                  <a:pt x="5735" y="7454"/>
                  <a:pt x="6047" y="8039"/>
                  <a:pt x="6439" y="8583"/>
                </a:cubicBezTo>
                <a:cubicBezTo>
                  <a:pt x="6519" y="8690"/>
                  <a:pt x="6584" y="8822"/>
                  <a:pt x="6789" y="8826"/>
                </a:cubicBezTo>
                <a:cubicBezTo>
                  <a:pt x="6844" y="8749"/>
                  <a:pt x="6914" y="8659"/>
                  <a:pt x="6983" y="8570"/>
                </a:cubicBezTo>
                <a:cubicBezTo>
                  <a:pt x="7429" y="8718"/>
                  <a:pt x="8233" y="9214"/>
                  <a:pt x="8604" y="9563"/>
                </a:cubicBezTo>
                <a:cubicBezTo>
                  <a:pt x="8257" y="9879"/>
                  <a:pt x="7627" y="10219"/>
                  <a:pt x="6993" y="1042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 name="Google Shape;420;p30">
            <a:extLst>
              <a:ext uri="{FF2B5EF4-FFF2-40B4-BE49-F238E27FC236}">
                <a16:creationId xmlns:a16="http://schemas.microsoft.com/office/drawing/2014/main" id="{4295B4F9-336B-1EBD-FB1C-9C91013E5920}"/>
              </a:ext>
            </a:extLst>
          </p:cNvPr>
          <p:cNvGrpSpPr/>
          <p:nvPr/>
        </p:nvGrpSpPr>
        <p:grpSpPr>
          <a:xfrm flipH="1">
            <a:off x="390038" y="3161546"/>
            <a:ext cx="302343" cy="266950"/>
            <a:chOff x="1129997" y="1785758"/>
            <a:chExt cx="560442" cy="489002"/>
          </a:xfrm>
        </p:grpSpPr>
        <p:sp>
          <p:nvSpPr>
            <p:cNvPr id="25" name="Google Shape;421;p30">
              <a:extLst>
                <a:ext uri="{FF2B5EF4-FFF2-40B4-BE49-F238E27FC236}">
                  <a16:creationId xmlns:a16="http://schemas.microsoft.com/office/drawing/2014/main" id="{21519C58-7DC6-4C76-D70B-EBCA6CCA272A}"/>
                </a:ext>
              </a:extLst>
            </p:cNvPr>
            <p:cNvSpPr/>
            <p:nvPr/>
          </p:nvSpPr>
          <p:spPr>
            <a:xfrm>
              <a:off x="1129997" y="1785758"/>
              <a:ext cx="560442" cy="489002"/>
            </a:xfrm>
            <a:custGeom>
              <a:avLst/>
              <a:gdLst/>
              <a:ahLst/>
              <a:cxnLst/>
              <a:rect l="l" t="t" r="r" b="b"/>
              <a:pathLst>
                <a:path w="24131" h="21055" extrusionOk="0">
                  <a:moveTo>
                    <a:pt x="16842" y="1259"/>
                  </a:moveTo>
                  <a:cubicBezTo>
                    <a:pt x="17091" y="1259"/>
                    <a:pt x="17360" y="1292"/>
                    <a:pt x="17652" y="1362"/>
                  </a:cubicBezTo>
                  <a:cubicBezTo>
                    <a:pt x="20632" y="2072"/>
                    <a:pt x="22290" y="6533"/>
                    <a:pt x="21178" y="9111"/>
                  </a:cubicBezTo>
                  <a:cubicBezTo>
                    <a:pt x="20294" y="11158"/>
                    <a:pt x="18136" y="11633"/>
                    <a:pt x="16066" y="11633"/>
                  </a:cubicBezTo>
                  <a:cubicBezTo>
                    <a:pt x="15450" y="11633"/>
                    <a:pt x="14841" y="11591"/>
                    <a:pt x="14276" y="11536"/>
                  </a:cubicBezTo>
                  <a:cubicBezTo>
                    <a:pt x="14581" y="11321"/>
                    <a:pt x="14859" y="11075"/>
                    <a:pt x="15128" y="10783"/>
                  </a:cubicBezTo>
                  <a:cubicBezTo>
                    <a:pt x="15551" y="10328"/>
                    <a:pt x="16102" y="9772"/>
                    <a:pt x="16212" y="9134"/>
                  </a:cubicBezTo>
                  <a:cubicBezTo>
                    <a:pt x="16251" y="8915"/>
                    <a:pt x="16092" y="8709"/>
                    <a:pt x="15888" y="8709"/>
                  </a:cubicBezTo>
                  <a:cubicBezTo>
                    <a:pt x="15834" y="8709"/>
                    <a:pt x="15777" y="8723"/>
                    <a:pt x="15720" y="8756"/>
                  </a:cubicBezTo>
                  <a:cubicBezTo>
                    <a:pt x="15187" y="9061"/>
                    <a:pt x="14859" y="9662"/>
                    <a:pt x="14462" y="10118"/>
                  </a:cubicBezTo>
                  <a:cubicBezTo>
                    <a:pt x="14344" y="10255"/>
                    <a:pt x="14221" y="10387"/>
                    <a:pt x="14098" y="10524"/>
                  </a:cubicBezTo>
                  <a:cubicBezTo>
                    <a:pt x="13908" y="7038"/>
                    <a:pt x="13555" y="1259"/>
                    <a:pt x="16842" y="1259"/>
                  </a:cubicBezTo>
                  <a:close/>
                  <a:moveTo>
                    <a:pt x="6501" y="10226"/>
                  </a:moveTo>
                  <a:cubicBezTo>
                    <a:pt x="8234" y="10226"/>
                    <a:pt x="10070" y="11136"/>
                    <a:pt x="11587" y="12105"/>
                  </a:cubicBezTo>
                  <a:cubicBezTo>
                    <a:pt x="11232" y="12274"/>
                    <a:pt x="10914" y="12501"/>
                    <a:pt x="10567" y="12707"/>
                  </a:cubicBezTo>
                  <a:cubicBezTo>
                    <a:pt x="9957" y="13062"/>
                    <a:pt x="9373" y="13399"/>
                    <a:pt x="8799" y="13805"/>
                  </a:cubicBezTo>
                  <a:cubicBezTo>
                    <a:pt x="8624" y="13923"/>
                    <a:pt x="8712" y="14169"/>
                    <a:pt x="8906" y="14169"/>
                  </a:cubicBezTo>
                  <a:cubicBezTo>
                    <a:pt x="8920" y="14169"/>
                    <a:pt x="8934" y="14167"/>
                    <a:pt x="8950" y="14164"/>
                  </a:cubicBezTo>
                  <a:cubicBezTo>
                    <a:pt x="9806" y="13996"/>
                    <a:pt x="11050" y="13740"/>
                    <a:pt x="11797" y="13090"/>
                  </a:cubicBezTo>
                  <a:lnTo>
                    <a:pt x="11797" y="13090"/>
                  </a:lnTo>
                  <a:cubicBezTo>
                    <a:pt x="11570" y="14661"/>
                    <a:pt x="11301" y="16215"/>
                    <a:pt x="10809" y="17741"/>
                  </a:cubicBezTo>
                  <a:cubicBezTo>
                    <a:pt x="10254" y="19460"/>
                    <a:pt x="9158" y="20103"/>
                    <a:pt x="7923" y="20103"/>
                  </a:cubicBezTo>
                  <a:cubicBezTo>
                    <a:pt x="5954" y="20103"/>
                    <a:pt x="3631" y="18468"/>
                    <a:pt x="2584" y="16953"/>
                  </a:cubicBezTo>
                  <a:cubicBezTo>
                    <a:pt x="748" y="14301"/>
                    <a:pt x="2515" y="11157"/>
                    <a:pt x="5337" y="10378"/>
                  </a:cubicBezTo>
                  <a:cubicBezTo>
                    <a:pt x="5716" y="10273"/>
                    <a:pt x="6106" y="10226"/>
                    <a:pt x="6501" y="10226"/>
                  </a:cubicBezTo>
                  <a:close/>
                  <a:moveTo>
                    <a:pt x="16912" y="1"/>
                  </a:moveTo>
                  <a:cubicBezTo>
                    <a:pt x="15526" y="1"/>
                    <a:pt x="14231" y="782"/>
                    <a:pt x="13542" y="2323"/>
                  </a:cubicBezTo>
                  <a:cubicBezTo>
                    <a:pt x="12430" y="4792"/>
                    <a:pt x="12645" y="7740"/>
                    <a:pt x="13095" y="10451"/>
                  </a:cubicBezTo>
                  <a:cubicBezTo>
                    <a:pt x="12658" y="9790"/>
                    <a:pt x="12161" y="9116"/>
                    <a:pt x="11419" y="8861"/>
                  </a:cubicBezTo>
                  <a:cubicBezTo>
                    <a:pt x="11378" y="8847"/>
                    <a:pt x="11332" y="8838"/>
                    <a:pt x="11291" y="8838"/>
                  </a:cubicBezTo>
                  <a:cubicBezTo>
                    <a:pt x="11200" y="8405"/>
                    <a:pt x="11000" y="8018"/>
                    <a:pt x="10794" y="7612"/>
                  </a:cubicBezTo>
                  <a:cubicBezTo>
                    <a:pt x="10435" y="6893"/>
                    <a:pt x="10243" y="6072"/>
                    <a:pt x="9701" y="5457"/>
                  </a:cubicBezTo>
                  <a:cubicBezTo>
                    <a:pt x="9653" y="5404"/>
                    <a:pt x="9598" y="5382"/>
                    <a:pt x="9544" y="5382"/>
                  </a:cubicBezTo>
                  <a:cubicBezTo>
                    <a:pt x="9402" y="5382"/>
                    <a:pt x="9267" y="5536"/>
                    <a:pt x="9301" y="5694"/>
                  </a:cubicBezTo>
                  <a:cubicBezTo>
                    <a:pt x="9410" y="6232"/>
                    <a:pt x="9711" y="6737"/>
                    <a:pt x="9997" y="7206"/>
                  </a:cubicBezTo>
                  <a:cubicBezTo>
                    <a:pt x="10348" y="7776"/>
                    <a:pt x="10826" y="8278"/>
                    <a:pt x="11000" y="8929"/>
                  </a:cubicBezTo>
                  <a:cubicBezTo>
                    <a:pt x="10941" y="8970"/>
                    <a:pt x="10891" y="9029"/>
                    <a:pt x="10849" y="9088"/>
                  </a:cubicBezTo>
                  <a:cubicBezTo>
                    <a:pt x="10489" y="8760"/>
                    <a:pt x="10138" y="8409"/>
                    <a:pt x="9742" y="8127"/>
                  </a:cubicBezTo>
                  <a:cubicBezTo>
                    <a:pt x="9072" y="7644"/>
                    <a:pt x="8166" y="7435"/>
                    <a:pt x="7419" y="7084"/>
                  </a:cubicBezTo>
                  <a:cubicBezTo>
                    <a:pt x="7410" y="7080"/>
                    <a:pt x="7401" y="7078"/>
                    <a:pt x="7393" y="7078"/>
                  </a:cubicBezTo>
                  <a:cubicBezTo>
                    <a:pt x="7340" y="7078"/>
                    <a:pt x="7290" y="7141"/>
                    <a:pt x="7341" y="7185"/>
                  </a:cubicBezTo>
                  <a:cubicBezTo>
                    <a:pt x="7974" y="7722"/>
                    <a:pt x="8626" y="8223"/>
                    <a:pt x="9232" y="8788"/>
                  </a:cubicBezTo>
                  <a:cubicBezTo>
                    <a:pt x="9724" y="9244"/>
                    <a:pt x="10230" y="9645"/>
                    <a:pt x="10804" y="9950"/>
                  </a:cubicBezTo>
                  <a:cubicBezTo>
                    <a:pt x="10849" y="10182"/>
                    <a:pt x="10927" y="10405"/>
                    <a:pt x="11023" y="10619"/>
                  </a:cubicBezTo>
                  <a:cubicBezTo>
                    <a:pt x="9628" y="9737"/>
                    <a:pt x="8029" y="9178"/>
                    <a:pt x="6417" y="9178"/>
                  </a:cubicBezTo>
                  <a:cubicBezTo>
                    <a:pt x="5565" y="9178"/>
                    <a:pt x="4710" y="9334"/>
                    <a:pt x="3878" y="9681"/>
                  </a:cubicBezTo>
                  <a:cubicBezTo>
                    <a:pt x="1190" y="10806"/>
                    <a:pt x="0" y="14347"/>
                    <a:pt x="1400" y="16898"/>
                  </a:cubicBezTo>
                  <a:cubicBezTo>
                    <a:pt x="2729" y="19328"/>
                    <a:pt x="5167" y="21055"/>
                    <a:pt x="7922" y="21055"/>
                  </a:cubicBezTo>
                  <a:cubicBezTo>
                    <a:pt x="8226" y="21055"/>
                    <a:pt x="8534" y="21034"/>
                    <a:pt x="8845" y="20990"/>
                  </a:cubicBezTo>
                  <a:cubicBezTo>
                    <a:pt x="11847" y="20570"/>
                    <a:pt x="12822" y="16069"/>
                    <a:pt x="12882" y="13231"/>
                  </a:cubicBezTo>
                  <a:cubicBezTo>
                    <a:pt x="13519" y="14019"/>
                    <a:pt x="14180" y="14747"/>
                    <a:pt x="15073" y="15313"/>
                  </a:cubicBezTo>
                  <a:cubicBezTo>
                    <a:pt x="15128" y="15376"/>
                    <a:pt x="15173" y="15445"/>
                    <a:pt x="15227" y="15508"/>
                  </a:cubicBezTo>
                  <a:cubicBezTo>
                    <a:pt x="15346" y="15641"/>
                    <a:pt x="15484" y="15697"/>
                    <a:pt x="15619" y="15697"/>
                  </a:cubicBezTo>
                  <a:cubicBezTo>
                    <a:pt x="16062" y="15697"/>
                    <a:pt x="16472" y="15096"/>
                    <a:pt x="16071" y="14665"/>
                  </a:cubicBezTo>
                  <a:cubicBezTo>
                    <a:pt x="15519" y="14078"/>
                    <a:pt x="15027" y="13376"/>
                    <a:pt x="14558" y="12665"/>
                  </a:cubicBezTo>
                  <a:lnTo>
                    <a:pt x="14558" y="12665"/>
                  </a:lnTo>
                  <a:cubicBezTo>
                    <a:pt x="15107" y="12874"/>
                    <a:pt x="15698" y="12969"/>
                    <a:pt x="16304" y="12969"/>
                  </a:cubicBezTo>
                  <a:cubicBezTo>
                    <a:pt x="18447" y="12969"/>
                    <a:pt x="20763" y="11777"/>
                    <a:pt x="21953" y="10228"/>
                  </a:cubicBezTo>
                  <a:cubicBezTo>
                    <a:pt x="24131" y="7389"/>
                    <a:pt x="22122" y="3265"/>
                    <a:pt x="19853" y="1219"/>
                  </a:cubicBezTo>
                  <a:cubicBezTo>
                    <a:pt x="18952" y="404"/>
                    <a:pt x="17908" y="1"/>
                    <a:pt x="1691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422;p30">
              <a:extLst>
                <a:ext uri="{FF2B5EF4-FFF2-40B4-BE49-F238E27FC236}">
                  <a16:creationId xmlns:a16="http://schemas.microsoft.com/office/drawing/2014/main" id="{96F889D3-C228-E2E8-9EBB-DCF39F26B53A}"/>
                </a:ext>
              </a:extLst>
            </p:cNvPr>
            <p:cNvSpPr/>
            <p:nvPr/>
          </p:nvSpPr>
          <p:spPr>
            <a:xfrm>
              <a:off x="1585149" y="2103754"/>
              <a:ext cx="43733" cy="48447"/>
            </a:xfrm>
            <a:custGeom>
              <a:avLst/>
              <a:gdLst/>
              <a:ahLst/>
              <a:cxnLst/>
              <a:rect l="l" t="t" r="r" b="b"/>
              <a:pathLst>
                <a:path w="1883" h="2086" extrusionOk="0">
                  <a:moveTo>
                    <a:pt x="557" y="1969"/>
                  </a:moveTo>
                  <a:cubicBezTo>
                    <a:pt x="557" y="1974"/>
                    <a:pt x="557" y="1974"/>
                    <a:pt x="562" y="1974"/>
                  </a:cubicBezTo>
                  <a:cubicBezTo>
                    <a:pt x="563" y="1974"/>
                    <a:pt x="564" y="1975"/>
                    <a:pt x="565" y="1975"/>
                  </a:cubicBezTo>
                  <a:lnTo>
                    <a:pt x="565" y="1975"/>
                  </a:lnTo>
                  <a:cubicBezTo>
                    <a:pt x="563" y="1973"/>
                    <a:pt x="560" y="1971"/>
                    <a:pt x="557" y="1969"/>
                  </a:cubicBezTo>
                  <a:close/>
                  <a:moveTo>
                    <a:pt x="804" y="1"/>
                  </a:moveTo>
                  <a:cubicBezTo>
                    <a:pt x="672" y="1"/>
                    <a:pt x="540" y="33"/>
                    <a:pt x="415" y="106"/>
                  </a:cubicBezTo>
                  <a:cubicBezTo>
                    <a:pt x="120" y="279"/>
                    <a:pt x="1" y="607"/>
                    <a:pt x="1" y="935"/>
                  </a:cubicBezTo>
                  <a:cubicBezTo>
                    <a:pt x="1" y="1185"/>
                    <a:pt x="110" y="1518"/>
                    <a:pt x="293" y="1728"/>
                  </a:cubicBezTo>
                  <a:cubicBezTo>
                    <a:pt x="356" y="1828"/>
                    <a:pt x="434" y="1905"/>
                    <a:pt x="530" y="1955"/>
                  </a:cubicBezTo>
                  <a:cubicBezTo>
                    <a:pt x="495" y="1932"/>
                    <a:pt x="485" y="1922"/>
                    <a:pt x="488" y="1922"/>
                  </a:cubicBezTo>
                  <a:cubicBezTo>
                    <a:pt x="492" y="1922"/>
                    <a:pt x="507" y="1931"/>
                    <a:pt x="525" y="1947"/>
                  </a:cubicBezTo>
                  <a:cubicBezTo>
                    <a:pt x="530" y="1951"/>
                    <a:pt x="539" y="1955"/>
                    <a:pt x="543" y="1960"/>
                  </a:cubicBezTo>
                  <a:cubicBezTo>
                    <a:pt x="557" y="1969"/>
                    <a:pt x="571" y="1974"/>
                    <a:pt x="585" y="1978"/>
                  </a:cubicBezTo>
                  <a:cubicBezTo>
                    <a:pt x="576" y="1978"/>
                    <a:pt x="572" y="1978"/>
                    <a:pt x="565" y="1975"/>
                  </a:cubicBezTo>
                  <a:lnTo>
                    <a:pt x="565" y="1975"/>
                  </a:lnTo>
                  <a:cubicBezTo>
                    <a:pt x="658" y="2046"/>
                    <a:pt x="781" y="2085"/>
                    <a:pt x="901" y="2085"/>
                  </a:cubicBezTo>
                  <a:cubicBezTo>
                    <a:pt x="1064" y="2085"/>
                    <a:pt x="1223" y="2012"/>
                    <a:pt x="1296" y="1846"/>
                  </a:cubicBezTo>
                  <a:cubicBezTo>
                    <a:pt x="1304" y="1833"/>
                    <a:pt x="1313" y="1814"/>
                    <a:pt x="1317" y="1801"/>
                  </a:cubicBezTo>
                  <a:cubicBezTo>
                    <a:pt x="1327" y="1791"/>
                    <a:pt x="1336" y="1778"/>
                    <a:pt x="1345" y="1764"/>
                  </a:cubicBezTo>
                  <a:cubicBezTo>
                    <a:pt x="1405" y="1741"/>
                    <a:pt x="1460" y="1705"/>
                    <a:pt x="1504" y="1655"/>
                  </a:cubicBezTo>
                  <a:cubicBezTo>
                    <a:pt x="1864" y="1267"/>
                    <a:pt x="1883" y="725"/>
                    <a:pt x="1514" y="329"/>
                  </a:cubicBezTo>
                  <a:cubicBezTo>
                    <a:pt x="1328" y="131"/>
                    <a:pt x="1068" y="1"/>
                    <a:pt x="804"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图片 1">
            <a:extLst>
              <a:ext uri="{FF2B5EF4-FFF2-40B4-BE49-F238E27FC236}">
                <a16:creationId xmlns:a16="http://schemas.microsoft.com/office/drawing/2014/main" id="{8369FB67-B37B-A457-898B-66AD28C6EDE9}"/>
              </a:ext>
            </a:extLst>
          </p:cNvPr>
          <p:cNvPicPr>
            <a:picLocks noChangeAspect="1"/>
          </p:cNvPicPr>
          <p:nvPr/>
        </p:nvPicPr>
        <p:blipFill>
          <a:blip r:embed="rId3">
            <a:biLevel thresh="50000"/>
            <a:extLst>
              <a:ext uri="{BEBA8EAE-BF5A-486C-A8C5-ECC9F3942E4B}">
                <a14:imgProps xmlns:a14="http://schemas.microsoft.com/office/drawing/2010/main">
                  <a14:imgLayer r:embed="rId4">
                    <a14:imgEffect>
                      <a14:backgroundRemoval t="9785" b="93738" l="8023" r="91389">
                        <a14:foregroundMark x1="20548" y1="74364" x2="15656" y2="79452"/>
                        <a14:foregroundMark x1="20352" y1="74755" x2="20548" y2="75538"/>
                        <a14:foregroundMark x1="27513" y1="81800" x2="24658" y2="87084"/>
                        <a14:foregroundMark x1="27936" y1="81018" x2="27513" y2="81800"/>
                        <a14:foregroundMark x1="28571" y1="79843" x2="27936" y2="81018"/>
                        <a14:foregroundMark x1="32877" y1="82387" x2="34247" y2="90215"/>
                        <a14:foregroundMark x1="38748" y1="83562" x2="34247" y2="89237"/>
                        <a14:foregroundMark x1="43648" y1="84678" x2="48141" y2="85127"/>
                        <a14:foregroundMark x1="42270" y1="88650" x2="46184" y2="88650"/>
                        <a14:foregroundMark x1="52371" y1="90709" x2="52446" y2="93933"/>
                        <a14:foregroundMark x1="52330" y1="88936" x2="52362" y2="90318"/>
                        <a14:foregroundMark x1="52250" y1="85519" x2="52322" y2="88593"/>
                        <a14:foregroundMark x1="67211" y1="84874" x2="69863" y2="89041"/>
                        <a14:foregroundMark x1="62818" y1="90607" x2="68297" y2="90607"/>
                        <a14:foregroundMark x1="62231" y1="91194" x2="59100" y2="92955"/>
                        <a14:foregroundMark x1="69472" y1="79843" x2="74560" y2="87280"/>
                        <a14:foregroundMark x1="70450" y1="80235" x2="76321" y2="87476"/>
                        <a14:foregroundMark x1="72407" y1="79648" x2="78359" y2="75622"/>
                        <a14:foregroundMark x1="86579" y1="73839" x2="91585" y2="74951"/>
                        <a14:foregroundMark x1="81018" y1="72603" x2="81314" y2="72669"/>
                        <a14:foregroundMark x1="87496" y1="72337" x2="87867" y2="73386"/>
                        <a14:foregroundMark x1="84540" y1="63992" x2="86624" y2="69877"/>
                        <a14:foregroundMark x1="87867" y1="73386" x2="87867" y2="73581"/>
                        <a14:foregroundMark x1="90998" y1="73973" x2="88650" y2="77104"/>
                        <a14:foregroundMark x1="80243" y1="74352" x2="79843" y2="74364"/>
                        <a14:foregroundMark x1="84736" y1="68102" x2="83953" y2="63796"/>
                        <a14:foregroundMark x1="10372" y1="68689" x2="8023" y2="71233"/>
                        <a14:foregroundMark x1="11742" y1="75147" x2="16047" y2="73581"/>
                        <a14:foregroundMark x1="11546" y1="76125" x2="13112" y2="75538"/>
                        <a14:foregroundMark x1="15125" y1="79648" x2="16634" y2="80235"/>
                        <a14:foregroundMark x1="13112" y1="78865" x2="15125" y2="79648"/>
                        <a14:foregroundMark x1="14411" y1="79648" x2="15656" y2="80626"/>
                        <a14:foregroundMark x1="12916" y1="78474" x2="14411" y2="79648"/>
                        <a14:foregroundMark x1="14873" y1="79648" x2="16634" y2="81409"/>
                        <a14:foregroundMark x1="13307" y1="78082" x2="14873" y2="79648"/>
                        <a14:foregroundMark x1="19374" y1="83562" x2="20352" y2="83757"/>
                        <a14:foregroundMark x1="21918" y1="75147" x2="20939" y2="81409"/>
                        <a14:foregroundMark x1="22309" y1="75342" x2="23092" y2="75538"/>
                        <a14:foregroundMark x1="23092" y1="86106" x2="26810" y2="87867"/>
                        <a14:foregroundMark x1="27355" y1="84084" x2="25636" y2="86888"/>
                        <a14:foregroundMark x1="28755" y1="81800" x2="27769" y2="83409"/>
                        <a14:foregroundMark x1="29234" y1="81018" x2="28755" y2="81800"/>
                        <a14:foregroundMark x1="29354" y1="80822" x2="29234" y2="81018"/>
                        <a14:foregroundMark x1="33659" y1="81800" x2="33464" y2="85127"/>
                        <a14:foregroundMark x1="31352" y1="80944" x2="32485" y2="81605"/>
                        <a14:foregroundMark x1="30137" y1="80235" x2="31096" y2="80795"/>
                        <a14:foregroundMark x1="30920" y1="89824" x2="34051" y2="90802"/>
                        <a14:foregroundMark x1="39922" y1="92759" x2="50294" y2="93542"/>
                        <a14:foregroundMark x1="50294" y1="93542" x2="48532" y2="91977"/>
                        <a14:foregroundMark x1="58904" y1="85910" x2="55382" y2="88845"/>
                        <a14:foregroundMark x1="57926" y1="85714" x2="58317" y2="86693"/>
                        <a14:foregroundMark x1="55530" y1="85343" x2="53229" y2="84932"/>
                        <a14:foregroundMark x1="56288" y1="85478" x2="56057" y2="85437"/>
                        <a14:foregroundMark x1="58708" y1="85910" x2="56650" y2="85543"/>
                        <a14:foregroundMark x1="60593" y1="91121" x2="61057" y2="91389"/>
                        <a14:foregroundMark x1="57339" y1="89237" x2="59193" y2="90310"/>
                        <a14:foregroundMark x1="65166" y1="82387" x2="65689" y2="82313"/>
                        <a14:foregroundMark x1="81605" y1="71820" x2="81854" y2="71820"/>
                        <a14:foregroundMark x1="84344" y1="63014" x2="84344" y2="65362"/>
                        <a14:foregroundMark x1="35025" y1="50685" x2="35616" y2="54403"/>
                        <a14:foregroundMark x1="34932" y1="50098" x2="35025" y2="50685"/>
                        <a14:foregroundMark x1="34745" y1="48924" x2="34932" y2="50098"/>
                        <a14:foregroundMark x1="34714" y1="48728" x2="34745" y2="48924"/>
                        <a14:foregroundMark x1="34247" y1="45793" x2="34714" y2="48728"/>
                        <a14:foregroundMark x1="64088" y1="40161" x2="73581" y2="40313"/>
                        <a14:foregroundMark x1="60512" y1="40104" x2="63701" y2="40155"/>
                        <a14:foregroundMark x1="57887" y1="40062" x2="58861" y2="40078"/>
                        <a14:foregroundMark x1="31996" y1="62427" x2="31311" y2="66732"/>
                        <a14:foregroundMark x1="32183" y1="61252" x2="31996" y2="62427"/>
                        <a14:foregroundMark x1="32681" y1="58121" x2="32183" y2="61252"/>
                        <a14:foregroundMark x1="27006" y1="52838" x2="27006" y2="52838"/>
                        <a14:foregroundMark x1="27397" y1="54990" x2="27397" y2="54990"/>
                        <a14:foregroundMark x1="29159" y1="52838" x2="29159" y2="52838"/>
                        <a14:backgroundMark x1="35812" y1="16438" x2="28180" y2="23875"/>
                        <a14:backgroundMark x1="28180" y1="23875" x2="27984" y2="24266"/>
                        <a14:backgroundMark x1="18004" y1="67319" x2="14286" y2="70254"/>
                        <a14:backgroundMark x1="12524" y1="79648" x2="12524" y2="79648"/>
                        <a14:backgroundMark x1="31311" y1="80626" x2="31507" y2="80822"/>
                        <a14:backgroundMark x1="30528" y1="81800" x2="30528" y2="81800"/>
                        <a14:backgroundMark x1="31115" y1="81018" x2="31115" y2="81018"/>
                        <a14:backgroundMark x1="31311" y1="81018" x2="31311" y2="81018"/>
                        <a14:backgroundMark x1="41096" y1="80822" x2="45597" y2="82192"/>
                        <a14:backgroundMark x1="54990" y1="86497" x2="55186" y2="86693"/>
                        <a14:backgroundMark x1="64188" y1="84932" x2="67515" y2="84344"/>
                        <a14:backgroundMark x1="54795" y1="86497" x2="55382" y2="86497"/>
                        <a14:backgroundMark x1="59687" y1="90020" x2="60470" y2="91194"/>
                        <a14:backgroundMark x1="81605" y1="74168" x2="84932" y2="74364"/>
                        <a14:backgroundMark x1="80626" y1="74364" x2="86497" y2="73973"/>
                        <a14:backgroundMark x1="77886" y1="76517" x2="78474" y2="76321"/>
                        <a14:backgroundMark x1="80235" y1="74364" x2="80822" y2="74364"/>
                        <a14:backgroundMark x1="83366" y1="47554" x2="84540" y2="50881"/>
                        <a14:backgroundMark x1="80626" y1="33464" x2="84932" y2="39922"/>
                        <a14:backgroundMark x1="74755" y1="28571" x2="80626" y2="37573"/>
                        <a14:backgroundMark x1="80626" y1="37573" x2="80626" y2="37573"/>
                        <a14:backgroundMark x1="56556" y1="35029" x2="56311" y2="35795"/>
                        <a14:backgroundMark x1="19374" y1="37182" x2="15264" y2="48141"/>
                        <a14:backgroundMark x1="21135" y1="35421" x2="28180" y2="25832"/>
                        <a14:backgroundMark x1="28180" y1="25832" x2="39530" y2="19178"/>
                        <a14:backgroundMark x1="39530" y1="19178" x2="52055" y2="17613"/>
                        <a14:backgroundMark x1="52055" y1="17613" x2="60665" y2="18787"/>
                        <a14:backgroundMark x1="54207" y1="31898" x2="54046" y2="35759"/>
                        <a14:backgroundMark x1="53229" y1="29746" x2="59100" y2="32681"/>
                        <a14:backgroundMark x1="51468" y1="25832" x2="51859" y2="33659"/>
                        <a14:backgroundMark x1="50098" y1="25440" x2="47945" y2="27006"/>
                        <a14:backgroundMark x1="50489" y1="27397" x2="49511" y2="26614"/>
                        <a14:backgroundMark x1="45793" y1="34247" x2="42270" y2="37182"/>
                        <a14:backgroundMark x1="40705" y1="34247" x2="45988" y2="37573"/>
                        <a14:backgroundMark x1="44031" y1="33268" x2="36791" y2="37965"/>
                        <a14:backgroundMark x1="33464" y1="38160" x2="37182" y2="37965"/>
                        <a14:backgroundMark x1="34247" y1="42857" x2="47559" y2="42348"/>
                        <a14:backgroundMark x1="55773" y1="48728" x2="56556" y2="52642"/>
                        <a14:backgroundMark x1="63992" y1="48532" x2="64384" y2="52055"/>
                        <a14:backgroundMark x1="57339" y1="66341" x2="57534" y2="69276"/>
                        <a14:backgroundMark x1="49706" y1="64579" x2="67710" y2="62818"/>
                        <a14:backgroundMark x1="62818" y1="65558" x2="73190" y2="64579"/>
                        <a14:backgroundMark x1="72994" y1="56360" x2="67710" y2="65166"/>
                        <a14:backgroundMark x1="67710" y1="65166" x2="67710" y2="65166"/>
                        <a14:backgroundMark x1="74951" y1="54795" x2="70841" y2="57926"/>
                        <a14:backgroundMark x1="77104" y1="60470" x2="74755" y2="63209"/>
                        <a14:backgroundMark x1="74951" y1="51859" x2="74755" y2="56360"/>
                        <a14:backgroundMark x1="27789" y1="54990" x2="27789" y2="56360"/>
                        <a14:backgroundMark x1="27789" y1="53033" x2="27789" y2="54990"/>
                        <a14:backgroundMark x1="37573" y1="61644" x2="38552" y2="64384"/>
                        <a14:backgroundMark x1="45010" y1="62231" x2="45010" y2="66928"/>
                        <a14:backgroundMark x1="24266" y1="60274" x2="27202" y2="59491"/>
                        <a14:backgroundMark x1="26419" y1="56556" x2="26419" y2="56556"/>
                        <a14:backgroundMark x1="29159" y1="52838" x2="29159" y2="52838"/>
                        <a14:backgroundMark x1="26223" y1="55577" x2="26223" y2="55577"/>
                        <a14:backgroundMark x1="24658" y1="53816" x2="24658" y2="53816"/>
                        <a14:backgroundMark x1="22114" y1="56751" x2="22114" y2="56751"/>
                        <a14:backgroundMark x1="21331" y1="61252" x2="21331" y2="61252"/>
                        <a14:backgroundMark x1="31115" y1="61252" x2="31115" y2="61252"/>
                        <a14:backgroundMark x1="31703" y1="62427" x2="31703" y2="62427"/>
                        <a14:backgroundMark x1="53229" y1="40705" x2="53229" y2="40705"/>
                        <a14:backgroundMark x1="54012" y1="40313" x2="54012" y2="40313"/>
                        <a14:backgroundMark x1="53816" y1="39139" x2="53229" y2="41683"/>
                        <a14:backgroundMark x1="61252" y1="36986" x2="62622" y2="37378"/>
                        <a14:backgroundMark x1="64971" y1="38160" x2="65362" y2="38160"/>
                        <a14:backgroundMark x1="68689" y1="38943" x2="68689" y2="38943"/>
                        <a14:backgroundMark x1="71624" y1="40117" x2="71624" y2="40117"/>
                        <a14:backgroundMark x1="71037" y1="40117" x2="71037" y2="40117"/>
                        <a14:backgroundMark x1="45401" y1="49511" x2="45401" y2="49511"/>
                        <a14:backgroundMark x1="44814" y1="51468" x2="44814" y2="51468"/>
                        <a14:backgroundMark x1="38943" y1="48924" x2="38943" y2="48924"/>
                        <a14:backgroundMark x1="38160" y1="50685" x2="38160" y2="50685"/>
                        <a14:backgroundMark x1="33268" y1="50098" x2="33268" y2="50098"/>
                        <a14:backgroundMark x1="32681" y1="48728" x2="32681" y2="48728"/>
                      </a14:backgroundRemoval>
                    </a14:imgEffect>
                  </a14:imgLayer>
                </a14:imgProps>
              </a:ext>
            </a:extLst>
          </a:blip>
          <a:stretch>
            <a:fillRect/>
          </a:stretch>
        </p:blipFill>
        <p:spPr>
          <a:xfrm>
            <a:off x="8305388" y="70956"/>
            <a:ext cx="588363" cy="588363"/>
          </a:xfrm>
          <a:prstGeom prst="rect">
            <a:avLst/>
          </a:prstGeom>
        </p:spPr>
      </p:pic>
    </p:spTree>
    <p:extLst>
      <p:ext uri="{BB962C8B-B14F-4D97-AF65-F5344CB8AC3E}">
        <p14:creationId xmlns:p14="http://schemas.microsoft.com/office/powerpoint/2010/main" val="265426420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300">
        <p159:morph option="byObject"/>
      </p:transition>
    </mc:Choice>
    <mc:Fallback>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07"/>
        <p:cNvGrpSpPr/>
        <p:nvPr/>
      </p:nvGrpSpPr>
      <p:grpSpPr>
        <a:xfrm>
          <a:off x="0" y="0"/>
          <a:ext cx="0" cy="0"/>
          <a:chOff x="0" y="0"/>
          <a:chExt cx="0" cy="0"/>
        </a:xfrm>
      </p:grpSpPr>
      <p:sp>
        <p:nvSpPr>
          <p:cNvPr id="508" name="Google Shape;508;p32"/>
          <p:cNvSpPr txBox="1">
            <a:spLocks noGrp="1"/>
          </p:cNvSpPr>
          <p:nvPr>
            <p:ph type="subTitle" idx="1"/>
          </p:nvPr>
        </p:nvSpPr>
        <p:spPr>
          <a:xfrm>
            <a:off x="868123" y="2298290"/>
            <a:ext cx="6015600" cy="1949100"/>
          </a:xfrm>
          <a:prstGeom prst="rect">
            <a:avLst/>
          </a:prstGeom>
        </p:spPr>
        <p:txBody>
          <a:bodyPr spcFirstLastPara="1" wrap="square" lIns="0" tIns="0" rIns="0" bIns="0" anchor="t" anchorCtr="0">
            <a:noAutofit/>
          </a:bodyPr>
          <a:lstStyle/>
          <a:p>
            <a:pPr marL="0" lvl="0" indent="0" algn="l" rtl="0">
              <a:spcBef>
                <a:spcPts val="0"/>
              </a:spcBef>
              <a:spcAft>
                <a:spcPts val="0"/>
              </a:spcAft>
              <a:buClr>
                <a:schemeClr val="dk1"/>
              </a:buClr>
              <a:buSzPts val="600"/>
              <a:buFont typeface="Arial"/>
              <a:buNone/>
            </a:pPr>
            <a:r>
              <a:rPr lang="en-US" altLang="zh-CN" dirty="0">
                <a:solidFill>
                  <a:srgbClr val="F3F3F3"/>
                </a:solidFill>
              </a:rPr>
              <a:t>2023.11.8</a:t>
            </a:r>
          </a:p>
          <a:p>
            <a:pPr marL="0" lvl="0" indent="0" algn="l" rtl="0">
              <a:spcBef>
                <a:spcPts val="0"/>
              </a:spcBef>
              <a:spcAft>
                <a:spcPts val="0"/>
              </a:spcAft>
              <a:buClr>
                <a:schemeClr val="dk1"/>
              </a:buClr>
              <a:buSzPts val="600"/>
              <a:buFont typeface="Arial"/>
              <a:buNone/>
            </a:pPr>
            <a:r>
              <a:rPr lang="zh-CN" altLang="en-US" dirty="0">
                <a:solidFill>
                  <a:srgbClr val="F3F3F3"/>
                </a:solidFill>
              </a:rPr>
              <a:t>工作内容安排，初步搭建框架</a:t>
            </a:r>
            <a:endParaRPr lang="en-US" altLang="zh-CN" dirty="0">
              <a:solidFill>
                <a:srgbClr val="F3F3F3"/>
              </a:solidFill>
            </a:endParaRPr>
          </a:p>
          <a:p>
            <a:pPr marL="0" lvl="0" indent="0" algn="l" rtl="0">
              <a:spcBef>
                <a:spcPts val="0"/>
              </a:spcBef>
              <a:spcAft>
                <a:spcPts val="0"/>
              </a:spcAft>
              <a:buClr>
                <a:schemeClr val="dk1"/>
              </a:buClr>
              <a:buSzPts val="600"/>
              <a:buFont typeface="Arial"/>
              <a:buNone/>
            </a:pPr>
            <a:endParaRPr lang="en-US" altLang="zh-CN" dirty="0"/>
          </a:p>
          <a:p>
            <a:pPr marL="0" lvl="0" indent="0" algn="l" rtl="0">
              <a:spcBef>
                <a:spcPts val="0"/>
              </a:spcBef>
              <a:spcAft>
                <a:spcPts val="0"/>
              </a:spcAft>
              <a:buClr>
                <a:schemeClr val="dk1"/>
              </a:buClr>
              <a:buSzPts val="600"/>
              <a:buFont typeface="Arial"/>
              <a:buNone/>
            </a:pPr>
            <a:r>
              <a:rPr lang="en-US" altLang="zh-CN" dirty="0">
                <a:solidFill>
                  <a:srgbClr val="F3F3F3"/>
                </a:solidFill>
              </a:rPr>
              <a:t>2023.11.9-2023.11.14</a:t>
            </a:r>
          </a:p>
          <a:p>
            <a:pPr marL="0" lvl="0" indent="0" algn="l" rtl="0">
              <a:spcBef>
                <a:spcPts val="0"/>
              </a:spcBef>
              <a:spcAft>
                <a:spcPts val="0"/>
              </a:spcAft>
              <a:buClr>
                <a:schemeClr val="dk1"/>
              </a:buClr>
              <a:buSzPts val="600"/>
              <a:buFont typeface="Arial"/>
              <a:buNone/>
            </a:pPr>
            <a:r>
              <a:rPr lang="zh-CN" altLang="en-US" dirty="0"/>
              <a:t>实际编写环节</a:t>
            </a:r>
            <a:endParaRPr lang="en-US" altLang="zh-CN" dirty="0"/>
          </a:p>
          <a:p>
            <a:pPr marL="0" lvl="0" indent="0" algn="l" rtl="0">
              <a:spcBef>
                <a:spcPts val="0"/>
              </a:spcBef>
              <a:spcAft>
                <a:spcPts val="0"/>
              </a:spcAft>
              <a:buClr>
                <a:schemeClr val="dk1"/>
              </a:buClr>
              <a:buSzPts val="600"/>
              <a:buFont typeface="Arial"/>
              <a:buNone/>
            </a:pPr>
            <a:endParaRPr lang="en-US" altLang="zh-CN" dirty="0">
              <a:solidFill>
                <a:srgbClr val="F3F3F3"/>
              </a:solidFill>
            </a:endParaRPr>
          </a:p>
          <a:p>
            <a:pPr marL="0" lvl="0" indent="0" algn="l" rtl="0">
              <a:spcBef>
                <a:spcPts val="0"/>
              </a:spcBef>
              <a:spcAft>
                <a:spcPts val="0"/>
              </a:spcAft>
              <a:buClr>
                <a:schemeClr val="dk1"/>
              </a:buClr>
              <a:buSzPts val="600"/>
              <a:buFont typeface="Arial"/>
              <a:buNone/>
            </a:pPr>
            <a:r>
              <a:rPr lang="en-US" altLang="zh-CN" dirty="0"/>
              <a:t>2023.11.15-2023.11.17</a:t>
            </a:r>
          </a:p>
          <a:p>
            <a:pPr marL="0" lvl="0" indent="0" algn="l" rtl="0">
              <a:spcBef>
                <a:spcPts val="0"/>
              </a:spcBef>
              <a:spcAft>
                <a:spcPts val="0"/>
              </a:spcAft>
              <a:buClr>
                <a:schemeClr val="dk1"/>
              </a:buClr>
              <a:buSzPts val="600"/>
              <a:buFont typeface="Arial"/>
              <a:buNone/>
            </a:pPr>
            <a:r>
              <a:rPr lang="zh-CN" altLang="en-US" dirty="0">
                <a:solidFill>
                  <a:srgbClr val="F3F3F3"/>
                </a:solidFill>
              </a:rPr>
              <a:t>测试及</a:t>
            </a:r>
            <a:r>
              <a:rPr lang="en-US" altLang="zh-CN" dirty="0">
                <a:solidFill>
                  <a:srgbClr val="F3F3F3"/>
                </a:solidFill>
              </a:rPr>
              <a:t>bug</a:t>
            </a:r>
            <a:r>
              <a:rPr lang="zh-CN" altLang="en-US" dirty="0">
                <a:solidFill>
                  <a:srgbClr val="F3F3F3"/>
                </a:solidFill>
              </a:rPr>
              <a:t>修复环节</a:t>
            </a:r>
          </a:p>
        </p:txBody>
      </p:sp>
      <p:sp>
        <p:nvSpPr>
          <p:cNvPr id="509" name="Google Shape;509;p32"/>
          <p:cNvSpPr txBox="1">
            <a:spLocks noGrp="1"/>
          </p:cNvSpPr>
          <p:nvPr>
            <p:ph type="title"/>
          </p:nvPr>
        </p:nvSpPr>
        <p:spPr>
          <a:xfrm>
            <a:off x="1037454" y="471510"/>
            <a:ext cx="6471748" cy="10329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altLang="zh-CN" sz="4800" b="1" dirty="0">
                <a:latin typeface="仿宋" panose="02010609060101010101" pitchFamily="49" charset="-122"/>
                <a:ea typeface="仿宋" panose="02010609060101010101" pitchFamily="49" charset="-122"/>
              </a:rPr>
              <a:t>2.</a:t>
            </a:r>
            <a:r>
              <a:rPr lang="zh-CN" altLang="en-US" sz="4800" b="1" dirty="0">
                <a:latin typeface="仿宋" panose="02010609060101010101" pitchFamily="49" charset="-122"/>
                <a:ea typeface="仿宋" panose="02010609060101010101" pitchFamily="49" charset="-122"/>
              </a:rPr>
              <a:t>预期计划</a:t>
            </a:r>
            <a:endParaRPr lang="en-US" sz="4800" b="1" dirty="0">
              <a:latin typeface="仿宋" panose="02010609060101010101" pitchFamily="49" charset="-122"/>
              <a:ea typeface="仿宋" panose="02010609060101010101" pitchFamily="49" charset="-122"/>
            </a:endParaRPr>
          </a:p>
        </p:txBody>
      </p:sp>
      <p:grpSp>
        <p:nvGrpSpPr>
          <p:cNvPr id="510" name="Google Shape;510;p32"/>
          <p:cNvGrpSpPr/>
          <p:nvPr/>
        </p:nvGrpSpPr>
        <p:grpSpPr>
          <a:xfrm>
            <a:off x="6582078" y="2663496"/>
            <a:ext cx="3033892" cy="2306321"/>
            <a:chOff x="6090915" y="1487839"/>
            <a:chExt cx="3033892" cy="2306321"/>
          </a:xfrm>
        </p:grpSpPr>
        <p:grpSp>
          <p:nvGrpSpPr>
            <p:cNvPr id="511" name="Google Shape;511;p32"/>
            <p:cNvGrpSpPr/>
            <p:nvPr/>
          </p:nvGrpSpPr>
          <p:grpSpPr>
            <a:xfrm>
              <a:off x="6749502" y="2208844"/>
              <a:ext cx="2375305" cy="1585316"/>
              <a:chOff x="6749502" y="2208844"/>
              <a:chExt cx="2375305" cy="1585316"/>
            </a:xfrm>
          </p:grpSpPr>
          <p:sp>
            <p:nvSpPr>
              <p:cNvPr id="512" name="Google Shape;512;p32"/>
              <p:cNvSpPr/>
              <p:nvPr/>
            </p:nvSpPr>
            <p:spPr>
              <a:xfrm>
                <a:off x="6813788" y="2246274"/>
                <a:ext cx="631126" cy="650993"/>
              </a:xfrm>
              <a:custGeom>
                <a:avLst/>
                <a:gdLst/>
                <a:ahLst/>
                <a:cxnLst/>
                <a:rect l="l" t="t" r="r" b="b"/>
                <a:pathLst>
                  <a:path w="19379" h="19408" extrusionOk="0">
                    <a:moveTo>
                      <a:pt x="8356" y="1"/>
                    </a:moveTo>
                    <a:cubicBezTo>
                      <a:pt x="8333" y="1"/>
                      <a:pt x="8316" y="12"/>
                      <a:pt x="8298" y="25"/>
                    </a:cubicBezTo>
                    <a:cubicBezTo>
                      <a:pt x="8209" y="94"/>
                      <a:pt x="8209" y="94"/>
                      <a:pt x="8898" y="1113"/>
                    </a:cubicBezTo>
                    <a:cubicBezTo>
                      <a:pt x="12498" y="6432"/>
                      <a:pt x="15023" y="10170"/>
                      <a:pt x="16458" y="12302"/>
                    </a:cubicBezTo>
                    <a:cubicBezTo>
                      <a:pt x="14674" y="9973"/>
                      <a:pt x="11788" y="6096"/>
                      <a:pt x="9961" y="3646"/>
                    </a:cubicBezTo>
                    <a:cubicBezTo>
                      <a:pt x="9296" y="2752"/>
                      <a:pt x="8724" y="1986"/>
                      <a:pt x="8319" y="1442"/>
                    </a:cubicBezTo>
                    <a:cubicBezTo>
                      <a:pt x="7756" y="688"/>
                      <a:pt x="7637" y="531"/>
                      <a:pt x="7561" y="531"/>
                    </a:cubicBezTo>
                    <a:cubicBezTo>
                      <a:pt x="7541" y="531"/>
                      <a:pt x="7524" y="542"/>
                      <a:pt x="7502" y="556"/>
                    </a:cubicBezTo>
                    <a:cubicBezTo>
                      <a:pt x="7473" y="573"/>
                      <a:pt x="7456" y="604"/>
                      <a:pt x="7449" y="635"/>
                    </a:cubicBezTo>
                    <a:cubicBezTo>
                      <a:pt x="7449" y="646"/>
                      <a:pt x="7446" y="656"/>
                      <a:pt x="7491" y="739"/>
                    </a:cubicBezTo>
                    <a:lnTo>
                      <a:pt x="7484" y="743"/>
                    </a:lnTo>
                    <a:cubicBezTo>
                      <a:pt x="7491" y="746"/>
                      <a:pt x="7498" y="756"/>
                      <a:pt x="7508" y="770"/>
                    </a:cubicBezTo>
                    <a:cubicBezTo>
                      <a:pt x="7764" y="1214"/>
                      <a:pt x="9061" y="3203"/>
                      <a:pt x="15564" y="12748"/>
                    </a:cubicBezTo>
                    <a:cubicBezTo>
                      <a:pt x="14483" y="11304"/>
                      <a:pt x="13076" y="9374"/>
                      <a:pt x="11832" y="7669"/>
                    </a:cubicBezTo>
                    <a:cubicBezTo>
                      <a:pt x="7359" y="1535"/>
                      <a:pt x="6798" y="830"/>
                      <a:pt x="6607" y="830"/>
                    </a:cubicBezTo>
                    <a:cubicBezTo>
                      <a:pt x="6581" y="830"/>
                      <a:pt x="6562" y="843"/>
                      <a:pt x="6541" y="857"/>
                    </a:cubicBezTo>
                    <a:cubicBezTo>
                      <a:pt x="6514" y="874"/>
                      <a:pt x="6496" y="902"/>
                      <a:pt x="6490" y="933"/>
                    </a:cubicBezTo>
                    <a:cubicBezTo>
                      <a:pt x="6483" y="967"/>
                      <a:pt x="6490" y="999"/>
                      <a:pt x="6507" y="1027"/>
                    </a:cubicBezTo>
                    <a:lnTo>
                      <a:pt x="13281" y="11068"/>
                    </a:lnTo>
                    <a:cubicBezTo>
                      <a:pt x="12637" y="10198"/>
                      <a:pt x="11946" y="9273"/>
                      <a:pt x="11257" y="8348"/>
                    </a:cubicBezTo>
                    <a:cubicBezTo>
                      <a:pt x="7238" y="2963"/>
                      <a:pt x="6171" y="1612"/>
                      <a:pt x="5831" y="1314"/>
                    </a:cubicBezTo>
                    <a:lnTo>
                      <a:pt x="5814" y="1290"/>
                    </a:lnTo>
                    <a:lnTo>
                      <a:pt x="5807" y="1293"/>
                    </a:lnTo>
                    <a:cubicBezTo>
                      <a:pt x="5755" y="1251"/>
                      <a:pt x="5722" y="1237"/>
                      <a:pt x="5698" y="1237"/>
                    </a:cubicBezTo>
                    <a:cubicBezTo>
                      <a:pt x="5677" y="1237"/>
                      <a:pt x="5662" y="1247"/>
                      <a:pt x="5647" y="1259"/>
                    </a:cubicBezTo>
                    <a:cubicBezTo>
                      <a:pt x="5592" y="1293"/>
                      <a:pt x="5578" y="1370"/>
                      <a:pt x="5613" y="1425"/>
                    </a:cubicBezTo>
                    <a:lnTo>
                      <a:pt x="13118" y="12551"/>
                    </a:lnTo>
                    <a:cubicBezTo>
                      <a:pt x="12293" y="11453"/>
                      <a:pt x="11368" y="10215"/>
                      <a:pt x="10440" y="8982"/>
                    </a:cubicBezTo>
                    <a:cubicBezTo>
                      <a:pt x="9040" y="7114"/>
                      <a:pt x="7640" y="5250"/>
                      <a:pt x="6587" y="3854"/>
                    </a:cubicBezTo>
                    <a:cubicBezTo>
                      <a:pt x="5460" y="2365"/>
                      <a:pt x="5031" y="1792"/>
                      <a:pt x="4837" y="1588"/>
                    </a:cubicBezTo>
                    <a:cubicBezTo>
                      <a:pt x="4837" y="1585"/>
                      <a:pt x="4833" y="1581"/>
                      <a:pt x="4833" y="1578"/>
                    </a:cubicBezTo>
                    <a:lnTo>
                      <a:pt x="4830" y="1578"/>
                    </a:lnTo>
                    <a:cubicBezTo>
                      <a:pt x="4763" y="1509"/>
                      <a:pt x="4727" y="1488"/>
                      <a:pt x="4699" y="1488"/>
                    </a:cubicBezTo>
                    <a:cubicBezTo>
                      <a:pt x="4681" y="1488"/>
                      <a:pt x="4666" y="1497"/>
                      <a:pt x="4649" y="1508"/>
                    </a:cubicBezTo>
                    <a:cubicBezTo>
                      <a:pt x="4625" y="1525"/>
                      <a:pt x="4605" y="1554"/>
                      <a:pt x="4598" y="1585"/>
                    </a:cubicBezTo>
                    <a:cubicBezTo>
                      <a:pt x="4598" y="1599"/>
                      <a:pt x="4595" y="1609"/>
                      <a:pt x="4639" y="1692"/>
                    </a:cubicBezTo>
                    <a:lnTo>
                      <a:pt x="4636" y="1695"/>
                    </a:lnTo>
                    <a:cubicBezTo>
                      <a:pt x="4639" y="1695"/>
                      <a:pt x="4639" y="1699"/>
                      <a:pt x="4643" y="1703"/>
                    </a:cubicBezTo>
                    <a:cubicBezTo>
                      <a:pt x="4862" y="2111"/>
                      <a:pt x="6101" y="4055"/>
                      <a:pt x="13000" y="14148"/>
                    </a:cubicBezTo>
                    <a:cubicBezTo>
                      <a:pt x="10308" y="10579"/>
                      <a:pt x="6036" y="4810"/>
                      <a:pt x="3995" y="2042"/>
                    </a:cubicBezTo>
                    <a:cubicBezTo>
                      <a:pt x="3972" y="2010"/>
                      <a:pt x="3936" y="1994"/>
                      <a:pt x="3899" y="1994"/>
                    </a:cubicBezTo>
                    <a:cubicBezTo>
                      <a:pt x="3875" y="1994"/>
                      <a:pt x="3850" y="2001"/>
                      <a:pt x="3829" y="2014"/>
                    </a:cubicBezTo>
                    <a:cubicBezTo>
                      <a:pt x="3776" y="2053"/>
                      <a:pt x="3749" y="2069"/>
                      <a:pt x="3808" y="2181"/>
                    </a:cubicBezTo>
                    <a:lnTo>
                      <a:pt x="3801" y="2187"/>
                    </a:lnTo>
                    <a:cubicBezTo>
                      <a:pt x="3801" y="2187"/>
                      <a:pt x="3815" y="2205"/>
                      <a:pt x="3835" y="2232"/>
                    </a:cubicBezTo>
                    <a:cubicBezTo>
                      <a:pt x="3901" y="2347"/>
                      <a:pt x="4026" y="2534"/>
                      <a:pt x="4238" y="2856"/>
                    </a:cubicBezTo>
                    <a:cubicBezTo>
                      <a:pt x="4521" y="3283"/>
                      <a:pt x="4931" y="3889"/>
                      <a:pt x="5423" y="4616"/>
                    </a:cubicBezTo>
                    <a:cubicBezTo>
                      <a:pt x="6403" y="6075"/>
                      <a:pt x="7713" y="8015"/>
                      <a:pt x="9026" y="9956"/>
                    </a:cubicBezTo>
                    <a:cubicBezTo>
                      <a:pt x="9934" y="11300"/>
                      <a:pt x="10841" y="12641"/>
                      <a:pt x="11639" y="13823"/>
                    </a:cubicBezTo>
                    <a:lnTo>
                      <a:pt x="3479" y="3005"/>
                    </a:lnTo>
                    <a:cubicBezTo>
                      <a:pt x="3455" y="2973"/>
                      <a:pt x="3419" y="2956"/>
                      <a:pt x="3382" y="2956"/>
                    </a:cubicBezTo>
                    <a:cubicBezTo>
                      <a:pt x="3359" y="2956"/>
                      <a:pt x="3336" y="2963"/>
                      <a:pt x="3316" y="2977"/>
                    </a:cubicBezTo>
                    <a:cubicBezTo>
                      <a:pt x="3288" y="2995"/>
                      <a:pt x="3267" y="3022"/>
                      <a:pt x="3264" y="3054"/>
                    </a:cubicBezTo>
                    <a:cubicBezTo>
                      <a:pt x="3261" y="3075"/>
                      <a:pt x="3257" y="3088"/>
                      <a:pt x="3285" y="3150"/>
                    </a:cubicBezTo>
                    <a:lnTo>
                      <a:pt x="3288" y="3150"/>
                    </a:lnTo>
                    <a:cubicBezTo>
                      <a:pt x="3413" y="3400"/>
                      <a:pt x="4075" y="4381"/>
                      <a:pt x="7356" y="9166"/>
                    </a:cubicBezTo>
                    <a:cubicBezTo>
                      <a:pt x="8936" y="11466"/>
                      <a:pt x="10755" y="14117"/>
                      <a:pt x="11940" y="15881"/>
                    </a:cubicBezTo>
                    <a:cubicBezTo>
                      <a:pt x="9542" y="12738"/>
                      <a:pt x="4812" y="6411"/>
                      <a:pt x="2675" y="3539"/>
                    </a:cubicBezTo>
                    <a:cubicBezTo>
                      <a:pt x="2652" y="3507"/>
                      <a:pt x="2615" y="3489"/>
                      <a:pt x="2578" y="3489"/>
                    </a:cubicBezTo>
                    <a:cubicBezTo>
                      <a:pt x="2554" y="3489"/>
                      <a:pt x="2530" y="3496"/>
                      <a:pt x="2508" y="3511"/>
                    </a:cubicBezTo>
                    <a:cubicBezTo>
                      <a:pt x="2484" y="3529"/>
                      <a:pt x="2460" y="3563"/>
                      <a:pt x="2453" y="3598"/>
                    </a:cubicBezTo>
                    <a:cubicBezTo>
                      <a:pt x="2388" y="3951"/>
                      <a:pt x="7300" y="11075"/>
                      <a:pt x="10637" y="15860"/>
                    </a:cubicBezTo>
                    <a:cubicBezTo>
                      <a:pt x="8437" y="13001"/>
                      <a:pt x="4695" y="7943"/>
                      <a:pt x="1951" y="4194"/>
                    </a:cubicBezTo>
                    <a:cubicBezTo>
                      <a:pt x="1927" y="4160"/>
                      <a:pt x="1891" y="4142"/>
                      <a:pt x="1854" y="4142"/>
                    </a:cubicBezTo>
                    <a:cubicBezTo>
                      <a:pt x="1831" y="4142"/>
                      <a:pt x="1808" y="4149"/>
                      <a:pt x="1788" y="4162"/>
                    </a:cubicBezTo>
                    <a:cubicBezTo>
                      <a:pt x="1760" y="4183"/>
                      <a:pt x="1736" y="4218"/>
                      <a:pt x="1732" y="4249"/>
                    </a:cubicBezTo>
                    <a:cubicBezTo>
                      <a:pt x="1670" y="4585"/>
                      <a:pt x="5914" y="10770"/>
                      <a:pt x="9206" y="15503"/>
                    </a:cubicBezTo>
                    <a:cubicBezTo>
                      <a:pt x="6819" y="12371"/>
                      <a:pt x="3406" y="7825"/>
                      <a:pt x="1718" y="5569"/>
                    </a:cubicBezTo>
                    <a:cubicBezTo>
                      <a:pt x="1694" y="5538"/>
                      <a:pt x="1658" y="5522"/>
                      <a:pt x="1622" y="5522"/>
                    </a:cubicBezTo>
                    <a:cubicBezTo>
                      <a:pt x="1597" y="5522"/>
                      <a:pt x="1571" y="5530"/>
                      <a:pt x="1549" y="5545"/>
                    </a:cubicBezTo>
                    <a:cubicBezTo>
                      <a:pt x="1497" y="5583"/>
                      <a:pt x="1483" y="5656"/>
                      <a:pt x="1521" y="5712"/>
                    </a:cubicBezTo>
                    <a:cubicBezTo>
                      <a:pt x="3496" y="8625"/>
                      <a:pt x="6604" y="13220"/>
                      <a:pt x="8641" y="16241"/>
                    </a:cubicBezTo>
                    <a:cubicBezTo>
                      <a:pt x="6413" y="13324"/>
                      <a:pt x="3021" y="8864"/>
                      <a:pt x="866" y="6033"/>
                    </a:cubicBezTo>
                    <a:cubicBezTo>
                      <a:pt x="844" y="6003"/>
                      <a:pt x="808" y="5985"/>
                      <a:pt x="770" y="5985"/>
                    </a:cubicBezTo>
                    <a:cubicBezTo>
                      <a:pt x="760" y="5985"/>
                      <a:pt x="751" y="5986"/>
                      <a:pt x="741" y="5988"/>
                    </a:cubicBezTo>
                    <a:cubicBezTo>
                      <a:pt x="696" y="6003"/>
                      <a:pt x="662" y="6037"/>
                      <a:pt x="651" y="6086"/>
                    </a:cubicBezTo>
                    <a:cubicBezTo>
                      <a:pt x="648" y="6102"/>
                      <a:pt x="645" y="6116"/>
                      <a:pt x="679" y="6179"/>
                    </a:cubicBezTo>
                    <a:lnTo>
                      <a:pt x="672" y="6179"/>
                    </a:lnTo>
                    <a:cubicBezTo>
                      <a:pt x="672" y="6179"/>
                      <a:pt x="683" y="6190"/>
                      <a:pt x="696" y="6210"/>
                    </a:cubicBezTo>
                    <a:cubicBezTo>
                      <a:pt x="838" y="6460"/>
                      <a:pt x="1417" y="7305"/>
                      <a:pt x="3627" y="10538"/>
                    </a:cubicBezTo>
                    <a:cubicBezTo>
                      <a:pt x="4886" y="12377"/>
                      <a:pt x="6400" y="14595"/>
                      <a:pt x="7523" y="16255"/>
                    </a:cubicBezTo>
                    <a:lnTo>
                      <a:pt x="482" y="7191"/>
                    </a:lnTo>
                    <a:cubicBezTo>
                      <a:pt x="461" y="7162"/>
                      <a:pt x="427" y="7144"/>
                      <a:pt x="392" y="7144"/>
                    </a:cubicBezTo>
                    <a:cubicBezTo>
                      <a:pt x="381" y="7144"/>
                      <a:pt x="371" y="7146"/>
                      <a:pt x="360" y="7149"/>
                    </a:cubicBezTo>
                    <a:cubicBezTo>
                      <a:pt x="312" y="7159"/>
                      <a:pt x="277" y="7194"/>
                      <a:pt x="267" y="7242"/>
                    </a:cubicBezTo>
                    <a:cubicBezTo>
                      <a:pt x="267" y="7257"/>
                      <a:pt x="263" y="7267"/>
                      <a:pt x="301" y="7333"/>
                    </a:cubicBezTo>
                    <a:lnTo>
                      <a:pt x="291" y="7340"/>
                    </a:lnTo>
                    <a:lnTo>
                      <a:pt x="354" y="7420"/>
                    </a:lnTo>
                    <a:cubicBezTo>
                      <a:pt x="562" y="7749"/>
                      <a:pt x="1237" y="8750"/>
                      <a:pt x="3420" y="11972"/>
                    </a:cubicBezTo>
                    <a:cubicBezTo>
                      <a:pt x="4470" y="13524"/>
                      <a:pt x="5647" y="15264"/>
                      <a:pt x="6594" y="16663"/>
                    </a:cubicBezTo>
                    <a:lnTo>
                      <a:pt x="232" y="8545"/>
                    </a:lnTo>
                    <a:cubicBezTo>
                      <a:pt x="208" y="8514"/>
                      <a:pt x="172" y="8498"/>
                      <a:pt x="136" y="8498"/>
                    </a:cubicBezTo>
                    <a:cubicBezTo>
                      <a:pt x="111" y="8498"/>
                      <a:pt x="87" y="8506"/>
                      <a:pt x="66" y="8521"/>
                    </a:cubicBezTo>
                    <a:cubicBezTo>
                      <a:pt x="14" y="8560"/>
                      <a:pt x="0" y="8632"/>
                      <a:pt x="34" y="8684"/>
                    </a:cubicBezTo>
                    <a:lnTo>
                      <a:pt x="5634" y="16982"/>
                    </a:lnTo>
                    <a:cubicBezTo>
                      <a:pt x="4633" y="15769"/>
                      <a:pt x="3257" y="14061"/>
                      <a:pt x="2276" y="12845"/>
                    </a:cubicBezTo>
                    <a:cubicBezTo>
                      <a:pt x="1771" y="12222"/>
                      <a:pt x="1327" y="11667"/>
                      <a:pt x="1005" y="11275"/>
                    </a:cubicBezTo>
                    <a:cubicBezTo>
                      <a:pt x="738" y="10946"/>
                      <a:pt x="592" y="10767"/>
                      <a:pt x="506" y="10676"/>
                    </a:cubicBezTo>
                    <a:cubicBezTo>
                      <a:pt x="499" y="10669"/>
                      <a:pt x="496" y="10663"/>
                      <a:pt x="488" y="10652"/>
                    </a:cubicBezTo>
                    <a:lnTo>
                      <a:pt x="485" y="10655"/>
                    </a:lnTo>
                    <a:cubicBezTo>
                      <a:pt x="438" y="10610"/>
                      <a:pt x="409" y="10593"/>
                      <a:pt x="385" y="10593"/>
                    </a:cubicBezTo>
                    <a:cubicBezTo>
                      <a:pt x="364" y="10593"/>
                      <a:pt x="346" y="10605"/>
                      <a:pt x="322" y="10621"/>
                    </a:cubicBezTo>
                    <a:cubicBezTo>
                      <a:pt x="295" y="10639"/>
                      <a:pt x="277" y="10666"/>
                      <a:pt x="270" y="10701"/>
                    </a:cubicBezTo>
                    <a:cubicBezTo>
                      <a:pt x="267" y="10732"/>
                      <a:pt x="274" y="10763"/>
                      <a:pt x="291" y="10791"/>
                    </a:cubicBezTo>
                    <a:cubicBezTo>
                      <a:pt x="1625" y="12734"/>
                      <a:pt x="3437" y="15385"/>
                      <a:pt x="4435" y="16879"/>
                    </a:cubicBezTo>
                    <a:cubicBezTo>
                      <a:pt x="2359" y="14630"/>
                      <a:pt x="1681" y="13951"/>
                      <a:pt x="1427" y="13767"/>
                    </a:cubicBezTo>
                    <a:cubicBezTo>
                      <a:pt x="1424" y="13764"/>
                      <a:pt x="1421" y="13760"/>
                      <a:pt x="1417" y="13757"/>
                    </a:cubicBezTo>
                    <a:lnTo>
                      <a:pt x="1414" y="13760"/>
                    </a:lnTo>
                    <a:cubicBezTo>
                      <a:pt x="1357" y="13720"/>
                      <a:pt x="1323" y="13707"/>
                      <a:pt x="1298" y="13707"/>
                    </a:cubicBezTo>
                    <a:cubicBezTo>
                      <a:pt x="1278" y="13707"/>
                      <a:pt x="1265" y="13716"/>
                      <a:pt x="1251" y="13725"/>
                    </a:cubicBezTo>
                    <a:cubicBezTo>
                      <a:pt x="1227" y="13743"/>
                      <a:pt x="1206" y="13770"/>
                      <a:pt x="1203" y="13802"/>
                    </a:cubicBezTo>
                    <a:cubicBezTo>
                      <a:pt x="1195" y="13833"/>
                      <a:pt x="1203" y="13867"/>
                      <a:pt x="1219" y="13895"/>
                    </a:cubicBezTo>
                    <a:cubicBezTo>
                      <a:pt x="1653" y="14519"/>
                      <a:pt x="2353" y="15541"/>
                      <a:pt x="2425" y="15673"/>
                    </a:cubicBezTo>
                    <a:cubicBezTo>
                      <a:pt x="2429" y="15683"/>
                      <a:pt x="2436" y="15694"/>
                      <a:pt x="2443" y="15704"/>
                    </a:cubicBezTo>
                    <a:cubicBezTo>
                      <a:pt x="2467" y="15739"/>
                      <a:pt x="2505" y="15757"/>
                      <a:pt x="2544" y="15757"/>
                    </a:cubicBezTo>
                    <a:cubicBezTo>
                      <a:pt x="2566" y="15757"/>
                      <a:pt x="2589" y="15751"/>
                      <a:pt x="2609" y="15738"/>
                    </a:cubicBezTo>
                    <a:cubicBezTo>
                      <a:pt x="2637" y="15718"/>
                      <a:pt x="2654" y="15690"/>
                      <a:pt x="2661" y="15659"/>
                    </a:cubicBezTo>
                    <a:cubicBezTo>
                      <a:pt x="2671" y="15610"/>
                      <a:pt x="2675" y="15586"/>
                      <a:pt x="2100" y="14744"/>
                    </a:cubicBezTo>
                    <a:lnTo>
                      <a:pt x="2100" y="14744"/>
                    </a:lnTo>
                    <a:cubicBezTo>
                      <a:pt x="2938" y="15617"/>
                      <a:pt x="4238" y="17017"/>
                      <a:pt x="5197" y="18063"/>
                    </a:cubicBezTo>
                    <a:cubicBezTo>
                      <a:pt x="5222" y="18088"/>
                      <a:pt x="5255" y="18102"/>
                      <a:pt x="5288" y="18102"/>
                    </a:cubicBezTo>
                    <a:cubicBezTo>
                      <a:pt x="5310" y="18102"/>
                      <a:pt x="5333" y="18095"/>
                      <a:pt x="5353" y="18081"/>
                    </a:cubicBezTo>
                    <a:cubicBezTo>
                      <a:pt x="5381" y="18063"/>
                      <a:pt x="5398" y="18035"/>
                      <a:pt x="5405" y="18001"/>
                    </a:cubicBezTo>
                    <a:cubicBezTo>
                      <a:pt x="5409" y="17990"/>
                      <a:pt x="5412" y="17977"/>
                      <a:pt x="5374" y="17901"/>
                    </a:cubicBezTo>
                    <a:cubicBezTo>
                      <a:pt x="5374" y="17897"/>
                      <a:pt x="5370" y="17894"/>
                      <a:pt x="5367" y="17890"/>
                    </a:cubicBezTo>
                    <a:cubicBezTo>
                      <a:pt x="5225" y="17627"/>
                      <a:pt x="4625" y="16695"/>
                      <a:pt x="2151" y="13077"/>
                    </a:cubicBezTo>
                    <a:lnTo>
                      <a:pt x="2151" y="13077"/>
                    </a:lnTo>
                    <a:cubicBezTo>
                      <a:pt x="5530" y="17266"/>
                      <a:pt x="6445" y="18379"/>
                      <a:pt x="6746" y="18635"/>
                    </a:cubicBezTo>
                    <a:lnTo>
                      <a:pt x="6757" y="18652"/>
                    </a:lnTo>
                    <a:lnTo>
                      <a:pt x="6763" y="18649"/>
                    </a:lnTo>
                    <a:cubicBezTo>
                      <a:pt x="6815" y="18692"/>
                      <a:pt x="6847" y="18706"/>
                      <a:pt x="6872" y="18706"/>
                    </a:cubicBezTo>
                    <a:cubicBezTo>
                      <a:pt x="6893" y="18706"/>
                      <a:pt x="6908" y="18695"/>
                      <a:pt x="6926" y="18684"/>
                    </a:cubicBezTo>
                    <a:cubicBezTo>
                      <a:pt x="6950" y="18666"/>
                      <a:pt x="6968" y="18638"/>
                      <a:pt x="6975" y="18607"/>
                    </a:cubicBezTo>
                    <a:cubicBezTo>
                      <a:pt x="6982" y="18576"/>
                      <a:pt x="6975" y="18542"/>
                      <a:pt x="6957" y="18518"/>
                    </a:cubicBezTo>
                    <a:lnTo>
                      <a:pt x="2127" y="11355"/>
                    </a:lnTo>
                    <a:lnTo>
                      <a:pt x="8399" y="19359"/>
                    </a:lnTo>
                    <a:cubicBezTo>
                      <a:pt x="8423" y="19391"/>
                      <a:pt x="8458" y="19407"/>
                      <a:pt x="8495" y="19407"/>
                    </a:cubicBezTo>
                    <a:cubicBezTo>
                      <a:pt x="8506" y="19407"/>
                      <a:pt x="8513" y="19404"/>
                      <a:pt x="8524" y="19404"/>
                    </a:cubicBezTo>
                    <a:cubicBezTo>
                      <a:pt x="8569" y="19394"/>
                      <a:pt x="8604" y="19356"/>
                      <a:pt x="8614" y="19311"/>
                    </a:cubicBezTo>
                    <a:cubicBezTo>
                      <a:pt x="8617" y="19293"/>
                      <a:pt x="8620" y="19283"/>
                      <a:pt x="8583" y="19217"/>
                    </a:cubicBezTo>
                    <a:lnTo>
                      <a:pt x="8589" y="19214"/>
                    </a:lnTo>
                    <a:lnTo>
                      <a:pt x="8548" y="19158"/>
                    </a:lnTo>
                    <a:cubicBezTo>
                      <a:pt x="8326" y="18791"/>
                      <a:pt x="7398" y="17419"/>
                      <a:pt x="3618" y="11837"/>
                    </a:cubicBezTo>
                    <a:cubicBezTo>
                      <a:pt x="3233" y="11266"/>
                      <a:pt x="2852" y="10701"/>
                      <a:pt x="2495" y="10177"/>
                    </a:cubicBezTo>
                    <a:lnTo>
                      <a:pt x="2495" y="10177"/>
                    </a:lnTo>
                    <a:lnTo>
                      <a:pt x="9144" y="18735"/>
                    </a:lnTo>
                    <a:cubicBezTo>
                      <a:pt x="9167" y="18767"/>
                      <a:pt x="9203" y="18783"/>
                      <a:pt x="9239" y="18783"/>
                    </a:cubicBezTo>
                    <a:cubicBezTo>
                      <a:pt x="9262" y="18783"/>
                      <a:pt x="9286" y="18777"/>
                      <a:pt x="9306" y="18763"/>
                    </a:cubicBezTo>
                    <a:cubicBezTo>
                      <a:pt x="9334" y="18746"/>
                      <a:pt x="9352" y="18715"/>
                      <a:pt x="9359" y="18684"/>
                    </a:cubicBezTo>
                    <a:cubicBezTo>
                      <a:pt x="9376" y="18583"/>
                      <a:pt x="9386" y="18538"/>
                      <a:pt x="3825" y="10402"/>
                    </a:cubicBezTo>
                    <a:cubicBezTo>
                      <a:pt x="3645" y="10140"/>
                      <a:pt x="3469" y="9879"/>
                      <a:pt x="3295" y="9623"/>
                    </a:cubicBezTo>
                    <a:lnTo>
                      <a:pt x="3295" y="9623"/>
                    </a:lnTo>
                    <a:cubicBezTo>
                      <a:pt x="4026" y="10586"/>
                      <a:pt x="4847" y="11664"/>
                      <a:pt x="5672" y="12745"/>
                    </a:cubicBezTo>
                    <a:cubicBezTo>
                      <a:pt x="6923" y="14384"/>
                      <a:pt x="8174" y="16026"/>
                      <a:pt x="9112" y="17256"/>
                    </a:cubicBezTo>
                    <a:cubicBezTo>
                      <a:pt x="9581" y="17869"/>
                      <a:pt x="9976" y="18382"/>
                      <a:pt x="10249" y="18739"/>
                    </a:cubicBezTo>
                    <a:cubicBezTo>
                      <a:pt x="10464" y="19020"/>
                      <a:pt x="10588" y="19179"/>
                      <a:pt x="10665" y="19266"/>
                    </a:cubicBezTo>
                    <a:cubicBezTo>
                      <a:pt x="10668" y="19269"/>
                      <a:pt x="10672" y="19276"/>
                      <a:pt x="10675" y="19276"/>
                    </a:cubicBezTo>
                    <a:cubicBezTo>
                      <a:pt x="10729" y="19332"/>
                      <a:pt x="10761" y="19352"/>
                      <a:pt x="10787" y="19352"/>
                    </a:cubicBezTo>
                    <a:cubicBezTo>
                      <a:pt x="10808" y="19352"/>
                      <a:pt x="10826" y="19340"/>
                      <a:pt x="10849" y="19324"/>
                    </a:cubicBezTo>
                    <a:cubicBezTo>
                      <a:pt x="10876" y="19307"/>
                      <a:pt x="10894" y="19279"/>
                      <a:pt x="10900" y="19248"/>
                    </a:cubicBezTo>
                    <a:cubicBezTo>
                      <a:pt x="10904" y="19234"/>
                      <a:pt x="10904" y="19224"/>
                      <a:pt x="10859" y="19148"/>
                    </a:cubicBezTo>
                    <a:lnTo>
                      <a:pt x="10870" y="19141"/>
                    </a:lnTo>
                    <a:cubicBezTo>
                      <a:pt x="10862" y="19134"/>
                      <a:pt x="10845" y="19116"/>
                      <a:pt x="10824" y="19085"/>
                    </a:cubicBezTo>
                    <a:cubicBezTo>
                      <a:pt x="10558" y="18649"/>
                      <a:pt x="9403" y="16923"/>
                      <a:pt x="4501" y="9678"/>
                    </a:cubicBezTo>
                    <a:lnTo>
                      <a:pt x="4501" y="9678"/>
                    </a:lnTo>
                    <a:cubicBezTo>
                      <a:pt x="5142" y="10535"/>
                      <a:pt x="5839" y="11459"/>
                      <a:pt x="6535" y="12377"/>
                    </a:cubicBezTo>
                    <a:cubicBezTo>
                      <a:pt x="10204" y="17235"/>
                      <a:pt x="11247" y="18583"/>
                      <a:pt x="11593" y="18922"/>
                    </a:cubicBezTo>
                    <a:cubicBezTo>
                      <a:pt x="11607" y="18940"/>
                      <a:pt x="11621" y="18957"/>
                      <a:pt x="11631" y="18975"/>
                    </a:cubicBezTo>
                    <a:lnTo>
                      <a:pt x="11645" y="18967"/>
                    </a:lnTo>
                    <a:cubicBezTo>
                      <a:pt x="11697" y="19011"/>
                      <a:pt x="11728" y="19026"/>
                      <a:pt x="11752" y="19026"/>
                    </a:cubicBezTo>
                    <a:cubicBezTo>
                      <a:pt x="11770" y="19026"/>
                      <a:pt x="11784" y="19016"/>
                      <a:pt x="11798" y="19006"/>
                    </a:cubicBezTo>
                    <a:cubicBezTo>
                      <a:pt x="11826" y="18988"/>
                      <a:pt x="11842" y="18961"/>
                      <a:pt x="11850" y="18929"/>
                    </a:cubicBezTo>
                    <a:cubicBezTo>
                      <a:pt x="11857" y="18898"/>
                      <a:pt x="11850" y="18863"/>
                      <a:pt x="11829" y="18836"/>
                    </a:cubicBezTo>
                    <a:cubicBezTo>
                      <a:pt x="9071" y="14900"/>
                      <a:pt x="5340" y="9512"/>
                      <a:pt x="3351" y="6508"/>
                    </a:cubicBezTo>
                    <a:lnTo>
                      <a:pt x="3351" y="6508"/>
                    </a:lnTo>
                    <a:cubicBezTo>
                      <a:pt x="4324" y="7832"/>
                      <a:pt x="5631" y="9599"/>
                      <a:pt x="6936" y="11352"/>
                    </a:cubicBezTo>
                    <a:cubicBezTo>
                      <a:pt x="11608" y="17629"/>
                      <a:pt x="12228" y="18294"/>
                      <a:pt x="12410" y="18294"/>
                    </a:cubicBezTo>
                    <a:cubicBezTo>
                      <a:pt x="12433" y="18294"/>
                      <a:pt x="12450" y="18283"/>
                      <a:pt x="12466" y="18271"/>
                    </a:cubicBezTo>
                    <a:cubicBezTo>
                      <a:pt x="12494" y="18254"/>
                      <a:pt x="12512" y="18226"/>
                      <a:pt x="12518" y="18195"/>
                    </a:cubicBezTo>
                    <a:cubicBezTo>
                      <a:pt x="12525" y="18160"/>
                      <a:pt x="12515" y="18129"/>
                      <a:pt x="12498" y="18102"/>
                    </a:cubicBezTo>
                    <a:cubicBezTo>
                      <a:pt x="9680" y="14079"/>
                      <a:pt x="5845" y="8535"/>
                      <a:pt x="3912" y="5600"/>
                    </a:cubicBezTo>
                    <a:lnTo>
                      <a:pt x="3912" y="5600"/>
                    </a:lnTo>
                    <a:cubicBezTo>
                      <a:pt x="4934" y="6969"/>
                      <a:pt x="6375" y="8899"/>
                      <a:pt x="7809" y="10811"/>
                    </a:cubicBezTo>
                    <a:cubicBezTo>
                      <a:pt x="9362" y="12880"/>
                      <a:pt x="10606" y="14522"/>
                      <a:pt x="11500" y="15700"/>
                    </a:cubicBezTo>
                    <a:cubicBezTo>
                      <a:pt x="12971" y="17627"/>
                      <a:pt x="13213" y="17940"/>
                      <a:pt x="13328" y="17940"/>
                    </a:cubicBezTo>
                    <a:cubicBezTo>
                      <a:pt x="13350" y="17940"/>
                      <a:pt x="13368" y="17929"/>
                      <a:pt x="13388" y="17915"/>
                    </a:cubicBezTo>
                    <a:cubicBezTo>
                      <a:pt x="13416" y="17897"/>
                      <a:pt x="13437" y="17866"/>
                      <a:pt x="13440" y="17835"/>
                    </a:cubicBezTo>
                    <a:cubicBezTo>
                      <a:pt x="13468" y="17699"/>
                      <a:pt x="12990" y="16948"/>
                      <a:pt x="7557" y="9027"/>
                    </a:cubicBezTo>
                    <a:cubicBezTo>
                      <a:pt x="6999" y="8216"/>
                      <a:pt x="6434" y="7395"/>
                      <a:pt x="5914" y="6633"/>
                    </a:cubicBezTo>
                    <a:lnTo>
                      <a:pt x="5914" y="6633"/>
                    </a:lnTo>
                    <a:lnTo>
                      <a:pt x="14279" y="17720"/>
                    </a:lnTo>
                    <a:cubicBezTo>
                      <a:pt x="14301" y="17751"/>
                      <a:pt x="14337" y="17767"/>
                      <a:pt x="14374" y="17767"/>
                    </a:cubicBezTo>
                    <a:cubicBezTo>
                      <a:pt x="14399" y="17767"/>
                      <a:pt x="14424" y="17760"/>
                      <a:pt x="14445" y="17744"/>
                    </a:cubicBezTo>
                    <a:cubicBezTo>
                      <a:pt x="14497" y="17707"/>
                      <a:pt x="14511" y="17634"/>
                      <a:pt x="14473" y="17582"/>
                    </a:cubicBezTo>
                    <a:cubicBezTo>
                      <a:pt x="12383" y="14491"/>
                      <a:pt x="9186" y="9765"/>
                      <a:pt x="6874" y="6339"/>
                    </a:cubicBezTo>
                    <a:lnTo>
                      <a:pt x="6874" y="6339"/>
                    </a:lnTo>
                    <a:cubicBezTo>
                      <a:pt x="7675" y="7423"/>
                      <a:pt x="8565" y="8622"/>
                      <a:pt x="9456" y="9814"/>
                    </a:cubicBezTo>
                    <a:cubicBezTo>
                      <a:pt x="13630" y="15420"/>
                      <a:pt x="14788" y="16938"/>
                      <a:pt x="15162" y="17308"/>
                    </a:cubicBezTo>
                    <a:cubicBezTo>
                      <a:pt x="15176" y="17328"/>
                      <a:pt x="15189" y="17349"/>
                      <a:pt x="15204" y="17370"/>
                    </a:cubicBezTo>
                    <a:lnTo>
                      <a:pt x="15218" y="17360"/>
                    </a:lnTo>
                    <a:cubicBezTo>
                      <a:pt x="15269" y="17406"/>
                      <a:pt x="15301" y="17420"/>
                      <a:pt x="15325" y="17420"/>
                    </a:cubicBezTo>
                    <a:cubicBezTo>
                      <a:pt x="15344" y="17420"/>
                      <a:pt x="15358" y="17411"/>
                      <a:pt x="15373" y="17402"/>
                    </a:cubicBezTo>
                    <a:cubicBezTo>
                      <a:pt x="15397" y="17384"/>
                      <a:pt x="15418" y="17357"/>
                      <a:pt x="15422" y="17325"/>
                    </a:cubicBezTo>
                    <a:cubicBezTo>
                      <a:pt x="15429" y="17294"/>
                      <a:pt x="15422" y="17259"/>
                      <a:pt x="15405" y="17235"/>
                    </a:cubicBezTo>
                    <a:cubicBezTo>
                      <a:pt x="13353" y="14238"/>
                      <a:pt x="8953" y="7797"/>
                      <a:pt x="6525" y="4173"/>
                    </a:cubicBezTo>
                    <a:lnTo>
                      <a:pt x="6525" y="4173"/>
                    </a:lnTo>
                    <a:cubicBezTo>
                      <a:pt x="8970" y="7420"/>
                      <a:pt x="13229" y="13098"/>
                      <a:pt x="15845" y="16591"/>
                    </a:cubicBezTo>
                    <a:cubicBezTo>
                      <a:pt x="15868" y="16622"/>
                      <a:pt x="15904" y="16640"/>
                      <a:pt x="15942" y="16640"/>
                    </a:cubicBezTo>
                    <a:cubicBezTo>
                      <a:pt x="15965" y="16640"/>
                      <a:pt x="15990" y="16633"/>
                      <a:pt x="16011" y="16618"/>
                    </a:cubicBezTo>
                    <a:cubicBezTo>
                      <a:pt x="16063" y="16580"/>
                      <a:pt x="16077" y="16508"/>
                      <a:pt x="16042" y="16452"/>
                    </a:cubicBezTo>
                    <a:lnTo>
                      <a:pt x="7339" y="3549"/>
                    </a:lnTo>
                    <a:lnTo>
                      <a:pt x="7339" y="3549"/>
                    </a:lnTo>
                    <a:cubicBezTo>
                      <a:pt x="9552" y="6439"/>
                      <a:pt x="13492" y="11740"/>
                      <a:pt x="16371" y="15649"/>
                    </a:cubicBezTo>
                    <a:cubicBezTo>
                      <a:pt x="16396" y="15682"/>
                      <a:pt x="16433" y="15699"/>
                      <a:pt x="16469" y="15699"/>
                    </a:cubicBezTo>
                    <a:cubicBezTo>
                      <a:pt x="16493" y="15699"/>
                      <a:pt x="16517" y="15691"/>
                      <a:pt x="16537" y="15676"/>
                    </a:cubicBezTo>
                    <a:cubicBezTo>
                      <a:pt x="16593" y="15638"/>
                      <a:pt x="16607" y="15565"/>
                      <a:pt x="16569" y="15510"/>
                    </a:cubicBezTo>
                    <a:lnTo>
                      <a:pt x="8381" y="3369"/>
                    </a:lnTo>
                    <a:lnTo>
                      <a:pt x="8381" y="3369"/>
                    </a:lnTo>
                    <a:cubicBezTo>
                      <a:pt x="9331" y="4644"/>
                      <a:pt x="10519" y="6279"/>
                      <a:pt x="11639" y="7811"/>
                    </a:cubicBezTo>
                    <a:cubicBezTo>
                      <a:pt x="16474" y="14448"/>
                      <a:pt x="17084" y="15194"/>
                      <a:pt x="17287" y="15194"/>
                    </a:cubicBezTo>
                    <a:cubicBezTo>
                      <a:pt x="17314" y="15194"/>
                      <a:pt x="17334" y="15181"/>
                      <a:pt x="17356" y="15166"/>
                    </a:cubicBezTo>
                    <a:cubicBezTo>
                      <a:pt x="17383" y="15150"/>
                      <a:pt x="17401" y="15121"/>
                      <a:pt x="17407" y="15087"/>
                    </a:cubicBezTo>
                    <a:cubicBezTo>
                      <a:pt x="17414" y="15056"/>
                      <a:pt x="17407" y="15025"/>
                      <a:pt x="17386" y="14997"/>
                    </a:cubicBezTo>
                    <a:cubicBezTo>
                      <a:pt x="15318" y="11962"/>
                      <a:pt x="12068" y="7180"/>
                      <a:pt x="9906" y="3972"/>
                    </a:cubicBezTo>
                    <a:lnTo>
                      <a:pt x="9906" y="3972"/>
                    </a:lnTo>
                    <a:cubicBezTo>
                      <a:pt x="16070" y="12249"/>
                      <a:pt x="17470" y="14058"/>
                      <a:pt x="17861" y="14405"/>
                    </a:cubicBezTo>
                    <a:cubicBezTo>
                      <a:pt x="17865" y="14405"/>
                      <a:pt x="17865" y="14408"/>
                      <a:pt x="17865" y="14408"/>
                    </a:cubicBezTo>
                    <a:lnTo>
                      <a:pt x="17868" y="14408"/>
                    </a:lnTo>
                    <a:cubicBezTo>
                      <a:pt x="17928" y="14460"/>
                      <a:pt x="17965" y="14477"/>
                      <a:pt x="17991" y="14477"/>
                    </a:cubicBezTo>
                    <a:cubicBezTo>
                      <a:pt x="18012" y="14477"/>
                      <a:pt x="18026" y="14467"/>
                      <a:pt x="18042" y="14456"/>
                    </a:cubicBezTo>
                    <a:cubicBezTo>
                      <a:pt x="18069" y="14439"/>
                      <a:pt x="18087" y="14411"/>
                      <a:pt x="18093" y="14381"/>
                    </a:cubicBezTo>
                    <a:cubicBezTo>
                      <a:pt x="18107" y="14307"/>
                      <a:pt x="18107" y="14290"/>
                      <a:pt x="9729" y="1910"/>
                    </a:cubicBezTo>
                    <a:lnTo>
                      <a:pt x="9729" y="1910"/>
                    </a:lnTo>
                    <a:cubicBezTo>
                      <a:pt x="11770" y="4527"/>
                      <a:pt x="15589" y="9654"/>
                      <a:pt x="18346" y="13399"/>
                    </a:cubicBezTo>
                    <a:cubicBezTo>
                      <a:pt x="18370" y="13432"/>
                      <a:pt x="18409" y="13450"/>
                      <a:pt x="18451" y="13450"/>
                    </a:cubicBezTo>
                    <a:cubicBezTo>
                      <a:pt x="18457" y="13450"/>
                      <a:pt x="18464" y="13449"/>
                      <a:pt x="18471" y="13448"/>
                    </a:cubicBezTo>
                    <a:cubicBezTo>
                      <a:pt x="18516" y="13438"/>
                      <a:pt x="18554" y="13399"/>
                      <a:pt x="18565" y="13351"/>
                    </a:cubicBezTo>
                    <a:cubicBezTo>
                      <a:pt x="18568" y="13330"/>
                      <a:pt x="18568" y="13320"/>
                      <a:pt x="18536" y="13261"/>
                    </a:cubicBezTo>
                    <a:lnTo>
                      <a:pt x="18541" y="13258"/>
                    </a:lnTo>
                    <a:cubicBezTo>
                      <a:pt x="18541" y="13254"/>
                      <a:pt x="18523" y="13230"/>
                      <a:pt x="18488" y="13185"/>
                    </a:cubicBezTo>
                    <a:cubicBezTo>
                      <a:pt x="18419" y="13081"/>
                      <a:pt x="18294" y="12897"/>
                      <a:pt x="18062" y="12564"/>
                    </a:cubicBezTo>
                    <a:cubicBezTo>
                      <a:pt x="13596" y="6117"/>
                      <a:pt x="11479" y="2988"/>
                      <a:pt x="10558" y="1564"/>
                    </a:cubicBezTo>
                    <a:lnTo>
                      <a:pt x="10558" y="1564"/>
                    </a:lnTo>
                    <a:cubicBezTo>
                      <a:pt x="11881" y="3227"/>
                      <a:pt x="14535" y="6737"/>
                      <a:pt x="16295" y="9062"/>
                    </a:cubicBezTo>
                    <a:cubicBezTo>
                      <a:pt x="16991" y="9983"/>
                      <a:pt x="17605" y="10794"/>
                      <a:pt x="18045" y="11373"/>
                    </a:cubicBezTo>
                    <a:cubicBezTo>
                      <a:pt x="18661" y="12181"/>
                      <a:pt x="18790" y="12348"/>
                      <a:pt x="18869" y="12348"/>
                    </a:cubicBezTo>
                    <a:cubicBezTo>
                      <a:pt x="18889" y="12348"/>
                      <a:pt x="18907" y="12337"/>
                      <a:pt x="18928" y="12322"/>
                    </a:cubicBezTo>
                    <a:cubicBezTo>
                      <a:pt x="18956" y="12305"/>
                      <a:pt x="18977" y="12273"/>
                      <a:pt x="18981" y="12243"/>
                    </a:cubicBezTo>
                    <a:cubicBezTo>
                      <a:pt x="18990" y="12190"/>
                      <a:pt x="19019" y="12041"/>
                      <a:pt x="13689" y="4263"/>
                    </a:cubicBezTo>
                    <a:lnTo>
                      <a:pt x="13689" y="4263"/>
                    </a:lnTo>
                    <a:cubicBezTo>
                      <a:pt x="18445" y="10499"/>
                      <a:pt x="19055" y="11160"/>
                      <a:pt x="19236" y="11160"/>
                    </a:cubicBezTo>
                    <a:cubicBezTo>
                      <a:pt x="19259" y="11160"/>
                      <a:pt x="19275" y="11149"/>
                      <a:pt x="19292" y="11137"/>
                    </a:cubicBezTo>
                    <a:cubicBezTo>
                      <a:pt x="19320" y="11117"/>
                      <a:pt x="19341" y="11088"/>
                      <a:pt x="19344" y="11058"/>
                    </a:cubicBezTo>
                    <a:cubicBezTo>
                      <a:pt x="19355" y="11002"/>
                      <a:pt x="19379" y="10877"/>
                      <a:pt x="14251" y="3390"/>
                    </a:cubicBezTo>
                    <a:lnTo>
                      <a:pt x="14251" y="3390"/>
                    </a:lnTo>
                    <a:cubicBezTo>
                      <a:pt x="14646" y="3889"/>
                      <a:pt x="15065" y="4415"/>
                      <a:pt x="15480" y="4938"/>
                    </a:cubicBezTo>
                    <a:cubicBezTo>
                      <a:pt x="18024" y="8126"/>
                      <a:pt x="18769" y="9024"/>
                      <a:pt x="19035" y="9241"/>
                    </a:cubicBezTo>
                    <a:lnTo>
                      <a:pt x="19043" y="9252"/>
                    </a:lnTo>
                    <a:lnTo>
                      <a:pt x="19043" y="9249"/>
                    </a:lnTo>
                    <a:cubicBezTo>
                      <a:pt x="19096" y="9292"/>
                      <a:pt x="19129" y="9305"/>
                      <a:pt x="19154" y="9305"/>
                    </a:cubicBezTo>
                    <a:cubicBezTo>
                      <a:pt x="19176" y="9305"/>
                      <a:pt x="19191" y="9295"/>
                      <a:pt x="19209" y="9283"/>
                    </a:cubicBezTo>
                    <a:cubicBezTo>
                      <a:pt x="19264" y="9246"/>
                      <a:pt x="19278" y="9172"/>
                      <a:pt x="19240" y="9117"/>
                    </a:cubicBezTo>
                    <a:lnTo>
                      <a:pt x="15031" y="2870"/>
                    </a:lnTo>
                    <a:lnTo>
                      <a:pt x="18523" y="6754"/>
                    </a:lnTo>
                    <a:cubicBezTo>
                      <a:pt x="18546" y="6781"/>
                      <a:pt x="18579" y="6795"/>
                      <a:pt x="18612" y="6795"/>
                    </a:cubicBezTo>
                    <a:cubicBezTo>
                      <a:pt x="18638" y="6795"/>
                      <a:pt x="18664" y="6786"/>
                      <a:pt x="18686" y="6768"/>
                    </a:cubicBezTo>
                    <a:cubicBezTo>
                      <a:pt x="18738" y="6730"/>
                      <a:pt x="18749" y="6660"/>
                      <a:pt x="18710" y="6605"/>
                    </a:cubicBezTo>
                    <a:cubicBezTo>
                      <a:pt x="17612" y="5001"/>
                      <a:pt x="15955" y="2572"/>
                      <a:pt x="15841" y="2360"/>
                    </a:cubicBezTo>
                    <a:cubicBezTo>
                      <a:pt x="15838" y="2347"/>
                      <a:pt x="15831" y="2336"/>
                      <a:pt x="15824" y="2326"/>
                    </a:cubicBezTo>
                    <a:cubicBezTo>
                      <a:pt x="15802" y="2292"/>
                      <a:pt x="15765" y="2273"/>
                      <a:pt x="15726" y="2273"/>
                    </a:cubicBezTo>
                    <a:cubicBezTo>
                      <a:pt x="15703" y="2273"/>
                      <a:pt x="15679" y="2280"/>
                      <a:pt x="15658" y="2295"/>
                    </a:cubicBezTo>
                    <a:cubicBezTo>
                      <a:pt x="15630" y="2312"/>
                      <a:pt x="15613" y="2340"/>
                      <a:pt x="15605" y="2374"/>
                    </a:cubicBezTo>
                    <a:cubicBezTo>
                      <a:pt x="15595" y="2430"/>
                      <a:pt x="15589" y="2468"/>
                      <a:pt x="17484" y="5240"/>
                    </a:cubicBezTo>
                    <a:lnTo>
                      <a:pt x="14050" y="1425"/>
                    </a:lnTo>
                    <a:cubicBezTo>
                      <a:pt x="14027" y="1397"/>
                      <a:pt x="13993" y="1384"/>
                      <a:pt x="13959" y="1384"/>
                    </a:cubicBezTo>
                    <a:cubicBezTo>
                      <a:pt x="13934" y="1384"/>
                      <a:pt x="13908" y="1392"/>
                      <a:pt x="13887" y="1408"/>
                    </a:cubicBezTo>
                    <a:cubicBezTo>
                      <a:pt x="13838" y="1450"/>
                      <a:pt x="13825" y="1519"/>
                      <a:pt x="13863" y="1570"/>
                    </a:cubicBezTo>
                    <a:lnTo>
                      <a:pt x="17906" y="7568"/>
                    </a:lnTo>
                    <a:cubicBezTo>
                      <a:pt x="16427" y="5756"/>
                      <a:pt x="13995" y="2690"/>
                      <a:pt x="12203" y="406"/>
                    </a:cubicBezTo>
                    <a:cubicBezTo>
                      <a:pt x="12179" y="376"/>
                      <a:pt x="12144" y="360"/>
                      <a:pt x="12109" y="360"/>
                    </a:cubicBezTo>
                    <a:cubicBezTo>
                      <a:pt x="12084" y="360"/>
                      <a:pt x="12058" y="368"/>
                      <a:pt x="12037" y="385"/>
                    </a:cubicBezTo>
                    <a:cubicBezTo>
                      <a:pt x="11985" y="424"/>
                      <a:pt x="11971" y="497"/>
                      <a:pt x="12009" y="548"/>
                    </a:cubicBezTo>
                    <a:cubicBezTo>
                      <a:pt x="14123" y="3625"/>
                      <a:pt x="17050" y="7908"/>
                      <a:pt x="18391" y="9932"/>
                    </a:cubicBezTo>
                    <a:cubicBezTo>
                      <a:pt x="16853" y="8036"/>
                      <a:pt x="13734" y="3927"/>
                      <a:pt x="12200" y="1903"/>
                    </a:cubicBezTo>
                    <a:cubicBezTo>
                      <a:pt x="11815" y="1397"/>
                      <a:pt x="11493" y="975"/>
                      <a:pt x="11268" y="681"/>
                    </a:cubicBezTo>
                    <a:cubicBezTo>
                      <a:pt x="11105" y="465"/>
                      <a:pt x="11004" y="334"/>
                      <a:pt x="10939" y="257"/>
                    </a:cubicBezTo>
                    <a:cubicBezTo>
                      <a:pt x="10928" y="247"/>
                      <a:pt x="10921" y="233"/>
                      <a:pt x="10914" y="223"/>
                    </a:cubicBezTo>
                    <a:lnTo>
                      <a:pt x="10911" y="227"/>
                    </a:lnTo>
                    <a:cubicBezTo>
                      <a:pt x="10864" y="179"/>
                      <a:pt x="10836" y="162"/>
                      <a:pt x="10811" y="162"/>
                    </a:cubicBezTo>
                    <a:cubicBezTo>
                      <a:pt x="10791" y="162"/>
                      <a:pt x="10773" y="174"/>
                      <a:pt x="10748" y="192"/>
                    </a:cubicBezTo>
                    <a:cubicBezTo>
                      <a:pt x="10720" y="209"/>
                      <a:pt x="10703" y="237"/>
                      <a:pt x="10696" y="268"/>
                    </a:cubicBezTo>
                    <a:cubicBezTo>
                      <a:pt x="10689" y="302"/>
                      <a:pt x="10696" y="334"/>
                      <a:pt x="10717" y="361"/>
                    </a:cubicBezTo>
                    <a:cubicBezTo>
                      <a:pt x="12771" y="3345"/>
                      <a:pt x="15501" y="7329"/>
                      <a:pt x="17189" y="9844"/>
                    </a:cubicBezTo>
                    <a:cubicBezTo>
                      <a:pt x="16967" y="9550"/>
                      <a:pt x="16728" y="9238"/>
                      <a:pt x="16486" y="8916"/>
                    </a:cubicBezTo>
                    <a:cubicBezTo>
                      <a:pt x="10626" y="1166"/>
                      <a:pt x="9982" y="403"/>
                      <a:pt x="9796" y="403"/>
                    </a:cubicBezTo>
                    <a:cubicBezTo>
                      <a:pt x="9774" y="403"/>
                      <a:pt x="9759" y="413"/>
                      <a:pt x="9743" y="424"/>
                    </a:cubicBezTo>
                    <a:cubicBezTo>
                      <a:pt x="9715" y="444"/>
                      <a:pt x="9695" y="476"/>
                      <a:pt x="9688" y="507"/>
                    </a:cubicBezTo>
                    <a:cubicBezTo>
                      <a:pt x="9670" y="604"/>
                      <a:pt x="9643" y="753"/>
                      <a:pt x="14330" y="7586"/>
                    </a:cubicBezTo>
                    <a:cubicBezTo>
                      <a:pt x="14088" y="7257"/>
                      <a:pt x="13838" y="6924"/>
                      <a:pt x="13593" y="6595"/>
                    </a:cubicBezTo>
                    <a:cubicBezTo>
                      <a:pt x="9784" y="1515"/>
                      <a:pt x="8794" y="302"/>
                      <a:pt x="8475" y="57"/>
                    </a:cubicBezTo>
                    <a:cubicBezTo>
                      <a:pt x="8471" y="57"/>
                      <a:pt x="8471" y="53"/>
                      <a:pt x="8471" y="53"/>
                    </a:cubicBezTo>
                    <a:lnTo>
                      <a:pt x="8471" y="57"/>
                    </a:lnTo>
                    <a:cubicBezTo>
                      <a:pt x="8417" y="15"/>
                      <a:pt x="8382" y="1"/>
                      <a:pt x="8356" y="1"/>
                    </a:cubicBezTo>
                    <a:close/>
                  </a:path>
                </a:pathLst>
              </a:custGeom>
              <a:solidFill>
                <a:srgbClr val="F9CB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3" name="Google Shape;513;p32"/>
              <p:cNvGrpSpPr/>
              <p:nvPr/>
            </p:nvGrpSpPr>
            <p:grpSpPr>
              <a:xfrm>
                <a:off x="6749502" y="2208844"/>
                <a:ext cx="759699" cy="725803"/>
                <a:chOff x="4279130" y="2463924"/>
                <a:chExt cx="543225" cy="518950"/>
              </a:xfrm>
            </p:grpSpPr>
            <p:sp>
              <p:nvSpPr>
                <p:cNvPr id="514" name="Google Shape;514;p32"/>
                <p:cNvSpPr/>
                <p:nvPr/>
              </p:nvSpPr>
              <p:spPr>
                <a:xfrm>
                  <a:off x="4279130" y="2463924"/>
                  <a:ext cx="543225" cy="518950"/>
                </a:xfrm>
                <a:custGeom>
                  <a:avLst/>
                  <a:gdLst/>
                  <a:ahLst/>
                  <a:cxnLst/>
                  <a:rect l="l" t="t" r="r" b="b"/>
                  <a:pathLst>
                    <a:path w="21729" h="20758" extrusionOk="0">
                      <a:moveTo>
                        <a:pt x="4602" y="18661"/>
                      </a:moveTo>
                      <a:cubicBezTo>
                        <a:pt x="6126" y="19726"/>
                        <a:pt x="7848" y="20324"/>
                        <a:pt x="9692" y="20623"/>
                      </a:cubicBezTo>
                      <a:cubicBezTo>
                        <a:pt x="9813" y="20640"/>
                        <a:pt x="9934" y="20661"/>
                        <a:pt x="10055" y="20665"/>
                      </a:cubicBezTo>
                      <a:cubicBezTo>
                        <a:pt x="11091" y="20699"/>
                        <a:pt x="12131" y="20758"/>
                        <a:pt x="13160" y="20567"/>
                      </a:cubicBezTo>
                      <a:cubicBezTo>
                        <a:pt x="13814" y="20446"/>
                        <a:pt x="14466" y="20311"/>
                        <a:pt x="15107" y="20131"/>
                      </a:cubicBezTo>
                      <a:cubicBezTo>
                        <a:pt x="15609" y="19992"/>
                        <a:pt x="16095" y="19781"/>
                        <a:pt x="16583" y="19594"/>
                      </a:cubicBezTo>
                      <a:cubicBezTo>
                        <a:pt x="16732" y="19539"/>
                        <a:pt x="16870" y="19469"/>
                        <a:pt x="17013" y="19400"/>
                      </a:cubicBezTo>
                      <a:cubicBezTo>
                        <a:pt x="17553" y="19144"/>
                        <a:pt x="17996" y="18752"/>
                        <a:pt x="18478" y="18416"/>
                      </a:cubicBezTo>
                      <a:cubicBezTo>
                        <a:pt x="19947" y="17383"/>
                        <a:pt x="20720" y="15931"/>
                        <a:pt x="21170" y="14292"/>
                      </a:cubicBezTo>
                      <a:cubicBezTo>
                        <a:pt x="21330" y="13704"/>
                        <a:pt x="21413" y="13097"/>
                        <a:pt x="21530" y="12501"/>
                      </a:cubicBezTo>
                      <a:cubicBezTo>
                        <a:pt x="21569" y="12300"/>
                        <a:pt x="21614" y="12103"/>
                        <a:pt x="21642" y="11902"/>
                      </a:cubicBezTo>
                      <a:cubicBezTo>
                        <a:pt x="21721" y="11348"/>
                        <a:pt x="21725" y="10790"/>
                        <a:pt x="21725" y="10232"/>
                      </a:cubicBezTo>
                      <a:cubicBezTo>
                        <a:pt x="21728" y="9854"/>
                        <a:pt x="21659" y="9498"/>
                        <a:pt x="21538" y="9137"/>
                      </a:cubicBezTo>
                      <a:cubicBezTo>
                        <a:pt x="21430" y="8818"/>
                        <a:pt x="21337" y="8489"/>
                        <a:pt x="21284" y="8156"/>
                      </a:cubicBezTo>
                      <a:cubicBezTo>
                        <a:pt x="21185" y="7553"/>
                        <a:pt x="21007" y="6971"/>
                        <a:pt x="20785" y="6403"/>
                      </a:cubicBezTo>
                      <a:cubicBezTo>
                        <a:pt x="20633" y="6018"/>
                        <a:pt x="20415" y="5672"/>
                        <a:pt x="20096" y="5395"/>
                      </a:cubicBezTo>
                      <a:cubicBezTo>
                        <a:pt x="19979" y="5294"/>
                        <a:pt x="19850" y="5180"/>
                        <a:pt x="19677" y="5270"/>
                      </a:cubicBezTo>
                      <a:cubicBezTo>
                        <a:pt x="19556" y="5329"/>
                        <a:pt x="19576" y="5544"/>
                        <a:pt x="19746" y="5717"/>
                      </a:cubicBezTo>
                      <a:cubicBezTo>
                        <a:pt x="20162" y="6133"/>
                        <a:pt x="20387" y="6639"/>
                        <a:pt x="20529" y="7197"/>
                      </a:cubicBezTo>
                      <a:cubicBezTo>
                        <a:pt x="20193" y="7581"/>
                        <a:pt x="20193" y="8059"/>
                        <a:pt x="20155" y="8527"/>
                      </a:cubicBezTo>
                      <a:cubicBezTo>
                        <a:pt x="20148" y="8638"/>
                        <a:pt x="20187" y="8759"/>
                        <a:pt x="20366" y="8791"/>
                      </a:cubicBezTo>
                      <a:cubicBezTo>
                        <a:pt x="20651" y="8575"/>
                        <a:pt x="20505" y="8205"/>
                        <a:pt x="20681" y="7859"/>
                      </a:cubicBezTo>
                      <a:cubicBezTo>
                        <a:pt x="20817" y="8288"/>
                        <a:pt x="20859" y="8649"/>
                        <a:pt x="20935" y="9015"/>
                      </a:cubicBezTo>
                      <a:cubicBezTo>
                        <a:pt x="20640" y="9175"/>
                        <a:pt x="20339" y="9261"/>
                        <a:pt x="20027" y="9303"/>
                      </a:cubicBezTo>
                      <a:cubicBezTo>
                        <a:pt x="19698" y="9345"/>
                        <a:pt x="19400" y="9293"/>
                        <a:pt x="19171" y="9026"/>
                      </a:cubicBezTo>
                      <a:cubicBezTo>
                        <a:pt x="19095" y="8940"/>
                        <a:pt x="18988" y="8870"/>
                        <a:pt x="18919" y="8807"/>
                      </a:cubicBezTo>
                      <a:cubicBezTo>
                        <a:pt x="18911" y="8721"/>
                        <a:pt x="18901" y="8669"/>
                        <a:pt x="18908" y="8620"/>
                      </a:cubicBezTo>
                      <a:cubicBezTo>
                        <a:pt x="18984" y="7948"/>
                        <a:pt x="19064" y="7277"/>
                        <a:pt x="19136" y="6604"/>
                      </a:cubicBezTo>
                      <a:cubicBezTo>
                        <a:pt x="19154" y="6455"/>
                        <a:pt x="19157" y="6299"/>
                        <a:pt x="19143" y="6151"/>
                      </a:cubicBezTo>
                      <a:cubicBezTo>
                        <a:pt x="19140" y="6098"/>
                        <a:pt x="19074" y="6053"/>
                        <a:pt x="19036" y="6005"/>
                      </a:cubicBezTo>
                      <a:cubicBezTo>
                        <a:pt x="18953" y="6053"/>
                        <a:pt x="18894" y="6088"/>
                        <a:pt x="18831" y="6126"/>
                      </a:cubicBezTo>
                      <a:cubicBezTo>
                        <a:pt x="18707" y="5977"/>
                        <a:pt x="18839" y="5724"/>
                        <a:pt x="18575" y="5593"/>
                      </a:cubicBezTo>
                      <a:cubicBezTo>
                        <a:pt x="18499" y="5939"/>
                        <a:pt x="18426" y="6268"/>
                        <a:pt x="18353" y="6597"/>
                      </a:cubicBezTo>
                      <a:cubicBezTo>
                        <a:pt x="18253" y="7061"/>
                        <a:pt x="18156" y="7523"/>
                        <a:pt x="18052" y="7987"/>
                      </a:cubicBezTo>
                      <a:cubicBezTo>
                        <a:pt x="18038" y="8056"/>
                        <a:pt x="17986" y="8111"/>
                        <a:pt x="17903" y="8073"/>
                      </a:cubicBezTo>
                      <a:cubicBezTo>
                        <a:pt x="17865" y="8056"/>
                        <a:pt x="17823" y="8001"/>
                        <a:pt x="17823" y="7963"/>
                      </a:cubicBezTo>
                      <a:cubicBezTo>
                        <a:pt x="17817" y="7862"/>
                        <a:pt x="17830" y="7761"/>
                        <a:pt x="17844" y="7661"/>
                      </a:cubicBezTo>
                      <a:cubicBezTo>
                        <a:pt x="17937" y="7075"/>
                        <a:pt x="18035" y="6490"/>
                        <a:pt x="18124" y="5904"/>
                      </a:cubicBezTo>
                      <a:cubicBezTo>
                        <a:pt x="18149" y="5741"/>
                        <a:pt x="18153" y="5572"/>
                        <a:pt x="18153" y="5402"/>
                      </a:cubicBezTo>
                      <a:cubicBezTo>
                        <a:pt x="18153" y="5364"/>
                        <a:pt x="18100" y="5294"/>
                        <a:pt x="18073" y="5294"/>
                      </a:cubicBezTo>
                      <a:cubicBezTo>
                        <a:pt x="18011" y="5291"/>
                        <a:pt x="17910" y="5308"/>
                        <a:pt x="17892" y="5343"/>
                      </a:cubicBezTo>
                      <a:cubicBezTo>
                        <a:pt x="17823" y="5499"/>
                        <a:pt x="17775" y="5658"/>
                        <a:pt x="17734" y="5821"/>
                      </a:cubicBezTo>
                      <a:cubicBezTo>
                        <a:pt x="17695" y="5970"/>
                        <a:pt x="17685" y="6122"/>
                        <a:pt x="17650" y="6271"/>
                      </a:cubicBezTo>
                      <a:cubicBezTo>
                        <a:pt x="17619" y="6400"/>
                        <a:pt x="17654" y="6549"/>
                        <a:pt x="17532" y="6715"/>
                      </a:cubicBezTo>
                      <a:cubicBezTo>
                        <a:pt x="17463" y="6255"/>
                        <a:pt x="17508" y="5849"/>
                        <a:pt x="17532" y="5447"/>
                      </a:cubicBezTo>
                      <a:cubicBezTo>
                        <a:pt x="17547" y="5222"/>
                        <a:pt x="17622" y="5166"/>
                        <a:pt x="17865" y="5139"/>
                      </a:cubicBezTo>
                      <a:cubicBezTo>
                        <a:pt x="18249" y="5097"/>
                        <a:pt x="18631" y="5055"/>
                        <a:pt x="19015" y="5014"/>
                      </a:cubicBezTo>
                      <a:cubicBezTo>
                        <a:pt x="19050" y="5011"/>
                        <a:pt x="19085" y="5020"/>
                        <a:pt x="19098" y="5024"/>
                      </a:cubicBezTo>
                      <a:cubicBezTo>
                        <a:pt x="19234" y="5097"/>
                        <a:pt x="19348" y="5163"/>
                        <a:pt x="19487" y="5239"/>
                      </a:cubicBezTo>
                      <a:cubicBezTo>
                        <a:pt x="19590" y="4931"/>
                        <a:pt x="19448" y="4709"/>
                        <a:pt x="19299" y="4508"/>
                      </a:cubicBezTo>
                      <a:cubicBezTo>
                        <a:pt x="19018" y="4141"/>
                        <a:pt x="18759" y="3760"/>
                        <a:pt x="18399" y="3451"/>
                      </a:cubicBezTo>
                      <a:cubicBezTo>
                        <a:pt x="18108" y="3209"/>
                        <a:pt x="17841" y="2935"/>
                        <a:pt x="17595" y="2647"/>
                      </a:cubicBezTo>
                      <a:cubicBezTo>
                        <a:pt x="17241" y="2231"/>
                        <a:pt x="16791" y="1944"/>
                        <a:pt x="16295" y="1718"/>
                      </a:cubicBezTo>
                      <a:cubicBezTo>
                        <a:pt x="15582" y="1393"/>
                        <a:pt x="14840" y="1123"/>
                        <a:pt x="14081" y="908"/>
                      </a:cubicBezTo>
                      <a:cubicBezTo>
                        <a:pt x="13592" y="770"/>
                        <a:pt x="13108" y="621"/>
                        <a:pt x="12615" y="492"/>
                      </a:cubicBezTo>
                      <a:cubicBezTo>
                        <a:pt x="12279" y="405"/>
                        <a:pt x="11929" y="346"/>
                        <a:pt x="11587" y="284"/>
                      </a:cubicBezTo>
                      <a:cubicBezTo>
                        <a:pt x="11365" y="242"/>
                        <a:pt x="11136" y="208"/>
                        <a:pt x="10911" y="177"/>
                      </a:cubicBezTo>
                      <a:cubicBezTo>
                        <a:pt x="10464" y="114"/>
                        <a:pt x="10028" y="0"/>
                        <a:pt x="9567" y="45"/>
                      </a:cubicBezTo>
                      <a:cubicBezTo>
                        <a:pt x="9345" y="66"/>
                        <a:pt x="9113" y="28"/>
                        <a:pt x="8888" y="18"/>
                      </a:cubicBezTo>
                      <a:cubicBezTo>
                        <a:pt x="8818" y="14"/>
                        <a:pt x="8749" y="18"/>
                        <a:pt x="8680" y="24"/>
                      </a:cubicBezTo>
                      <a:cubicBezTo>
                        <a:pt x="7512" y="153"/>
                        <a:pt x="6434" y="554"/>
                        <a:pt x="5381" y="1026"/>
                      </a:cubicBezTo>
                      <a:cubicBezTo>
                        <a:pt x="5288" y="1067"/>
                        <a:pt x="5198" y="1130"/>
                        <a:pt x="5115" y="1192"/>
                      </a:cubicBezTo>
                      <a:cubicBezTo>
                        <a:pt x="4661" y="1539"/>
                        <a:pt x="4203" y="1878"/>
                        <a:pt x="3759" y="2238"/>
                      </a:cubicBezTo>
                      <a:cubicBezTo>
                        <a:pt x="2578" y="3191"/>
                        <a:pt x="1701" y="4363"/>
                        <a:pt x="1130" y="5738"/>
                      </a:cubicBezTo>
                      <a:cubicBezTo>
                        <a:pt x="828" y="6458"/>
                        <a:pt x="554" y="7190"/>
                        <a:pt x="378" y="7952"/>
                      </a:cubicBezTo>
                      <a:cubicBezTo>
                        <a:pt x="14" y="9504"/>
                        <a:pt x="1" y="11039"/>
                        <a:pt x="638" y="12536"/>
                      </a:cubicBezTo>
                      <a:cubicBezTo>
                        <a:pt x="1123" y="13676"/>
                        <a:pt x="1611" y="14820"/>
                        <a:pt x="2124" y="15949"/>
                      </a:cubicBezTo>
                      <a:cubicBezTo>
                        <a:pt x="2283" y="16302"/>
                        <a:pt x="2505" y="16638"/>
                        <a:pt x="2748" y="16947"/>
                      </a:cubicBezTo>
                      <a:cubicBezTo>
                        <a:pt x="3268" y="17609"/>
                        <a:pt x="3901" y="18170"/>
                        <a:pt x="4602" y="18661"/>
                      </a:cubicBezTo>
                      <a:close/>
                      <a:moveTo>
                        <a:pt x="8493" y="18159"/>
                      </a:moveTo>
                      <a:cubicBezTo>
                        <a:pt x="8295" y="18156"/>
                        <a:pt x="8261" y="18017"/>
                        <a:pt x="8243" y="17903"/>
                      </a:cubicBezTo>
                      <a:cubicBezTo>
                        <a:pt x="8208" y="17681"/>
                        <a:pt x="8389" y="17605"/>
                        <a:pt x="8582" y="17473"/>
                      </a:cubicBezTo>
                      <a:cubicBezTo>
                        <a:pt x="8611" y="17740"/>
                        <a:pt x="8541" y="17938"/>
                        <a:pt x="8493" y="18159"/>
                      </a:cubicBezTo>
                      <a:close/>
                      <a:moveTo>
                        <a:pt x="8915" y="19646"/>
                      </a:moveTo>
                      <a:cubicBezTo>
                        <a:pt x="8732" y="19209"/>
                        <a:pt x="8659" y="18845"/>
                        <a:pt x="8728" y="18447"/>
                      </a:cubicBezTo>
                      <a:cubicBezTo>
                        <a:pt x="8787" y="18114"/>
                        <a:pt x="8808" y="17778"/>
                        <a:pt x="8822" y="17442"/>
                      </a:cubicBezTo>
                      <a:cubicBezTo>
                        <a:pt x="8836" y="17127"/>
                        <a:pt x="9019" y="16933"/>
                        <a:pt x="9258" y="16721"/>
                      </a:cubicBezTo>
                      <a:cubicBezTo>
                        <a:pt x="9335" y="17203"/>
                        <a:pt x="9127" y="18994"/>
                        <a:pt x="8915" y="19646"/>
                      </a:cubicBezTo>
                      <a:close/>
                      <a:moveTo>
                        <a:pt x="10183" y="20145"/>
                      </a:moveTo>
                      <a:cubicBezTo>
                        <a:pt x="9871" y="20193"/>
                        <a:pt x="9626" y="20113"/>
                        <a:pt x="9352" y="20041"/>
                      </a:cubicBezTo>
                      <a:cubicBezTo>
                        <a:pt x="9352" y="19937"/>
                        <a:pt x="9342" y="19840"/>
                        <a:pt x="9352" y="19747"/>
                      </a:cubicBezTo>
                      <a:cubicBezTo>
                        <a:pt x="9439" y="18991"/>
                        <a:pt x="9543" y="18236"/>
                        <a:pt x="9615" y="17481"/>
                      </a:cubicBezTo>
                      <a:cubicBezTo>
                        <a:pt x="9650" y="17130"/>
                        <a:pt x="9622" y="16774"/>
                        <a:pt x="9622" y="16416"/>
                      </a:cubicBezTo>
                      <a:cubicBezTo>
                        <a:pt x="10007" y="16088"/>
                        <a:pt x="10384" y="15762"/>
                        <a:pt x="10765" y="15432"/>
                      </a:cubicBezTo>
                      <a:cubicBezTo>
                        <a:pt x="10994" y="15571"/>
                        <a:pt x="11534" y="16094"/>
                        <a:pt x="11628" y="16316"/>
                      </a:cubicBezTo>
                      <a:cubicBezTo>
                        <a:pt x="11677" y="16434"/>
                        <a:pt x="11691" y="16579"/>
                        <a:pt x="11670" y="16704"/>
                      </a:cubicBezTo>
                      <a:cubicBezTo>
                        <a:pt x="11608" y="17051"/>
                        <a:pt x="11521" y="17393"/>
                        <a:pt x="11414" y="17737"/>
                      </a:cubicBezTo>
                      <a:lnTo>
                        <a:pt x="11414" y="17244"/>
                      </a:lnTo>
                      <a:cubicBezTo>
                        <a:pt x="11417" y="17096"/>
                        <a:pt x="11424" y="16943"/>
                        <a:pt x="11420" y="16790"/>
                      </a:cubicBezTo>
                      <a:cubicBezTo>
                        <a:pt x="11417" y="16632"/>
                        <a:pt x="11448" y="16465"/>
                        <a:pt x="11376" y="16296"/>
                      </a:cubicBezTo>
                      <a:cubicBezTo>
                        <a:pt x="11171" y="16406"/>
                        <a:pt x="11268" y="16628"/>
                        <a:pt x="11094" y="16763"/>
                      </a:cubicBezTo>
                      <a:cubicBezTo>
                        <a:pt x="11081" y="16579"/>
                        <a:pt x="11077" y="16416"/>
                        <a:pt x="11060" y="16257"/>
                      </a:cubicBezTo>
                      <a:cubicBezTo>
                        <a:pt x="11043" y="16108"/>
                        <a:pt x="11032" y="15955"/>
                        <a:pt x="10991" y="15810"/>
                      </a:cubicBezTo>
                      <a:cubicBezTo>
                        <a:pt x="10973" y="15741"/>
                        <a:pt x="10894" y="15685"/>
                        <a:pt x="10814" y="15592"/>
                      </a:cubicBezTo>
                      <a:cubicBezTo>
                        <a:pt x="10769" y="15689"/>
                        <a:pt x="10728" y="15741"/>
                        <a:pt x="10720" y="15800"/>
                      </a:cubicBezTo>
                      <a:cubicBezTo>
                        <a:pt x="10699" y="15952"/>
                        <a:pt x="10682" y="16104"/>
                        <a:pt x="10686" y="16254"/>
                      </a:cubicBezTo>
                      <a:cubicBezTo>
                        <a:pt x="10699" y="17002"/>
                        <a:pt x="10613" y="17737"/>
                        <a:pt x="10464" y="18468"/>
                      </a:cubicBezTo>
                      <a:cubicBezTo>
                        <a:pt x="10354" y="19015"/>
                        <a:pt x="10277" y="19566"/>
                        <a:pt x="10183" y="20145"/>
                      </a:cubicBezTo>
                      <a:close/>
                      <a:moveTo>
                        <a:pt x="11355" y="18232"/>
                      </a:moveTo>
                      <a:lnTo>
                        <a:pt x="11355" y="18384"/>
                      </a:lnTo>
                      <a:lnTo>
                        <a:pt x="11344" y="18384"/>
                      </a:lnTo>
                      <a:lnTo>
                        <a:pt x="11344" y="18236"/>
                      </a:lnTo>
                      <a:cubicBezTo>
                        <a:pt x="11347" y="18236"/>
                        <a:pt x="11351" y="18232"/>
                        <a:pt x="11355" y="18232"/>
                      </a:cubicBezTo>
                      <a:close/>
                      <a:moveTo>
                        <a:pt x="11254" y="19085"/>
                      </a:moveTo>
                      <a:cubicBezTo>
                        <a:pt x="11254" y="19091"/>
                        <a:pt x="11240" y="19102"/>
                        <a:pt x="11233" y="19109"/>
                      </a:cubicBezTo>
                      <a:cubicBezTo>
                        <a:pt x="11230" y="19077"/>
                        <a:pt x="11227" y="19050"/>
                        <a:pt x="11227" y="19019"/>
                      </a:cubicBezTo>
                      <a:cubicBezTo>
                        <a:pt x="11227" y="19011"/>
                        <a:pt x="11240" y="19005"/>
                        <a:pt x="11247" y="18998"/>
                      </a:cubicBezTo>
                      <a:cubicBezTo>
                        <a:pt x="11251" y="19026"/>
                        <a:pt x="11254" y="19056"/>
                        <a:pt x="11254" y="19085"/>
                      </a:cubicBezTo>
                      <a:close/>
                      <a:moveTo>
                        <a:pt x="16957" y="13683"/>
                      </a:moveTo>
                      <a:cubicBezTo>
                        <a:pt x="17387" y="13506"/>
                        <a:pt x="17788" y="13312"/>
                        <a:pt x="18260" y="13298"/>
                      </a:cubicBezTo>
                      <a:cubicBezTo>
                        <a:pt x="18270" y="13371"/>
                        <a:pt x="18287" y="13419"/>
                        <a:pt x="18284" y="13464"/>
                      </a:cubicBezTo>
                      <a:cubicBezTo>
                        <a:pt x="18236" y="13988"/>
                        <a:pt x="18212" y="14511"/>
                        <a:pt x="18132" y="15027"/>
                      </a:cubicBezTo>
                      <a:cubicBezTo>
                        <a:pt x="18017" y="15744"/>
                        <a:pt x="17868" y="16451"/>
                        <a:pt x="17729" y="17165"/>
                      </a:cubicBezTo>
                      <a:cubicBezTo>
                        <a:pt x="17729" y="17175"/>
                        <a:pt x="17705" y="17182"/>
                        <a:pt x="17667" y="17206"/>
                      </a:cubicBezTo>
                      <a:cubicBezTo>
                        <a:pt x="17200" y="16839"/>
                        <a:pt x="16770" y="16424"/>
                        <a:pt x="16410" y="15945"/>
                      </a:cubicBezTo>
                      <a:cubicBezTo>
                        <a:pt x="16330" y="15842"/>
                        <a:pt x="16292" y="15696"/>
                        <a:pt x="16282" y="15564"/>
                      </a:cubicBezTo>
                      <a:cubicBezTo>
                        <a:pt x="16247" y="15041"/>
                        <a:pt x="16226" y="14518"/>
                        <a:pt x="16216" y="13995"/>
                      </a:cubicBezTo>
                      <a:cubicBezTo>
                        <a:pt x="16209" y="13808"/>
                        <a:pt x="16250" y="13793"/>
                        <a:pt x="16541" y="13825"/>
                      </a:cubicBezTo>
                      <a:cubicBezTo>
                        <a:pt x="16569" y="14514"/>
                        <a:pt x="16594" y="15204"/>
                        <a:pt x="16624" y="15893"/>
                      </a:cubicBezTo>
                      <a:cubicBezTo>
                        <a:pt x="16628" y="15931"/>
                        <a:pt x="16687" y="15970"/>
                        <a:pt x="16739" y="16035"/>
                      </a:cubicBezTo>
                      <a:cubicBezTo>
                        <a:pt x="16801" y="15976"/>
                        <a:pt x="16885" y="15928"/>
                        <a:pt x="16902" y="15862"/>
                      </a:cubicBezTo>
                      <a:cubicBezTo>
                        <a:pt x="16939" y="15720"/>
                        <a:pt x="16954" y="15564"/>
                        <a:pt x="16957" y="15415"/>
                      </a:cubicBezTo>
                      <a:cubicBezTo>
                        <a:pt x="16960" y="14975"/>
                        <a:pt x="16957" y="14535"/>
                        <a:pt x="16957" y="14095"/>
                      </a:cubicBezTo>
                      <a:close/>
                      <a:moveTo>
                        <a:pt x="20037" y="14708"/>
                      </a:moveTo>
                      <a:cubicBezTo>
                        <a:pt x="19971" y="14986"/>
                        <a:pt x="19912" y="15269"/>
                        <a:pt x="19808" y="15536"/>
                      </a:cubicBezTo>
                      <a:cubicBezTo>
                        <a:pt x="19725" y="15758"/>
                        <a:pt x="19698" y="15955"/>
                        <a:pt x="19850" y="16153"/>
                      </a:cubicBezTo>
                      <a:cubicBezTo>
                        <a:pt x="19739" y="16358"/>
                        <a:pt x="19670" y="16566"/>
                        <a:pt x="19431" y="16711"/>
                      </a:cubicBezTo>
                      <a:cubicBezTo>
                        <a:pt x="19386" y="16312"/>
                        <a:pt x="19552" y="15984"/>
                        <a:pt x="19587" y="15637"/>
                      </a:cubicBezTo>
                      <a:cubicBezTo>
                        <a:pt x="19621" y="15311"/>
                        <a:pt x="19743" y="14986"/>
                        <a:pt x="19621" y="14642"/>
                      </a:cubicBezTo>
                      <a:cubicBezTo>
                        <a:pt x="19355" y="15090"/>
                        <a:pt x="19226" y="15575"/>
                        <a:pt x="19112" y="16063"/>
                      </a:cubicBezTo>
                      <a:cubicBezTo>
                        <a:pt x="19074" y="16226"/>
                        <a:pt x="19043" y="16392"/>
                        <a:pt x="19018" y="16558"/>
                      </a:cubicBezTo>
                      <a:cubicBezTo>
                        <a:pt x="18988" y="16780"/>
                        <a:pt x="18994" y="16795"/>
                        <a:pt x="19189" y="17086"/>
                      </a:cubicBezTo>
                      <a:cubicBezTo>
                        <a:pt x="18988" y="17352"/>
                        <a:pt x="18731" y="17577"/>
                        <a:pt x="18440" y="17809"/>
                      </a:cubicBezTo>
                      <a:cubicBezTo>
                        <a:pt x="18239" y="17647"/>
                        <a:pt x="18118" y="17473"/>
                        <a:pt x="18163" y="17210"/>
                      </a:cubicBezTo>
                      <a:cubicBezTo>
                        <a:pt x="18249" y="16711"/>
                        <a:pt x="18322" y="16212"/>
                        <a:pt x="18402" y="15713"/>
                      </a:cubicBezTo>
                      <a:cubicBezTo>
                        <a:pt x="18468" y="15280"/>
                        <a:pt x="18540" y="14847"/>
                        <a:pt x="18599" y="14414"/>
                      </a:cubicBezTo>
                      <a:cubicBezTo>
                        <a:pt x="18652" y="14025"/>
                        <a:pt x="18644" y="13641"/>
                        <a:pt x="18499" y="13253"/>
                      </a:cubicBezTo>
                      <a:cubicBezTo>
                        <a:pt x="18690" y="13142"/>
                        <a:pt x="18890" y="13115"/>
                        <a:pt x="19136" y="13125"/>
                      </a:cubicBezTo>
                      <a:cubicBezTo>
                        <a:pt x="19210" y="13222"/>
                        <a:pt x="19293" y="13326"/>
                        <a:pt x="19365" y="13437"/>
                      </a:cubicBezTo>
                      <a:cubicBezTo>
                        <a:pt x="19566" y="13731"/>
                        <a:pt x="19757" y="14033"/>
                        <a:pt x="19965" y="14324"/>
                      </a:cubicBezTo>
                      <a:cubicBezTo>
                        <a:pt x="20054" y="14449"/>
                        <a:pt x="20072" y="14573"/>
                        <a:pt x="20037" y="14708"/>
                      </a:cubicBezTo>
                      <a:close/>
                      <a:moveTo>
                        <a:pt x="18607" y="7467"/>
                      </a:moveTo>
                      <a:cubicBezTo>
                        <a:pt x="18648" y="7945"/>
                        <a:pt x="18593" y="8250"/>
                        <a:pt x="18371" y="8358"/>
                      </a:cubicBezTo>
                      <a:cubicBezTo>
                        <a:pt x="18447" y="8070"/>
                        <a:pt x="18524" y="7782"/>
                        <a:pt x="18607" y="7467"/>
                      </a:cubicBezTo>
                      <a:close/>
                      <a:moveTo>
                        <a:pt x="9439" y="509"/>
                      </a:moveTo>
                      <a:cubicBezTo>
                        <a:pt x="9580" y="503"/>
                        <a:pt x="9681" y="499"/>
                        <a:pt x="9761" y="496"/>
                      </a:cubicBezTo>
                      <a:cubicBezTo>
                        <a:pt x="9906" y="645"/>
                        <a:pt x="9702" y="1826"/>
                        <a:pt x="9439" y="2443"/>
                      </a:cubicBezTo>
                      <a:close/>
                      <a:moveTo>
                        <a:pt x="9712" y="2727"/>
                      </a:moveTo>
                      <a:cubicBezTo>
                        <a:pt x="9861" y="2003"/>
                        <a:pt x="9986" y="1272"/>
                        <a:pt x="10128" y="506"/>
                      </a:cubicBezTo>
                      <a:cubicBezTo>
                        <a:pt x="10266" y="541"/>
                        <a:pt x="10374" y="568"/>
                        <a:pt x="10478" y="596"/>
                      </a:cubicBezTo>
                      <a:cubicBezTo>
                        <a:pt x="10492" y="1320"/>
                        <a:pt x="10322" y="1996"/>
                        <a:pt x="10194" y="2675"/>
                      </a:cubicBezTo>
                      <a:cubicBezTo>
                        <a:pt x="10090" y="3223"/>
                        <a:pt x="9962" y="3766"/>
                        <a:pt x="9847" y="4314"/>
                      </a:cubicBezTo>
                      <a:cubicBezTo>
                        <a:pt x="9788" y="4581"/>
                        <a:pt x="9826" y="4768"/>
                        <a:pt x="9944" y="4758"/>
                      </a:cubicBezTo>
                      <a:cubicBezTo>
                        <a:pt x="10149" y="4744"/>
                        <a:pt x="10176" y="4560"/>
                        <a:pt x="10211" y="4425"/>
                      </a:cubicBezTo>
                      <a:cubicBezTo>
                        <a:pt x="10339" y="3933"/>
                        <a:pt x="10447" y="3437"/>
                        <a:pt x="10551" y="2938"/>
                      </a:cubicBezTo>
                      <a:cubicBezTo>
                        <a:pt x="10640" y="2508"/>
                        <a:pt x="10714" y="2076"/>
                        <a:pt x="10814" y="1542"/>
                      </a:cubicBezTo>
                      <a:cubicBezTo>
                        <a:pt x="10925" y="1653"/>
                        <a:pt x="10987" y="1688"/>
                        <a:pt x="11005" y="1739"/>
                      </a:cubicBezTo>
                      <a:cubicBezTo>
                        <a:pt x="11025" y="1798"/>
                        <a:pt x="11022" y="1871"/>
                        <a:pt x="11008" y="1937"/>
                      </a:cubicBezTo>
                      <a:cubicBezTo>
                        <a:pt x="10866" y="2751"/>
                        <a:pt x="10749" y="3576"/>
                        <a:pt x="10464" y="4363"/>
                      </a:cubicBezTo>
                      <a:cubicBezTo>
                        <a:pt x="10416" y="4504"/>
                        <a:pt x="10398" y="4660"/>
                        <a:pt x="10349" y="4803"/>
                      </a:cubicBezTo>
                      <a:cubicBezTo>
                        <a:pt x="10312" y="4910"/>
                        <a:pt x="10250" y="5011"/>
                        <a:pt x="10187" y="5128"/>
                      </a:cubicBezTo>
                      <a:cubicBezTo>
                        <a:pt x="9813" y="5049"/>
                        <a:pt x="9435" y="5073"/>
                        <a:pt x="9081" y="4862"/>
                      </a:cubicBezTo>
                      <a:cubicBezTo>
                        <a:pt x="9359" y="4165"/>
                        <a:pt x="9564" y="3455"/>
                        <a:pt x="9712" y="2727"/>
                      </a:cubicBezTo>
                      <a:close/>
                      <a:moveTo>
                        <a:pt x="6781" y="1002"/>
                      </a:moveTo>
                      <a:cubicBezTo>
                        <a:pt x="6781" y="1254"/>
                        <a:pt x="6781" y="1504"/>
                        <a:pt x="6778" y="1753"/>
                      </a:cubicBezTo>
                      <a:cubicBezTo>
                        <a:pt x="6778" y="1999"/>
                        <a:pt x="6743" y="2249"/>
                        <a:pt x="6826" y="2481"/>
                      </a:cubicBezTo>
                      <a:cubicBezTo>
                        <a:pt x="6961" y="2516"/>
                        <a:pt x="6972" y="2425"/>
                        <a:pt x="6978" y="2370"/>
                      </a:cubicBezTo>
                      <a:cubicBezTo>
                        <a:pt x="7017" y="2138"/>
                        <a:pt x="7048" y="1905"/>
                        <a:pt x="7069" y="1670"/>
                      </a:cubicBezTo>
                      <a:cubicBezTo>
                        <a:pt x="7086" y="1438"/>
                        <a:pt x="7082" y="1199"/>
                        <a:pt x="7100" y="967"/>
                      </a:cubicBezTo>
                      <a:cubicBezTo>
                        <a:pt x="7110" y="811"/>
                        <a:pt x="7131" y="804"/>
                        <a:pt x="7387" y="797"/>
                      </a:cubicBezTo>
                      <a:lnTo>
                        <a:pt x="7387" y="787"/>
                      </a:lnTo>
                      <a:cubicBezTo>
                        <a:pt x="7394" y="790"/>
                        <a:pt x="7397" y="794"/>
                        <a:pt x="7402" y="794"/>
                      </a:cubicBezTo>
                      <a:cubicBezTo>
                        <a:pt x="7713" y="600"/>
                        <a:pt x="8070" y="568"/>
                        <a:pt x="8454" y="509"/>
                      </a:cubicBezTo>
                      <a:cubicBezTo>
                        <a:pt x="8462" y="637"/>
                        <a:pt x="8475" y="738"/>
                        <a:pt x="8468" y="835"/>
                      </a:cubicBezTo>
                      <a:cubicBezTo>
                        <a:pt x="8399" y="1473"/>
                        <a:pt x="8323" y="2110"/>
                        <a:pt x="8261" y="2751"/>
                      </a:cubicBezTo>
                      <a:cubicBezTo>
                        <a:pt x="8233" y="3011"/>
                        <a:pt x="8129" y="3278"/>
                        <a:pt x="8270" y="3531"/>
                      </a:cubicBezTo>
                      <a:cubicBezTo>
                        <a:pt x="8423" y="3552"/>
                        <a:pt x="8478" y="3448"/>
                        <a:pt x="8507" y="3361"/>
                      </a:cubicBezTo>
                      <a:cubicBezTo>
                        <a:pt x="8572" y="3149"/>
                        <a:pt x="8631" y="2935"/>
                        <a:pt x="8655" y="2720"/>
                      </a:cubicBezTo>
                      <a:cubicBezTo>
                        <a:pt x="8735" y="2065"/>
                        <a:pt x="8798" y="1407"/>
                        <a:pt x="8867" y="752"/>
                      </a:cubicBezTo>
                      <a:cubicBezTo>
                        <a:pt x="8878" y="658"/>
                        <a:pt x="8860" y="544"/>
                        <a:pt x="9023" y="517"/>
                      </a:cubicBezTo>
                      <a:cubicBezTo>
                        <a:pt x="9140" y="589"/>
                        <a:pt x="9110" y="714"/>
                        <a:pt x="9106" y="821"/>
                      </a:cubicBezTo>
                      <a:cubicBezTo>
                        <a:pt x="9099" y="1619"/>
                        <a:pt x="9065" y="2412"/>
                        <a:pt x="8957" y="3199"/>
                      </a:cubicBezTo>
                      <a:cubicBezTo>
                        <a:pt x="8919" y="3469"/>
                        <a:pt x="8873" y="3735"/>
                        <a:pt x="9033" y="3989"/>
                      </a:cubicBezTo>
                      <a:cubicBezTo>
                        <a:pt x="9050" y="4016"/>
                        <a:pt x="9068" y="4054"/>
                        <a:pt x="9060" y="4082"/>
                      </a:cubicBezTo>
                      <a:cubicBezTo>
                        <a:pt x="9006" y="4307"/>
                        <a:pt x="8995" y="4546"/>
                        <a:pt x="8846" y="4774"/>
                      </a:cubicBezTo>
                      <a:cubicBezTo>
                        <a:pt x="8472" y="4646"/>
                        <a:pt x="8118" y="4518"/>
                        <a:pt x="7803" y="4307"/>
                      </a:cubicBezTo>
                      <a:lnTo>
                        <a:pt x="7810" y="4307"/>
                      </a:lnTo>
                      <a:cubicBezTo>
                        <a:pt x="7806" y="4304"/>
                        <a:pt x="7806" y="4300"/>
                        <a:pt x="7803" y="4296"/>
                      </a:cubicBezTo>
                      <a:cubicBezTo>
                        <a:pt x="7803" y="4300"/>
                        <a:pt x="7800" y="4304"/>
                        <a:pt x="7800" y="4304"/>
                      </a:cubicBezTo>
                      <a:cubicBezTo>
                        <a:pt x="7637" y="4275"/>
                        <a:pt x="7467" y="4259"/>
                        <a:pt x="7335" y="4137"/>
                      </a:cubicBezTo>
                      <a:cubicBezTo>
                        <a:pt x="7408" y="3500"/>
                        <a:pt x="7491" y="2869"/>
                        <a:pt x="7557" y="2242"/>
                      </a:cubicBezTo>
                      <a:cubicBezTo>
                        <a:pt x="7592" y="1875"/>
                        <a:pt x="7602" y="1507"/>
                        <a:pt x="7623" y="1140"/>
                      </a:cubicBezTo>
                      <a:cubicBezTo>
                        <a:pt x="7630" y="974"/>
                        <a:pt x="7557" y="859"/>
                        <a:pt x="7402" y="794"/>
                      </a:cubicBezTo>
                      <a:cubicBezTo>
                        <a:pt x="7402" y="797"/>
                        <a:pt x="7402" y="797"/>
                        <a:pt x="7397" y="797"/>
                      </a:cubicBezTo>
                      <a:lnTo>
                        <a:pt x="7387" y="797"/>
                      </a:lnTo>
                      <a:cubicBezTo>
                        <a:pt x="7301" y="1667"/>
                        <a:pt x="7214" y="2533"/>
                        <a:pt x="7135" y="3402"/>
                      </a:cubicBezTo>
                      <a:cubicBezTo>
                        <a:pt x="7114" y="3618"/>
                        <a:pt x="7131" y="3836"/>
                        <a:pt x="7131" y="4051"/>
                      </a:cubicBezTo>
                      <a:cubicBezTo>
                        <a:pt x="6850" y="4096"/>
                        <a:pt x="6743" y="4064"/>
                        <a:pt x="6660" y="3888"/>
                      </a:cubicBezTo>
                      <a:cubicBezTo>
                        <a:pt x="6615" y="3781"/>
                        <a:pt x="6573" y="3663"/>
                        <a:pt x="6566" y="3548"/>
                      </a:cubicBezTo>
                      <a:cubicBezTo>
                        <a:pt x="6508" y="2745"/>
                        <a:pt x="6455" y="1937"/>
                        <a:pt x="6404" y="1150"/>
                      </a:cubicBezTo>
                      <a:cubicBezTo>
                        <a:pt x="6514" y="1022"/>
                        <a:pt x="6618" y="943"/>
                        <a:pt x="6781" y="1002"/>
                      </a:cubicBezTo>
                      <a:close/>
                      <a:moveTo>
                        <a:pt x="1698" y="13887"/>
                      </a:moveTo>
                      <a:cubicBezTo>
                        <a:pt x="1660" y="13801"/>
                        <a:pt x="1653" y="13689"/>
                        <a:pt x="1532" y="13651"/>
                      </a:cubicBezTo>
                      <a:lnTo>
                        <a:pt x="1532" y="13651"/>
                      </a:lnTo>
                      <a:lnTo>
                        <a:pt x="1532" y="13651"/>
                      </a:lnTo>
                      <a:lnTo>
                        <a:pt x="1532" y="13651"/>
                      </a:lnTo>
                      <a:cubicBezTo>
                        <a:pt x="1463" y="13447"/>
                        <a:pt x="1386" y="13246"/>
                        <a:pt x="1324" y="13038"/>
                      </a:cubicBezTo>
                      <a:cubicBezTo>
                        <a:pt x="1265" y="12855"/>
                        <a:pt x="1133" y="12685"/>
                        <a:pt x="1168" y="12474"/>
                      </a:cubicBezTo>
                      <a:cubicBezTo>
                        <a:pt x="1165" y="12474"/>
                        <a:pt x="1161" y="12477"/>
                        <a:pt x="1157" y="12477"/>
                      </a:cubicBezTo>
                      <a:lnTo>
                        <a:pt x="1157" y="12445"/>
                      </a:lnTo>
                      <a:cubicBezTo>
                        <a:pt x="1095" y="12359"/>
                        <a:pt x="1019" y="12272"/>
                        <a:pt x="984" y="12175"/>
                      </a:cubicBezTo>
                      <a:cubicBezTo>
                        <a:pt x="749" y="11559"/>
                        <a:pt x="586" y="10925"/>
                        <a:pt x="604" y="10259"/>
                      </a:cubicBezTo>
                      <a:cubicBezTo>
                        <a:pt x="610" y="9989"/>
                        <a:pt x="604" y="9722"/>
                        <a:pt x="604" y="9459"/>
                      </a:cubicBezTo>
                      <a:cubicBezTo>
                        <a:pt x="770" y="9303"/>
                        <a:pt x="932" y="9192"/>
                        <a:pt x="1157" y="9140"/>
                      </a:cubicBezTo>
                      <a:cubicBezTo>
                        <a:pt x="1237" y="9528"/>
                        <a:pt x="1165" y="9896"/>
                        <a:pt x="1168" y="10259"/>
                      </a:cubicBezTo>
                      <a:cubicBezTo>
                        <a:pt x="1168" y="10630"/>
                        <a:pt x="1154" y="10998"/>
                        <a:pt x="1154" y="11369"/>
                      </a:cubicBezTo>
                      <a:cubicBezTo>
                        <a:pt x="1151" y="11729"/>
                        <a:pt x="1154" y="12089"/>
                        <a:pt x="1157" y="12445"/>
                      </a:cubicBezTo>
                      <a:cubicBezTo>
                        <a:pt x="1161" y="12453"/>
                        <a:pt x="1165" y="12460"/>
                        <a:pt x="1171" y="12466"/>
                      </a:cubicBezTo>
                      <a:cubicBezTo>
                        <a:pt x="1168" y="12470"/>
                        <a:pt x="1171" y="12470"/>
                        <a:pt x="1168" y="12474"/>
                      </a:cubicBezTo>
                      <a:cubicBezTo>
                        <a:pt x="1269" y="12456"/>
                        <a:pt x="1373" y="12439"/>
                        <a:pt x="1386" y="12314"/>
                      </a:cubicBezTo>
                      <a:cubicBezTo>
                        <a:pt x="1403" y="12148"/>
                        <a:pt x="1424" y="11978"/>
                        <a:pt x="1421" y="11808"/>
                      </a:cubicBezTo>
                      <a:cubicBezTo>
                        <a:pt x="1418" y="11049"/>
                        <a:pt x="1403" y="10291"/>
                        <a:pt x="1397" y="9528"/>
                      </a:cubicBezTo>
                      <a:cubicBezTo>
                        <a:pt x="1394" y="9394"/>
                        <a:pt x="1383" y="9258"/>
                        <a:pt x="1389" y="9123"/>
                      </a:cubicBezTo>
                      <a:cubicBezTo>
                        <a:pt x="1397" y="8919"/>
                        <a:pt x="1410" y="8911"/>
                        <a:pt x="1726" y="8822"/>
                      </a:cubicBezTo>
                      <a:cubicBezTo>
                        <a:pt x="1743" y="8866"/>
                        <a:pt x="1774" y="8911"/>
                        <a:pt x="1774" y="8953"/>
                      </a:cubicBezTo>
                      <a:cubicBezTo>
                        <a:pt x="1750" y="9951"/>
                        <a:pt x="1726" y="10949"/>
                        <a:pt x="1695" y="11943"/>
                      </a:cubicBezTo>
                      <a:cubicBezTo>
                        <a:pt x="1685" y="12349"/>
                        <a:pt x="1660" y="12754"/>
                        <a:pt x="1629" y="13156"/>
                      </a:cubicBezTo>
                      <a:cubicBezTo>
                        <a:pt x="1615" y="13323"/>
                        <a:pt x="1563" y="13489"/>
                        <a:pt x="1532" y="13651"/>
                      </a:cubicBezTo>
                      <a:lnTo>
                        <a:pt x="1532" y="13651"/>
                      </a:lnTo>
                      <a:cubicBezTo>
                        <a:pt x="1650" y="13665"/>
                        <a:pt x="1764" y="13676"/>
                        <a:pt x="1909" y="13689"/>
                      </a:cubicBezTo>
                      <a:cubicBezTo>
                        <a:pt x="1941" y="13555"/>
                        <a:pt x="1986" y="13443"/>
                        <a:pt x="1996" y="13333"/>
                      </a:cubicBezTo>
                      <a:cubicBezTo>
                        <a:pt x="2110" y="11947"/>
                        <a:pt x="2083" y="10561"/>
                        <a:pt x="2000" y="9175"/>
                      </a:cubicBezTo>
                      <a:cubicBezTo>
                        <a:pt x="1989" y="9009"/>
                        <a:pt x="1951" y="8842"/>
                        <a:pt x="1920" y="8655"/>
                      </a:cubicBezTo>
                      <a:cubicBezTo>
                        <a:pt x="2155" y="8451"/>
                        <a:pt x="2440" y="8319"/>
                        <a:pt x="2717" y="8180"/>
                      </a:cubicBezTo>
                      <a:cubicBezTo>
                        <a:pt x="2849" y="8115"/>
                        <a:pt x="2990" y="8108"/>
                        <a:pt x="3126" y="8167"/>
                      </a:cubicBezTo>
                      <a:cubicBezTo>
                        <a:pt x="3250" y="8222"/>
                        <a:pt x="3368" y="8292"/>
                        <a:pt x="3514" y="8364"/>
                      </a:cubicBezTo>
                      <a:cubicBezTo>
                        <a:pt x="3497" y="8659"/>
                        <a:pt x="3479" y="8946"/>
                        <a:pt x="3455" y="9231"/>
                      </a:cubicBezTo>
                      <a:cubicBezTo>
                        <a:pt x="3447" y="9348"/>
                        <a:pt x="3420" y="9463"/>
                        <a:pt x="3410" y="9581"/>
                      </a:cubicBezTo>
                      <a:cubicBezTo>
                        <a:pt x="3344" y="10526"/>
                        <a:pt x="3278" y="11473"/>
                        <a:pt x="3215" y="12415"/>
                      </a:cubicBezTo>
                      <a:cubicBezTo>
                        <a:pt x="3198" y="12667"/>
                        <a:pt x="3198" y="12924"/>
                        <a:pt x="3205" y="13177"/>
                      </a:cubicBezTo>
                      <a:cubicBezTo>
                        <a:pt x="3205" y="13253"/>
                        <a:pt x="3250" y="13336"/>
                        <a:pt x="3292" y="13406"/>
                      </a:cubicBezTo>
                      <a:cubicBezTo>
                        <a:pt x="3334" y="13472"/>
                        <a:pt x="3486" y="13457"/>
                        <a:pt x="3517" y="13385"/>
                      </a:cubicBezTo>
                      <a:cubicBezTo>
                        <a:pt x="3548" y="13309"/>
                        <a:pt x="3576" y="13229"/>
                        <a:pt x="3583" y="13146"/>
                      </a:cubicBezTo>
                      <a:cubicBezTo>
                        <a:pt x="3631" y="12287"/>
                        <a:pt x="3694" y="11427"/>
                        <a:pt x="3711" y="10564"/>
                      </a:cubicBezTo>
                      <a:cubicBezTo>
                        <a:pt x="3722" y="9941"/>
                        <a:pt x="3663" y="9314"/>
                        <a:pt x="3639" y="8690"/>
                      </a:cubicBezTo>
                      <a:cubicBezTo>
                        <a:pt x="3635" y="8628"/>
                        <a:pt x="3635" y="8562"/>
                        <a:pt x="3635" y="8468"/>
                      </a:cubicBezTo>
                      <a:cubicBezTo>
                        <a:pt x="4044" y="8516"/>
                        <a:pt x="4314" y="8762"/>
                        <a:pt x="4643" y="8974"/>
                      </a:cubicBezTo>
                      <a:cubicBezTo>
                        <a:pt x="4643" y="9300"/>
                        <a:pt x="4653" y="9636"/>
                        <a:pt x="4640" y="9976"/>
                      </a:cubicBezTo>
                      <a:cubicBezTo>
                        <a:pt x="4605" y="10852"/>
                        <a:pt x="4553" y="11732"/>
                        <a:pt x="4515" y="12608"/>
                      </a:cubicBezTo>
                      <a:cubicBezTo>
                        <a:pt x="4501" y="12941"/>
                        <a:pt x="4574" y="13107"/>
                        <a:pt x="4699" y="13066"/>
                      </a:cubicBezTo>
                      <a:cubicBezTo>
                        <a:pt x="4923" y="12986"/>
                        <a:pt x="4851" y="12786"/>
                        <a:pt x="4865" y="12629"/>
                      </a:cubicBezTo>
                      <a:cubicBezTo>
                        <a:pt x="4944" y="11701"/>
                        <a:pt x="4990" y="10772"/>
                        <a:pt x="4882" y="9844"/>
                      </a:cubicBezTo>
                      <a:cubicBezTo>
                        <a:pt x="4854" y="9608"/>
                        <a:pt x="4830" y="9376"/>
                        <a:pt x="4803" y="9133"/>
                      </a:cubicBezTo>
                      <a:cubicBezTo>
                        <a:pt x="4889" y="9057"/>
                        <a:pt x="4958" y="9137"/>
                        <a:pt x="5021" y="9182"/>
                      </a:cubicBezTo>
                      <a:cubicBezTo>
                        <a:pt x="5506" y="9514"/>
                        <a:pt x="5988" y="9851"/>
                        <a:pt x="6490" y="10197"/>
                      </a:cubicBezTo>
                      <a:cubicBezTo>
                        <a:pt x="6490" y="10308"/>
                        <a:pt x="6511" y="10426"/>
                        <a:pt x="6483" y="10533"/>
                      </a:cubicBezTo>
                      <a:cubicBezTo>
                        <a:pt x="6438" y="10731"/>
                        <a:pt x="6375" y="10928"/>
                        <a:pt x="6292" y="11115"/>
                      </a:cubicBezTo>
                      <a:cubicBezTo>
                        <a:pt x="5942" y="11905"/>
                        <a:pt x="5662" y="12727"/>
                        <a:pt x="5205" y="13475"/>
                      </a:cubicBezTo>
                      <a:cubicBezTo>
                        <a:pt x="5170" y="13534"/>
                        <a:pt x="5136" y="13593"/>
                        <a:pt x="5104" y="13655"/>
                      </a:cubicBezTo>
                      <a:cubicBezTo>
                        <a:pt x="5042" y="13790"/>
                        <a:pt x="4934" y="13863"/>
                        <a:pt x="4775" y="13856"/>
                      </a:cubicBezTo>
                      <a:cubicBezTo>
                        <a:pt x="4075" y="13835"/>
                        <a:pt x="3372" y="13918"/>
                        <a:pt x="2672" y="13783"/>
                      </a:cubicBezTo>
                      <a:cubicBezTo>
                        <a:pt x="2436" y="13739"/>
                        <a:pt x="2187" y="13689"/>
                        <a:pt x="1951" y="13814"/>
                      </a:cubicBezTo>
                      <a:cubicBezTo>
                        <a:pt x="1947" y="14054"/>
                        <a:pt x="1958" y="14088"/>
                        <a:pt x="2117" y="14116"/>
                      </a:cubicBezTo>
                      <a:cubicBezTo>
                        <a:pt x="2481" y="14175"/>
                        <a:pt x="2845" y="14251"/>
                        <a:pt x="3209" y="14268"/>
                      </a:cubicBezTo>
                      <a:cubicBezTo>
                        <a:pt x="3753" y="14292"/>
                        <a:pt x="4300" y="14265"/>
                        <a:pt x="4844" y="14279"/>
                      </a:cubicBezTo>
                      <a:cubicBezTo>
                        <a:pt x="5170" y="14286"/>
                        <a:pt x="5357" y="14150"/>
                        <a:pt x="5502" y="13877"/>
                      </a:cubicBezTo>
                      <a:cubicBezTo>
                        <a:pt x="5811" y="13288"/>
                        <a:pt x="6129" y="12706"/>
                        <a:pt x="6365" y="12082"/>
                      </a:cubicBezTo>
                      <a:cubicBezTo>
                        <a:pt x="6508" y="11701"/>
                        <a:pt x="6677" y="11330"/>
                        <a:pt x="6829" y="10953"/>
                      </a:cubicBezTo>
                      <a:cubicBezTo>
                        <a:pt x="6923" y="10713"/>
                        <a:pt x="6968" y="10464"/>
                        <a:pt x="6951" y="10204"/>
                      </a:cubicBezTo>
                      <a:cubicBezTo>
                        <a:pt x="6944" y="10062"/>
                        <a:pt x="6892" y="9937"/>
                        <a:pt x="6767" y="9858"/>
                      </a:cubicBezTo>
                      <a:cubicBezTo>
                        <a:pt x="5950" y="9335"/>
                        <a:pt x="5194" y="8721"/>
                        <a:pt x="4317" y="8281"/>
                      </a:cubicBezTo>
                      <a:cubicBezTo>
                        <a:pt x="4037" y="8139"/>
                        <a:pt x="3749" y="8014"/>
                        <a:pt x="3468" y="7876"/>
                      </a:cubicBezTo>
                      <a:cubicBezTo>
                        <a:pt x="3094" y="7692"/>
                        <a:pt x="2727" y="7696"/>
                        <a:pt x="2363" y="7907"/>
                      </a:cubicBezTo>
                      <a:cubicBezTo>
                        <a:pt x="1899" y="8180"/>
                        <a:pt x="1431" y="8447"/>
                        <a:pt x="964" y="8718"/>
                      </a:cubicBezTo>
                      <a:cubicBezTo>
                        <a:pt x="890" y="8759"/>
                        <a:pt x="818" y="8794"/>
                        <a:pt x="721" y="8846"/>
                      </a:cubicBezTo>
                      <a:cubicBezTo>
                        <a:pt x="703" y="8766"/>
                        <a:pt x="676" y="8718"/>
                        <a:pt x="683" y="8679"/>
                      </a:cubicBezTo>
                      <a:cubicBezTo>
                        <a:pt x="1023" y="7040"/>
                        <a:pt x="1573" y="5481"/>
                        <a:pt x="2568" y="4088"/>
                      </a:cubicBezTo>
                      <a:cubicBezTo>
                        <a:pt x="2932" y="3583"/>
                        <a:pt x="3375" y="3149"/>
                        <a:pt x="3847" y="2745"/>
                      </a:cubicBezTo>
                      <a:cubicBezTo>
                        <a:pt x="4346" y="2318"/>
                        <a:pt x="4875" y="1926"/>
                        <a:pt x="5398" y="1528"/>
                      </a:cubicBezTo>
                      <a:cubicBezTo>
                        <a:pt x="5575" y="1393"/>
                        <a:pt x="5769" y="1278"/>
                        <a:pt x="6054" y="1286"/>
                      </a:cubicBezTo>
                      <a:cubicBezTo>
                        <a:pt x="6064" y="1376"/>
                        <a:pt x="6081" y="1452"/>
                        <a:pt x="6084" y="1531"/>
                      </a:cubicBezTo>
                      <a:cubicBezTo>
                        <a:pt x="6105" y="2155"/>
                        <a:pt x="6119" y="2783"/>
                        <a:pt x="6147" y="3406"/>
                      </a:cubicBezTo>
                      <a:cubicBezTo>
                        <a:pt x="6158" y="3607"/>
                        <a:pt x="6196" y="3811"/>
                        <a:pt x="6254" y="4005"/>
                      </a:cubicBezTo>
                      <a:cubicBezTo>
                        <a:pt x="6327" y="4245"/>
                        <a:pt x="6493" y="4418"/>
                        <a:pt x="6760" y="4470"/>
                      </a:cubicBezTo>
                      <a:cubicBezTo>
                        <a:pt x="7387" y="4598"/>
                        <a:pt x="7955" y="4865"/>
                        <a:pt x="8527" y="5124"/>
                      </a:cubicBezTo>
                      <a:cubicBezTo>
                        <a:pt x="8943" y="5315"/>
                        <a:pt x="9376" y="5447"/>
                        <a:pt x="9837" y="5492"/>
                      </a:cubicBezTo>
                      <a:cubicBezTo>
                        <a:pt x="9924" y="5499"/>
                        <a:pt x="10038" y="5530"/>
                        <a:pt x="10090" y="5489"/>
                      </a:cubicBezTo>
                      <a:cubicBezTo>
                        <a:pt x="10360" y="5284"/>
                        <a:pt x="10703" y="5180"/>
                        <a:pt x="10880" y="4854"/>
                      </a:cubicBezTo>
                      <a:cubicBezTo>
                        <a:pt x="11206" y="4255"/>
                        <a:pt x="11559" y="3673"/>
                        <a:pt x="11902" y="3080"/>
                      </a:cubicBezTo>
                      <a:cubicBezTo>
                        <a:pt x="11937" y="3021"/>
                        <a:pt x="11958" y="2956"/>
                        <a:pt x="11982" y="2893"/>
                      </a:cubicBezTo>
                      <a:cubicBezTo>
                        <a:pt x="12121" y="2571"/>
                        <a:pt x="12110" y="2270"/>
                        <a:pt x="11850" y="1999"/>
                      </a:cubicBezTo>
                      <a:cubicBezTo>
                        <a:pt x="11590" y="1726"/>
                        <a:pt x="11337" y="1441"/>
                        <a:pt x="11084" y="1161"/>
                      </a:cubicBezTo>
                      <a:cubicBezTo>
                        <a:pt x="10966" y="1032"/>
                        <a:pt x="10862" y="901"/>
                        <a:pt x="10946" y="690"/>
                      </a:cubicBezTo>
                      <a:cubicBezTo>
                        <a:pt x="11029" y="683"/>
                        <a:pt x="11115" y="669"/>
                        <a:pt x="11198" y="676"/>
                      </a:cubicBezTo>
                      <a:cubicBezTo>
                        <a:pt x="11673" y="711"/>
                        <a:pt x="12137" y="797"/>
                        <a:pt x="12591" y="939"/>
                      </a:cubicBezTo>
                      <a:cubicBezTo>
                        <a:pt x="12924" y="1043"/>
                        <a:pt x="13260" y="1140"/>
                        <a:pt x="13597" y="1237"/>
                      </a:cubicBezTo>
                      <a:cubicBezTo>
                        <a:pt x="13766" y="1282"/>
                        <a:pt x="13912" y="1352"/>
                        <a:pt x="14057" y="1459"/>
                      </a:cubicBezTo>
                      <a:cubicBezTo>
                        <a:pt x="14171" y="1539"/>
                        <a:pt x="14400" y="1452"/>
                        <a:pt x="14553" y="1504"/>
                      </a:cubicBezTo>
                      <a:cubicBezTo>
                        <a:pt x="15315" y="1757"/>
                        <a:pt x="16091" y="1993"/>
                        <a:pt x="16760" y="2450"/>
                      </a:cubicBezTo>
                      <a:cubicBezTo>
                        <a:pt x="16888" y="2537"/>
                        <a:pt x="17009" y="2633"/>
                        <a:pt x="17120" y="2741"/>
                      </a:cubicBezTo>
                      <a:cubicBezTo>
                        <a:pt x="17529" y="3136"/>
                        <a:pt x="17927" y="3541"/>
                        <a:pt x="18340" y="3936"/>
                      </a:cubicBezTo>
                      <a:cubicBezTo>
                        <a:pt x="18540" y="4130"/>
                        <a:pt x="18693" y="4352"/>
                        <a:pt x="18852" y="4612"/>
                      </a:cubicBezTo>
                      <a:cubicBezTo>
                        <a:pt x="18450" y="4806"/>
                        <a:pt x="18070" y="4782"/>
                        <a:pt x="17681" y="4664"/>
                      </a:cubicBezTo>
                      <a:cubicBezTo>
                        <a:pt x="17650" y="4675"/>
                        <a:pt x="17612" y="4678"/>
                        <a:pt x="17588" y="4695"/>
                      </a:cubicBezTo>
                      <a:cubicBezTo>
                        <a:pt x="17147" y="5049"/>
                        <a:pt x="17147" y="5052"/>
                        <a:pt x="17113" y="5585"/>
                      </a:cubicBezTo>
                      <a:cubicBezTo>
                        <a:pt x="17096" y="5855"/>
                        <a:pt x="17099" y="6126"/>
                        <a:pt x="17078" y="6396"/>
                      </a:cubicBezTo>
                      <a:cubicBezTo>
                        <a:pt x="17051" y="6832"/>
                        <a:pt x="17009" y="7266"/>
                        <a:pt x="16974" y="7685"/>
                      </a:cubicBezTo>
                      <a:cubicBezTo>
                        <a:pt x="16836" y="7747"/>
                        <a:pt x="16777" y="7671"/>
                        <a:pt x="16725" y="7612"/>
                      </a:cubicBezTo>
                      <a:cubicBezTo>
                        <a:pt x="16451" y="7311"/>
                        <a:pt x="16108" y="7107"/>
                        <a:pt x="15741" y="6944"/>
                      </a:cubicBezTo>
                      <a:cubicBezTo>
                        <a:pt x="15083" y="6656"/>
                        <a:pt x="14431" y="6362"/>
                        <a:pt x="13766" y="6095"/>
                      </a:cubicBezTo>
                      <a:cubicBezTo>
                        <a:pt x="13496" y="5988"/>
                        <a:pt x="13257" y="5825"/>
                        <a:pt x="12959" y="5762"/>
                      </a:cubicBezTo>
                      <a:cubicBezTo>
                        <a:pt x="12689" y="5703"/>
                        <a:pt x="12418" y="5599"/>
                        <a:pt x="12179" y="5460"/>
                      </a:cubicBezTo>
                      <a:cubicBezTo>
                        <a:pt x="11933" y="5322"/>
                        <a:pt x="11677" y="5243"/>
                        <a:pt x="11410" y="5190"/>
                      </a:cubicBezTo>
                      <a:cubicBezTo>
                        <a:pt x="11275" y="5166"/>
                        <a:pt x="11129" y="5169"/>
                        <a:pt x="10991" y="5183"/>
                      </a:cubicBezTo>
                      <a:cubicBezTo>
                        <a:pt x="10859" y="5194"/>
                        <a:pt x="10762" y="5284"/>
                        <a:pt x="10731" y="5402"/>
                      </a:cubicBezTo>
                      <a:cubicBezTo>
                        <a:pt x="10714" y="5475"/>
                        <a:pt x="10734" y="5568"/>
                        <a:pt x="10776" y="5631"/>
                      </a:cubicBezTo>
                      <a:cubicBezTo>
                        <a:pt x="10800" y="5672"/>
                        <a:pt x="10915" y="5700"/>
                        <a:pt x="10956" y="5679"/>
                      </a:cubicBezTo>
                      <a:cubicBezTo>
                        <a:pt x="11213" y="5534"/>
                        <a:pt x="11424" y="5627"/>
                        <a:pt x="11656" y="5790"/>
                      </a:cubicBezTo>
                      <a:cubicBezTo>
                        <a:pt x="11593" y="6407"/>
                        <a:pt x="11548" y="7027"/>
                        <a:pt x="11465" y="7643"/>
                      </a:cubicBezTo>
                      <a:cubicBezTo>
                        <a:pt x="11334" y="8652"/>
                        <a:pt x="11171" y="9653"/>
                        <a:pt x="11032" y="10662"/>
                      </a:cubicBezTo>
                      <a:cubicBezTo>
                        <a:pt x="10960" y="11195"/>
                        <a:pt x="10915" y="11735"/>
                        <a:pt x="10859" y="12272"/>
                      </a:cubicBezTo>
                      <a:cubicBezTo>
                        <a:pt x="10842" y="12439"/>
                        <a:pt x="10828" y="12608"/>
                        <a:pt x="10915" y="12761"/>
                      </a:cubicBezTo>
                      <a:cubicBezTo>
                        <a:pt x="11035" y="12789"/>
                        <a:pt x="11088" y="12709"/>
                        <a:pt x="11109" y="12629"/>
                      </a:cubicBezTo>
                      <a:cubicBezTo>
                        <a:pt x="11171" y="12383"/>
                        <a:pt x="11240" y="12138"/>
                        <a:pt x="11275" y="11888"/>
                      </a:cubicBezTo>
                      <a:cubicBezTo>
                        <a:pt x="11441" y="10699"/>
                        <a:pt x="11601" y="9508"/>
                        <a:pt x="11753" y="8319"/>
                      </a:cubicBezTo>
                      <a:cubicBezTo>
                        <a:pt x="11830" y="7747"/>
                        <a:pt x="11881" y="7176"/>
                        <a:pt x="11940" y="6604"/>
                      </a:cubicBezTo>
                      <a:cubicBezTo>
                        <a:pt x="11964" y="6389"/>
                        <a:pt x="11958" y="6167"/>
                        <a:pt x="12023" y="5970"/>
                      </a:cubicBezTo>
                      <a:cubicBezTo>
                        <a:pt x="12162" y="5932"/>
                        <a:pt x="12214" y="5988"/>
                        <a:pt x="12231" y="6077"/>
                      </a:cubicBezTo>
                      <a:cubicBezTo>
                        <a:pt x="12241" y="6130"/>
                        <a:pt x="12245" y="6185"/>
                        <a:pt x="12235" y="6230"/>
                      </a:cubicBezTo>
                      <a:cubicBezTo>
                        <a:pt x="12116" y="6645"/>
                        <a:pt x="12165" y="7072"/>
                        <a:pt x="12127" y="7491"/>
                      </a:cubicBezTo>
                      <a:cubicBezTo>
                        <a:pt x="12058" y="8246"/>
                        <a:pt x="11978" y="9005"/>
                        <a:pt x="11871" y="9757"/>
                      </a:cubicBezTo>
                      <a:cubicBezTo>
                        <a:pt x="11736" y="10662"/>
                        <a:pt x="11566" y="11562"/>
                        <a:pt x="11420" y="12463"/>
                      </a:cubicBezTo>
                      <a:cubicBezTo>
                        <a:pt x="11376" y="12744"/>
                        <a:pt x="11285" y="13028"/>
                        <a:pt x="11448" y="13329"/>
                      </a:cubicBezTo>
                      <a:cubicBezTo>
                        <a:pt x="11632" y="13198"/>
                        <a:pt x="11687" y="13007"/>
                        <a:pt x="11726" y="12816"/>
                      </a:cubicBezTo>
                      <a:cubicBezTo>
                        <a:pt x="11812" y="12404"/>
                        <a:pt x="11909" y="11988"/>
                        <a:pt x="11971" y="11572"/>
                      </a:cubicBezTo>
                      <a:cubicBezTo>
                        <a:pt x="12145" y="10401"/>
                        <a:pt x="12314" y="9227"/>
                        <a:pt x="12463" y="8052"/>
                      </a:cubicBezTo>
                      <a:cubicBezTo>
                        <a:pt x="12532" y="7515"/>
                        <a:pt x="12522" y="6975"/>
                        <a:pt x="12460" y="6434"/>
                      </a:cubicBezTo>
                      <a:cubicBezTo>
                        <a:pt x="12449" y="6334"/>
                        <a:pt x="12460" y="6234"/>
                        <a:pt x="12460" y="6116"/>
                      </a:cubicBezTo>
                      <a:cubicBezTo>
                        <a:pt x="12682" y="6088"/>
                        <a:pt x="12827" y="6209"/>
                        <a:pt x="13018" y="6303"/>
                      </a:cubicBezTo>
                      <a:cubicBezTo>
                        <a:pt x="13028" y="6431"/>
                        <a:pt x="13056" y="6562"/>
                        <a:pt x="13049" y="6694"/>
                      </a:cubicBezTo>
                      <a:cubicBezTo>
                        <a:pt x="12986" y="7758"/>
                        <a:pt x="12931" y="8822"/>
                        <a:pt x="12844" y="9882"/>
                      </a:cubicBezTo>
                      <a:cubicBezTo>
                        <a:pt x="12772" y="10758"/>
                        <a:pt x="12661" y="11631"/>
                        <a:pt x="12564" y="12508"/>
                      </a:cubicBezTo>
                      <a:cubicBezTo>
                        <a:pt x="12532" y="12792"/>
                        <a:pt x="12487" y="13077"/>
                        <a:pt x="12449" y="13360"/>
                      </a:cubicBezTo>
                      <a:cubicBezTo>
                        <a:pt x="12428" y="13517"/>
                        <a:pt x="12516" y="13603"/>
                        <a:pt x="12644" y="13665"/>
                      </a:cubicBezTo>
                      <a:cubicBezTo>
                        <a:pt x="12647" y="13665"/>
                        <a:pt x="12647" y="13665"/>
                        <a:pt x="12647" y="13662"/>
                      </a:cubicBezTo>
                      <a:cubicBezTo>
                        <a:pt x="12654" y="13662"/>
                        <a:pt x="12661" y="13665"/>
                        <a:pt x="12664" y="13665"/>
                      </a:cubicBezTo>
                      <a:cubicBezTo>
                        <a:pt x="12890" y="13291"/>
                        <a:pt x="12927" y="12869"/>
                        <a:pt x="12969" y="12456"/>
                      </a:cubicBezTo>
                      <a:cubicBezTo>
                        <a:pt x="13111" y="11143"/>
                        <a:pt x="13243" y="9830"/>
                        <a:pt x="13360" y="8516"/>
                      </a:cubicBezTo>
                      <a:cubicBezTo>
                        <a:pt x="13405" y="8046"/>
                        <a:pt x="13402" y="7571"/>
                        <a:pt x="13413" y="7099"/>
                      </a:cubicBezTo>
                      <a:cubicBezTo>
                        <a:pt x="13419" y="6912"/>
                        <a:pt x="13416" y="6729"/>
                        <a:pt x="13416" y="6504"/>
                      </a:cubicBezTo>
                      <a:cubicBezTo>
                        <a:pt x="13538" y="6525"/>
                        <a:pt x="13642" y="6521"/>
                        <a:pt x="13725" y="6556"/>
                      </a:cubicBezTo>
                      <a:cubicBezTo>
                        <a:pt x="14382" y="6837"/>
                        <a:pt x="15038" y="7123"/>
                        <a:pt x="15692" y="7411"/>
                      </a:cubicBezTo>
                      <a:cubicBezTo>
                        <a:pt x="16174" y="7619"/>
                        <a:pt x="16500" y="7993"/>
                        <a:pt x="16794" y="8385"/>
                      </a:cubicBezTo>
                      <a:cubicBezTo>
                        <a:pt x="16739" y="8815"/>
                        <a:pt x="16736" y="8825"/>
                        <a:pt x="16472" y="9234"/>
                      </a:cubicBezTo>
                      <a:cubicBezTo>
                        <a:pt x="16469" y="8936"/>
                        <a:pt x="16475" y="8693"/>
                        <a:pt x="16461" y="8447"/>
                      </a:cubicBezTo>
                      <a:cubicBezTo>
                        <a:pt x="16455" y="8333"/>
                        <a:pt x="16420" y="8222"/>
                        <a:pt x="16386" y="8108"/>
                      </a:cubicBezTo>
                      <a:cubicBezTo>
                        <a:pt x="16378" y="8084"/>
                        <a:pt x="16330" y="8049"/>
                        <a:pt x="16309" y="8052"/>
                      </a:cubicBezTo>
                      <a:cubicBezTo>
                        <a:pt x="16261" y="8059"/>
                        <a:pt x="16188" y="8084"/>
                        <a:pt x="16178" y="8115"/>
                      </a:cubicBezTo>
                      <a:cubicBezTo>
                        <a:pt x="16136" y="8225"/>
                        <a:pt x="16098" y="8343"/>
                        <a:pt x="16098" y="8458"/>
                      </a:cubicBezTo>
                      <a:cubicBezTo>
                        <a:pt x="16080" y="9397"/>
                        <a:pt x="15842" y="10294"/>
                        <a:pt x="15543" y="11185"/>
                      </a:cubicBezTo>
                      <a:cubicBezTo>
                        <a:pt x="15495" y="11327"/>
                        <a:pt x="15447" y="11476"/>
                        <a:pt x="15429" y="11625"/>
                      </a:cubicBezTo>
                      <a:cubicBezTo>
                        <a:pt x="15422" y="11715"/>
                        <a:pt x="15474" y="11808"/>
                        <a:pt x="15505" y="11916"/>
                      </a:cubicBezTo>
                      <a:cubicBezTo>
                        <a:pt x="15637" y="11863"/>
                        <a:pt x="15738" y="11822"/>
                        <a:pt x="15838" y="11780"/>
                      </a:cubicBezTo>
                      <a:cubicBezTo>
                        <a:pt x="15838" y="11774"/>
                        <a:pt x="15838" y="11770"/>
                        <a:pt x="15842" y="11764"/>
                      </a:cubicBezTo>
                      <a:cubicBezTo>
                        <a:pt x="15845" y="11756"/>
                        <a:pt x="15845" y="11753"/>
                        <a:pt x="15848" y="11746"/>
                      </a:cubicBezTo>
                      <a:cubicBezTo>
                        <a:pt x="15845" y="11711"/>
                        <a:pt x="15842" y="11673"/>
                        <a:pt x="15845" y="11639"/>
                      </a:cubicBezTo>
                      <a:cubicBezTo>
                        <a:pt x="15845" y="11625"/>
                        <a:pt x="15883" y="11614"/>
                        <a:pt x="15904" y="11604"/>
                      </a:cubicBezTo>
                      <a:cubicBezTo>
                        <a:pt x="15908" y="11618"/>
                        <a:pt x="15914" y="11635"/>
                        <a:pt x="15911" y="11649"/>
                      </a:cubicBezTo>
                      <a:cubicBezTo>
                        <a:pt x="15893" y="11680"/>
                        <a:pt x="15869" y="11715"/>
                        <a:pt x="15848" y="11746"/>
                      </a:cubicBezTo>
                      <a:cubicBezTo>
                        <a:pt x="15852" y="11756"/>
                        <a:pt x="15852" y="11767"/>
                        <a:pt x="15852" y="11774"/>
                      </a:cubicBezTo>
                      <a:cubicBezTo>
                        <a:pt x="15848" y="11777"/>
                        <a:pt x="15842" y="11780"/>
                        <a:pt x="15838" y="11780"/>
                      </a:cubicBezTo>
                      <a:cubicBezTo>
                        <a:pt x="15824" y="12117"/>
                        <a:pt x="15689" y="12418"/>
                        <a:pt x="15533" y="12712"/>
                      </a:cubicBezTo>
                      <a:cubicBezTo>
                        <a:pt x="15481" y="12806"/>
                        <a:pt x="15384" y="12903"/>
                        <a:pt x="15284" y="12949"/>
                      </a:cubicBezTo>
                      <a:cubicBezTo>
                        <a:pt x="14521" y="13281"/>
                        <a:pt x="13721" y="13506"/>
                        <a:pt x="12903" y="13672"/>
                      </a:cubicBezTo>
                      <a:cubicBezTo>
                        <a:pt x="12831" y="13686"/>
                        <a:pt x="12744" y="13669"/>
                        <a:pt x="12664" y="13665"/>
                      </a:cubicBezTo>
                      <a:cubicBezTo>
                        <a:pt x="12664" y="13669"/>
                        <a:pt x="12661" y="13672"/>
                        <a:pt x="12661" y="13676"/>
                      </a:cubicBezTo>
                      <a:cubicBezTo>
                        <a:pt x="12654" y="13672"/>
                        <a:pt x="12650" y="13669"/>
                        <a:pt x="12644" y="13665"/>
                      </a:cubicBezTo>
                      <a:cubicBezTo>
                        <a:pt x="12620" y="13689"/>
                        <a:pt x="12599" y="13721"/>
                        <a:pt x="12570" y="13728"/>
                      </a:cubicBezTo>
                      <a:cubicBezTo>
                        <a:pt x="12186" y="13846"/>
                        <a:pt x="11801" y="13956"/>
                        <a:pt x="11396" y="14074"/>
                      </a:cubicBezTo>
                      <a:cubicBezTo>
                        <a:pt x="11323" y="14012"/>
                        <a:pt x="11243" y="13950"/>
                        <a:pt x="11178" y="13877"/>
                      </a:cubicBezTo>
                      <a:cubicBezTo>
                        <a:pt x="10665" y="13305"/>
                        <a:pt x="10090" y="12778"/>
                        <a:pt x="9643" y="12148"/>
                      </a:cubicBezTo>
                      <a:cubicBezTo>
                        <a:pt x="9369" y="11756"/>
                        <a:pt x="9081" y="11375"/>
                        <a:pt x="8801" y="10987"/>
                      </a:cubicBezTo>
                      <a:cubicBezTo>
                        <a:pt x="8593" y="10703"/>
                        <a:pt x="8562" y="10440"/>
                        <a:pt x="8728" y="10096"/>
                      </a:cubicBezTo>
                      <a:cubicBezTo>
                        <a:pt x="9130" y="9276"/>
                        <a:pt x="9476" y="8427"/>
                        <a:pt x="9844" y="7588"/>
                      </a:cubicBezTo>
                      <a:cubicBezTo>
                        <a:pt x="9865" y="7550"/>
                        <a:pt x="9896" y="7515"/>
                        <a:pt x="9924" y="7481"/>
                      </a:cubicBezTo>
                      <a:lnTo>
                        <a:pt x="9938" y="7481"/>
                      </a:lnTo>
                      <a:lnTo>
                        <a:pt x="9938" y="7467"/>
                      </a:lnTo>
                      <a:lnTo>
                        <a:pt x="9934" y="7467"/>
                      </a:lnTo>
                      <a:lnTo>
                        <a:pt x="9938" y="7467"/>
                      </a:lnTo>
                      <a:lnTo>
                        <a:pt x="9924" y="7481"/>
                      </a:lnTo>
                      <a:cubicBezTo>
                        <a:pt x="10114" y="7086"/>
                        <a:pt x="10304" y="6687"/>
                        <a:pt x="10499" y="6292"/>
                      </a:cubicBezTo>
                      <a:cubicBezTo>
                        <a:pt x="10536" y="6216"/>
                        <a:pt x="10599" y="6146"/>
                        <a:pt x="10616" y="6067"/>
                      </a:cubicBezTo>
                      <a:cubicBezTo>
                        <a:pt x="10627" y="6012"/>
                        <a:pt x="10599" y="5925"/>
                        <a:pt x="10554" y="5897"/>
                      </a:cubicBezTo>
                      <a:cubicBezTo>
                        <a:pt x="10509" y="5866"/>
                        <a:pt x="10402" y="5860"/>
                        <a:pt x="10364" y="5890"/>
                      </a:cubicBezTo>
                      <a:cubicBezTo>
                        <a:pt x="10263" y="5980"/>
                        <a:pt x="10162" y="6084"/>
                        <a:pt x="10100" y="6199"/>
                      </a:cubicBezTo>
                      <a:cubicBezTo>
                        <a:pt x="9892" y="6590"/>
                        <a:pt x="9681" y="6982"/>
                        <a:pt x="9501" y="7384"/>
                      </a:cubicBezTo>
                      <a:cubicBezTo>
                        <a:pt x="9092" y="8281"/>
                        <a:pt x="8718" y="9192"/>
                        <a:pt x="8302" y="10086"/>
                      </a:cubicBezTo>
                      <a:cubicBezTo>
                        <a:pt x="8160" y="10398"/>
                        <a:pt x="8157" y="10678"/>
                        <a:pt x="8326" y="10956"/>
                      </a:cubicBezTo>
                      <a:cubicBezTo>
                        <a:pt x="8572" y="11348"/>
                        <a:pt x="8839" y="11725"/>
                        <a:pt x="9095" y="12110"/>
                      </a:cubicBezTo>
                      <a:cubicBezTo>
                        <a:pt x="9626" y="12914"/>
                        <a:pt x="10333" y="13579"/>
                        <a:pt x="10960" y="14310"/>
                      </a:cubicBezTo>
                      <a:cubicBezTo>
                        <a:pt x="11109" y="14483"/>
                        <a:pt x="11292" y="14532"/>
                        <a:pt x="11524" y="14469"/>
                      </a:cubicBezTo>
                      <a:cubicBezTo>
                        <a:pt x="12318" y="14262"/>
                        <a:pt x="13122" y="14081"/>
                        <a:pt x="13915" y="13859"/>
                      </a:cubicBezTo>
                      <a:cubicBezTo>
                        <a:pt x="14452" y="13710"/>
                        <a:pt x="14975" y="13510"/>
                        <a:pt x="15505" y="13329"/>
                      </a:cubicBezTo>
                      <a:cubicBezTo>
                        <a:pt x="15679" y="13270"/>
                        <a:pt x="15814" y="13163"/>
                        <a:pt x="15890" y="13000"/>
                      </a:cubicBezTo>
                      <a:cubicBezTo>
                        <a:pt x="15983" y="12803"/>
                        <a:pt x="16091" y="12602"/>
                        <a:pt x="16154" y="12394"/>
                      </a:cubicBezTo>
                      <a:cubicBezTo>
                        <a:pt x="16365" y="11680"/>
                        <a:pt x="16555" y="10959"/>
                        <a:pt x="16760" y="10242"/>
                      </a:cubicBezTo>
                      <a:cubicBezTo>
                        <a:pt x="16936" y="9626"/>
                        <a:pt x="17120" y="9009"/>
                        <a:pt x="17300" y="8388"/>
                      </a:cubicBezTo>
                      <a:cubicBezTo>
                        <a:pt x="17588" y="8451"/>
                        <a:pt x="17841" y="8503"/>
                        <a:pt x="17969" y="8759"/>
                      </a:cubicBezTo>
                      <a:cubicBezTo>
                        <a:pt x="17979" y="8787"/>
                        <a:pt x="18025" y="8812"/>
                        <a:pt x="18052" y="8815"/>
                      </a:cubicBezTo>
                      <a:cubicBezTo>
                        <a:pt x="18395" y="8856"/>
                        <a:pt x="18620" y="9088"/>
                        <a:pt x="18828" y="9306"/>
                      </a:cubicBezTo>
                      <a:cubicBezTo>
                        <a:pt x="19289" y="9781"/>
                        <a:pt x="19843" y="9789"/>
                        <a:pt x="20432" y="9656"/>
                      </a:cubicBezTo>
                      <a:cubicBezTo>
                        <a:pt x="20637" y="9612"/>
                        <a:pt x="20834" y="9542"/>
                        <a:pt x="21025" y="9487"/>
                      </a:cubicBezTo>
                      <a:cubicBezTo>
                        <a:pt x="21180" y="9542"/>
                        <a:pt x="21201" y="9664"/>
                        <a:pt x="21201" y="9781"/>
                      </a:cubicBezTo>
                      <a:cubicBezTo>
                        <a:pt x="21222" y="10609"/>
                        <a:pt x="21257" y="11438"/>
                        <a:pt x="21073" y="12255"/>
                      </a:cubicBezTo>
                      <a:cubicBezTo>
                        <a:pt x="20928" y="12917"/>
                        <a:pt x="20796" y="13582"/>
                        <a:pt x="20647" y="14282"/>
                      </a:cubicBezTo>
                      <a:cubicBezTo>
                        <a:pt x="20561" y="14237"/>
                        <a:pt x="20474" y="14220"/>
                        <a:pt x="20432" y="14168"/>
                      </a:cubicBezTo>
                      <a:cubicBezTo>
                        <a:pt x="20245" y="13942"/>
                        <a:pt x="20072" y="13710"/>
                        <a:pt x="19902" y="13475"/>
                      </a:cubicBezTo>
                      <a:cubicBezTo>
                        <a:pt x="19795" y="13323"/>
                        <a:pt x="19698" y="13160"/>
                        <a:pt x="19605" y="12997"/>
                      </a:cubicBezTo>
                      <a:cubicBezTo>
                        <a:pt x="19480" y="12771"/>
                        <a:pt x="19279" y="12702"/>
                        <a:pt x="19032" y="12716"/>
                      </a:cubicBezTo>
                      <a:cubicBezTo>
                        <a:pt x="18925" y="12720"/>
                        <a:pt x="18818" y="12727"/>
                        <a:pt x="18717" y="12751"/>
                      </a:cubicBezTo>
                      <a:cubicBezTo>
                        <a:pt x="18191" y="12882"/>
                        <a:pt x="17664" y="13011"/>
                        <a:pt x="17144" y="13163"/>
                      </a:cubicBezTo>
                      <a:cubicBezTo>
                        <a:pt x="16760" y="13274"/>
                        <a:pt x="16386" y="13423"/>
                        <a:pt x="16046" y="13541"/>
                      </a:cubicBezTo>
                      <a:cubicBezTo>
                        <a:pt x="15817" y="13901"/>
                        <a:pt x="15807" y="14251"/>
                        <a:pt x="15821" y="14608"/>
                      </a:cubicBezTo>
                      <a:cubicBezTo>
                        <a:pt x="15834" y="14913"/>
                        <a:pt x="15831" y="15218"/>
                        <a:pt x="15845" y="15519"/>
                      </a:cubicBezTo>
                      <a:cubicBezTo>
                        <a:pt x="15858" y="15848"/>
                        <a:pt x="15962" y="16139"/>
                        <a:pt x="16191" y="16403"/>
                      </a:cubicBezTo>
                      <a:cubicBezTo>
                        <a:pt x="16576" y="16843"/>
                        <a:pt x="16999" y="17248"/>
                        <a:pt x="17449" y="17626"/>
                      </a:cubicBezTo>
                      <a:cubicBezTo>
                        <a:pt x="17630" y="17778"/>
                        <a:pt x="17844" y="17896"/>
                        <a:pt x="18070" y="18045"/>
                      </a:cubicBezTo>
                      <a:cubicBezTo>
                        <a:pt x="17972" y="18211"/>
                        <a:pt x="17785" y="18284"/>
                        <a:pt x="17643" y="18402"/>
                      </a:cubicBezTo>
                      <a:cubicBezTo>
                        <a:pt x="17497" y="18523"/>
                        <a:pt x="17345" y="18637"/>
                        <a:pt x="17182" y="18735"/>
                      </a:cubicBezTo>
                      <a:cubicBezTo>
                        <a:pt x="16840" y="18939"/>
                        <a:pt x="16486" y="19126"/>
                        <a:pt x="16095" y="19243"/>
                      </a:cubicBezTo>
                      <a:cubicBezTo>
                        <a:pt x="15745" y="19352"/>
                        <a:pt x="15405" y="19497"/>
                        <a:pt x="15062" y="19622"/>
                      </a:cubicBezTo>
                      <a:cubicBezTo>
                        <a:pt x="14996" y="19646"/>
                        <a:pt x="14934" y="19680"/>
                        <a:pt x="14865" y="19697"/>
                      </a:cubicBezTo>
                      <a:cubicBezTo>
                        <a:pt x="13859" y="19944"/>
                        <a:pt x="12855" y="20190"/>
                        <a:pt x="11809" y="20200"/>
                      </a:cubicBezTo>
                      <a:cubicBezTo>
                        <a:pt x="11459" y="20200"/>
                        <a:pt x="11105" y="20193"/>
                        <a:pt x="10755" y="20190"/>
                      </a:cubicBezTo>
                      <a:cubicBezTo>
                        <a:pt x="10724" y="20186"/>
                        <a:pt x="10693" y="20162"/>
                        <a:pt x="10630" y="20134"/>
                      </a:cubicBezTo>
                      <a:cubicBezTo>
                        <a:pt x="10645" y="19985"/>
                        <a:pt x="10661" y="19822"/>
                        <a:pt x="10679" y="19628"/>
                      </a:cubicBezTo>
                      <a:cubicBezTo>
                        <a:pt x="10765" y="19715"/>
                        <a:pt x="10824" y="19774"/>
                        <a:pt x="10877" y="19830"/>
                      </a:cubicBezTo>
                      <a:cubicBezTo>
                        <a:pt x="11064" y="19822"/>
                        <a:pt x="11035" y="19625"/>
                        <a:pt x="11150" y="19563"/>
                      </a:cubicBezTo>
                      <a:cubicBezTo>
                        <a:pt x="11181" y="19687"/>
                        <a:pt x="11209" y="19812"/>
                        <a:pt x="11247" y="19975"/>
                      </a:cubicBezTo>
                      <a:cubicBezTo>
                        <a:pt x="11455" y="19926"/>
                        <a:pt x="11635" y="19885"/>
                        <a:pt x="11819" y="19843"/>
                      </a:cubicBezTo>
                      <a:cubicBezTo>
                        <a:pt x="11874" y="19736"/>
                        <a:pt x="11926" y="19635"/>
                        <a:pt x="11985" y="19525"/>
                      </a:cubicBezTo>
                      <a:cubicBezTo>
                        <a:pt x="12044" y="19601"/>
                        <a:pt x="12096" y="19667"/>
                        <a:pt x="12148" y="19729"/>
                      </a:cubicBezTo>
                      <a:cubicBezTo>
                        <a:pt x="12328" y="19670"/>
                        <a:pt x="12474" y="19622"/>
                        <a:pt x="12636" y="19569"/>
                      </a:cubicBezTo>
                      <a:cubicBezTo>
                        <a:pt x="12674" y="19451"/>
                        <a:pt x="12730" y="19344"/>
                        <a:pt x="12737" y="19230"/>
                      </a:cubicBezTo>
                      <a:cubicBezTo>
                        <a:pt x="12775" y="18589"/>
                        <a:pt x="12802" y="17948"/>
                        <a:pt x="12827" y="17307"/>
                      </a:cubicBezTo>
                      <a:cubicBezTo>
                        <a:pt x="12837" y="17096"/>
                        <a:pt x="12778" y="16912"/>
                        <a:pt x="12626" y="16749"/>
                      </a:cubicBezTo>
                      <a:cubicBezTo>
                        <a:pt x="12158" y="16247"/>
                        <a:pt x="11697" y="15734"/>
                        <a:pt x="11233" y="15228"/>
                      </a:cubicBezTo>
                      <a:cubicBezTo>
                        <a:pt x="11153" y="15141"/>
                        <a:pt x="11064" y="15052"/>
                        <a:pt x="10960" y="14996"/>
                      </a:cubicBezTo>
                      <a:cubicBezTo>
                        <a:pt x="10897" y="14965"/>
                        <a:pt x="10762" y="14972"/>
                        <a:pt x="10720" y="15013"/>
                      </a:cubicBezTo>
                      <a:cubicBezTo>
                        <a:pt x="10474" y="15277"/>
                        <a:pt x="10149" y="15447"/>
                        <a:pt x="9882" y="15682"/>
                      </a:cubicBezTo>
                      <a:cubicBezTo>
                        <a:pt x="9570" y="15952"/>
                        <a:pt x="9238" y="16202"/>
                        <a:pt x="8912" y="16465"/>
                      </a:cubicBezTo>
                      <a:cubicBezTo>
                        <a:pt x="8860" y="16507"/>
                        <a:pt x="8794" y="16545"/>
                        <a:pt x="8763" y="16600"/>
                      </a:cubicBezTo>
                      <a:cubicBezTo>
                        <a:pt x="8586" y="16902"/>
                        <a:pt x="8316" y="17120"/>
                        <a:pt x="8059" y="17352"/>
                      </a:cubicBezTo>
                      <a:cubicBezTo>
                        <a:pt x="7758" y="17629"/>
                        <a:pt x="7706" y="17841"/>
                        <a:pt x="7917" y="18211"/>
                      </a:cubicBezTo>
                      <a:cubicBezTo>
                        <a:pt x="8187" y="18693"/>
                        <a:pt x="8358" y="19199"/>
                        <a:pt x="8451" y="19767"/>
                      </a:cubicBezTo>
                      <a:cubicBezTo>
                        <a:pt x="8350" y="19767"/>
                        <a:pt x="8267" y="19781"/>
                        <a:pt x="8187" y="19763"/>
                      </a:cubicBezTo>
                      <a:cubicBezTo>
                        <a:pt x="7439" y="19625"/>
                        <a:pt x="6750" y="19317"/>
                        <a:pt x="6088" y="18970"/>
                      </a:cubicBezTo>
                      <a:cubicBezTo>
                        <a:pt x="5111" y="18461"/>
                        <a:pt x="4210" y="17844"/>
                        <a:pt x="3462" y="17036"/>
                      </a:cubicBezTo>
                      <a:cubicBezTo>
                        <a:pt x="3063" y="16603"/>
                        <a:pt x="2710" y="16146"/>
                        <a:pt x="2475" y="15610"/>
                      </a:cubicBezTo>
                      <a:cubicBezTo>
                        <a:pt x="2218" y="15034"/>
                        <a:pt x="1958" y="14462"/>
                        <a:pt x="1698" y="13887"/>
                      </a:cubicBezTo>
                      <a:close/>
                      <a:moveTo>
                        <a:pt x="11219" y="3309"/>
                      </a:moveTo>
                      <a:cubicBezTo>
                        <a:pt x="11251" y="2661"/>
                        <a:pt x="11292" y="2467"/>
                        <a:pt x="11445" y="2211"/>
                      </a:cubicBezTo>
                      <a:cubicBezTo>
                        <a:pt x="11601" y="2321"/>
                        <a:pt x="11677" y="2453"/>
                        <a:pt x="11632" y="2641"/>
                      </a:cubicBezTo>
                      <a:cubicBezTo>
                        <a:pt x="11576" y="2876"/>
                        <a:pt x="11448" y="3070"/>
                        <a:pt x="11219" y="3309"/>
                      </a:cubicBezTo>
                      <a:close/>
                      <a:moveTo>
                        <a:pt x="17480" y="7227"/>
                      </a:moveTo>
                      <a:lnTo>
                        <a:pt x="17453" y="7227"/>
                      </a:lnTo>
                      <a:cubicBezTo>
                        <a:pt x="17453" y="7214"/>
                        <a:pt x="17449" y="7197"/>
                        <a:pt x="17453" y="7183"/>
                      </a:cubicBezTo>
                      <a:cubicBezTo>
                        <a:pt x="17456" y="7165"/>
                        <a:pt x="17463" y="7152"/>
                        <a:pt x="17470" y="7138"/>
                      </a:cubicBezTo>
                      <a:cubicBezTo>
                        <a:pt x="17473" y="7169"/>
                        <a:pt x="17477" y="7200"/>
                        <a:pt x="17480" y="7227"/>
                      </a:cubicBezTo>
                      <a:close/>
                      <a:moveTo>
                        <a:pt x="12217" y="17110"/>
                      </a:moveTo>
                      <a:cubicBezTo>
                        <a:pt x="12217" y="17092"/>
                        <a:pt x="12266" y="17065"/>
                        <a:pt x="12287" y="17068"/>
                      </a:cubicBezTo>
                      <a:cubicBezTo>
                        <a:pt x="12314" y="17071"/>
                        <a:pt x="12356" y="17106"/>
                        <a:pt x="12353" y="17127"/>
                      </a:cubicBezTo>
                      <a:cubicBezTo>
                        <a:pt x="12349" y="17206"/>
                        <a:pt x="12328" y="17283"/>
                        <a:pt x="12314" y="17359"/>
                      </a:cubicBezTo>
                      <a:cubicBezTo>
                        <a:pt x="12287" y="17356"/>
                        <a:pt x="12255" y="17352"/>
                        <a:pt x="12228" y="17348"/>
                      </a:cubicBezTo>
                      <a:cubicBezTo>
                        <a:pt x="12220" y="17268"/>
                        <a:pt x="12214" y="17189"/>
                        <a:pt x="12217" y="1711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32"/>
                <p:cNvSpPr/>
                <p:nvPr/>
              </p:nvSpPr>
              <p:spPr>
                <a:xfrm>
                  <a:off x="4754925" y="2618725"/>
                  <a:ext cx="17350" cy="67225"/>
                </a:xfrm>
                <a:custGeom>
                  <a:avLst/>
                  <a:gdLst/>
                  <a:ahLst/>
                  <a:cxnLst/>
                  <a:rect l="l" t="t" r="r" b="b"/>
                  <a:pathLst>
                    <a:path w="694" h="2689" extrusionOk="0">
                      <a:moveTo>
                        <a:pt x="527" y="0"/>
                      </a:moveTo>
                      <a:cubicBezTo>
                        <a:pt x="485" y="0"/>
                        <a:pt x="416" y="42"/>
                        <a:pt x="406" y="76"/>
                      </a:cubicBezTo>
                      <a:cubicBezTo>
                        <a:pt x="357" y="291"/>
                        <a:pt x="312" y="502"/>
                        <a:pt x="285" y="720"/>
                      </a:cubicBezTo>
                      <a:cubicBezTo>
                        <a:pt x="219" y="1219"/>
                        <a:pt x="163" y="1721"/>
                        <a:pt x="104" y="2225"/>
                      </a:cubicBezTo>
                      <a:cubicBezTo>
                        <a:pt x="87" y="2366"/>
                        <a:pt x="0" y="2532"/>
                        <a:pt x="191" y="2626"/>
                      </a:cubicBezTo>
                      <a:cubicBezTo>
                        <a:pt x="312" y="2689"/>
                        <a:pt x="444" y="2557"/>
                        <a:pt x="485" y="2290"/>
                      </a:cubicBezTo>
                      <a:cubicBezTo>
                        <a:pt x="568" y="1760"/>
                        <a:pt x="631" y="1223"/>
                        <a:pt x="693" y="738"/>
                      </a:cubicBezTo>
                      <a:cubicBezTo>
                        <a:pt x="672" y="485"/>
                        <a:pt x="659" y="284"/>
                        <a:pt x="635" y="87"/>
                      </a:cubicBezTo>
                      <a:cubicBezTo>
                        <a:pt x="627" y="52"/>
                        <a:pt x="565" y="0"/>
                        <a:pt x="52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32"/>
                <p:cNvSpPr/>
                <p:nvPr/>
              </p:nvSpPr>
              <p:spPr>
                <a:xfrm>
                  <a:off x="4771650" y="2627800"/>
                  <a:ext cx="12925" cy="53650"/>
                </a:xfrm>
                <a:custGeom>
                  <a:avLst/>
                  <a:gdLst/>
                  <a:ahLst/>
                  <a:cxnLst/>
                  <a:rect l="l" t="t" r="r" b="b"/>
                  <a:pathLst>
                    <a:path w="517" h="2146" extrusionOk="0">
                      <a:moveTo>
                        <a:pt x="278" y="2076"/>
                      </a:moveTo>
                      <a:cubicBezTo>
                        <a:pt x="312" y="2017"/>
                        <a:pt x="343" y="1955"/>
                        <a:pt x="353" y="1892"/>
                      </a:cubicBezTo>
                      <a:cubicBezTo>
                        <a:pt x="388" y="1678"/>
                        <a:pt x="423" y="1459"/>
                        <a:pt x="440" y="1241"/>
                      </a:cubicBezTo>
                      <a:cubicBezTo>
                        <a:pt x="472" y="829"/>
                        <a:pt x="516" y="413"/>
                        <a:pt x="388" y="1"/>
                      </a:cubicBezTo>
                      <a:cubicBezTo>
                        <a:pt x="125" y="586"/>
                        <a:pt x="32" y="1200"/>
                        <a:pt x="3" y="1823"/>
                      </a:cubicBezTo>
                      <a:cubicBezTo>
                        <a:pt x="0" y="1903"/>
                        <a:pt x="32" y="1986"/>
                        <a:pt x="59" y="2062"/>
                      </a:cubicBezTo>
                      <a:cubicBezTo>
                        <a:pt x="87" y="2138"/>
                        <a:pt x="236" y="2145"/>
                        <a:pt x="278" y="207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32"/>
                <p:cNvSpPr/>
                <p:nvPr/>
              </p:nvSpPr>
              <p:spPr>
                <a:xfrm>
                  <a:off x="4521925" y="2650950"/>
                  <a:ext cx="17100" cy="93050"/>
                </a:xfrm>
                <a:custGeom>
                  <a:avLst/>
                  <a:gdLst/>
                  <a:ahLst/>
                  <a:cxnLst/>
                  <a:rect l="l" t="t" r="r" b="b"/>
                  <a:pathLst>
                    <a:path w="684" h="3722" extrusionOk="0">
                      <a:moveTo>
                        <a:pt x="25" y="3306"/>
                      </a:moveTo>
                      <a:cubicBezTo>
                        <a:pt x="4" y="3368"/>
                        <a:pt x="0" y="3440"/>
                        <a:pt x="10" y="3506"/>
                      </a:cubicBezTo>
                      <a:cubicBezTo>
                        <a:pt x="18" y="3565"/>
                        <a:pt x="55" y="3617"/>
                        <a:pt x="101" y="3721"/>
                      </a:cubicBezTo>
                      <a:cubicBezTo>
                        <a:pt x="205" y="3617"/>
                        <a:pt x="298" y="3562"/>
                        <a:pt x="330" y="3482"/>
                      </a:cubicBezTo>
                      <a:cubicBezTo>
                        <a:pt x="409" y="3277"/>
                        <a:pt x="475" y="3066"/>
                        <a:pt x="520" y="2851"/>
                      </a:cubicBezTo>
                      <a:cubicBezTo>
                        <a:pt x="683" y="2017"/>
                        <a:pt x="617" y="1171"/>
                        <a:pt x="607" y="329"/>
                      </a:cubicBezTo>
                      <a:cubicBezTo>
                        <a:pt x="607" y="294"/>
                        <a:pt x="600" y="260"/>
                        <a:pt x="592" y="229"/>
                      </a:cubicBezTo>
                      <a:cubicBezTo>
                        <a:pt x="554" y="45"/>
                        <a:pt x="503" y="10"/>
                        <a:pt x="226" y="0"/>
                      </a:cubicBezTo>
                      <a:cubicBezTo>
                        <a:pt x="229" y="419"/>
                        <a:pt x="232" y="835"/>
                        <a:pt x="236" y="1251"/>
                      </a:cubicBezTo>
                      <a:cubicBezTo>
                        <a:pt x="236" y="1943"/>
                        <a:pt x="257" y="2636"/>
                        <a:pt x="25" y="330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2"/>
                <p:cNvSpPr/>
                <p:nvPr/>
              </p:nvSpPr>
              <p:spPr>
                <a:xfrm>
                  <a:off x="4342275" y="2677350"/>
                  <a:ext cx="11200" cy="114875"/>
                </a:xfrm>
                <a:custGeom>
                  <a:avLst/>
                  <a:gdLst/>
                  <a:ahLst/>
                  <a:cxnLst/>
                  <a:rect l="l" t="t" r="r" b="b"/>
                  <a:pathLst>
                    <a:path w="448" h="4595" extrusionOk="0">
                      <a:moveTo>
                        <a:pt x="156" y="4594"/>
                      </a:moveTo>
                      <a:cubicBezTo>
                        <a:pt x="208" y="4591"/>
                        <a:pt x="264" y="4525"/>
                        <a:pt x="302" y="4474"/>
                      </a:cubicBezTo>
                      <a:cubicBezTo>
                        <a:pt x="329" y="4432"/>
                        <a:pt x="329" y="4377"/>
                        <a:pt x="333" y="4324"/>
                      </a:cubicBezTo>
                      <a:cubicBezTo>
                        <a:pt x="447" y="2973"/>
                        <a:pt x="385" y="1626"/>
                        <a:pt x="298" y="275"/>
                      </a:cubicBezTo>
                      <a:cubicBezTo>
                        <a:pt x="294" y="181"/>
                        <a:pt x="246" y="91"/>
                        <a:pt x="219" y="0"/>
                      </a:cubicBezTo>
                      <a:cubicBezTo>
                        <a:pt x="194" y="4"/>
                        <a:pt x="173" y="11"/>
                        <a:pt x="149" y="14"/>
                      </a:cubicBezTo>
                      <a:cubicBezTo>
                        <a:pt x="142" y="49"/>
                        <a:pt x="128" y="80"/>
                        <a:pt x="125" y="115"/>
                      </a:cubicBezTo>
                      <a:cubicBezTo>
                        <a:pt x="87" y="1497"/>
                        <a:pt x="52" y="2883"/>
                        <a:pt x="14" y="4269"/>
                      </a:cubicBezTo>
                      <a:cubicBezTo>
                        <a:pt x="14" y="4335"/>
                        <a:pt x="0" y="4412"/>
                        <a:pt x="24" y="4470"/>
                      </a:cubicBezTo>
                      <a:cubicBezTo>
                        <a:pt x="45" y="4522"/>
                        <a:pt x="115" y="4594"/>
                        <a:pt x="156" y="4594"/>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2"/>
                <p:cNvSpPr/>
                <p:nvPr/>
              </p:nvSpPr>
              <p:spPr>
                <a:xfrm>
                  <a:off x="4376725" y="2702725"/>
                  <a:ext cx="11125" cy="97400"/>
                </a:xfrm>
                <a:custGeom>
                  <a:avLst/>
                  <a:gdLst/>
                  <a:ahLst/>
                  <a:cxnLst/>
                  <a:rect l="l" t="t" r="r" b="b"/>
                  <a:pathLst>
                    <a:path w="445" h="3896" extrusionOk="0">
                      <a:moveTo>
                        <a:pt x="150" y="3891"/>
                      </a:moveTo>
                      <a:cubicBezTo>
                        <a:pt x="199" y="3888"/>
                        <a:pt x="271" y="3871"/>
                        <a:pt x="282" y="3840"/>
                      </a:cubicBezTo>
                      <a:cubicBezTo>
                        <a:pt x="327" y="3733"/>
                        <a:pt x="368" y="3618"/>
                        <a:pt x="375" y="3507"/>
                      </a:cubicBezTo>
                      <a:cubicBezTo>
                        <a:pt x="403" y="3036"/>
                        <a:pt x="434" y="2565"/>
                        <a:pt x="437" y="2094"/>
                      </a:cubicBezTo>
                      <a:cubicBezTo>
                        <a:pt x="445" y="1574"/>
                        <a:pt x="431" y="1051"/>
                        <a:pt x="413" y="531"/>
                      </a:cubicBezTo>
                      <a:cubicBezTo>
                        <a:pt x="407" y="354"/>
                        <a:pt x="424" y="157"/>
                        <a:pt x="264" y="0"/>
                      </a:cubicBezTo>
                      <a:cubicBezTo>
                        <a:pt x="237" y="50"/>
                        <a:pt x="199" y="87"/>
                        <a:pt x="192" y="129"/>
                      </a:cubicBezTo>
                      <a:cubicBezTo>
                        <a:pt x="154" y="395"/>
                        <a:pt x="101" y="659"/>
                        <a:pt x="88" y="929"/>
                      </a:cubicBezTo>
                      <a:cubicBezTo>
                        <a:pt x="53" y="1667"/>
                        <a:pt x="32" y="2405"/>
                        <a:pt x="8" y="3147"/>
                      </a:cubicBezTo>
                      <a:cubicBezTo>
                        <a:pt x="5" y="3313"/>
                        <a:pt x="1" y="3483"/>
                        <a:pt x="8" y="3649"/>
                      </a:cubicBezTo>
                      <a:cubicBezTo>
                        <a:pt x="12" y="3712"/>
                        <a:pt x="39" y="3777"/>
                        <a:pt x="71" y="3836"/>
                      </a:cubicBezTo>
                      <a:cubicBezTo>
                        <a:pt x="81" y="3864"/>
                        <a:pt x="126" y="3895"/>
                        <a:pt x="150" y="389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2"/>
                <p:cNvSpPr/>
                <p:nvPr/>
              </p:nvSpPr>
              <p:spPr>
                <a:xfrm>
                  <a:off x="4412875" y="2715125"/>
                  <a:ext cx="10250" cy="52600"/>
                </a:xfrm>
                <a:custGeom>
                  <a:avLst/>
                  <a:gdLst/>
                  <a:ahLst/>
                  <a:cxnLst/>
                  <a:rect l="l" t="t" r="r" b="b"/>
                  <a:pathLst>
                    <a:path w="410" h="2104" extrusionOk="0">
                      <a:moveTo>
                        <a:pt x="139" y="2103"/>
                      </a:moveTo>
                      <a:cubicBezTo>
                        <a:pt x="291" y="1961"/>
                        <a:pt x="284" y="1764"/>
                        <a:pt x="309" y="1591"/>
                      </a:cubicBezTo>
                      <a:cubicBezTo>
                        <a:pt x="374" y="1064"/>
                        <a:pt x="409" y="534"/>
                        <a:pt x="250" y="0"/>
                      </a:cubicBezTo>
                      <a:cubicBezTo>
                        <a:pt x="232" y="59"/>
                        <a:pt x="197" y="118"/>
                        <a:pt x="197" y="177"/>
                      </a:cubicBezTo>
                      <a:cubicBezTo>
                        <a:pt x="194" y="801"/>
                        <a:pt x="0" y="1414"/>
                        <a:pt x="59" y="2044"/>
                      </a:cubicBezTo>
                      <a:cubicBezTo>
                        <a:pt x="59" y="2062"/>
                        <a:pt x="101" y="2076"/>
                        <a:pt x="139" y="210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2"/>
                <p:cNvSpPr/>
                <p:nvPr/>
              </p:nvSpPr>
              <p:spPr>
                <a:xfrm>
                  <a:off x="4720800" y="2694925"/>
                  <a:ext cx="1250" cy="1850"/>
                </a:xfrm>
                <a:custGeom>
                  <a:avLst/>
                  <a:gdLst/>
                  <a:ahLst/>
                  <a:cxnLst/>
                  <a:rect l="l" t="t" r="r" b="b"/>
                  <a:pathLst>
                    <a:path w="50" h="74" extrusionOk="0">
                      <a:moveTo>
                        <a:pt x="42" y="18"/>
                      </a:moveTo>
                      <a:cubicBezTo>
                        <a:pt x="38" y="8"/>
                        <a:pt x="18" y="4"/>
                        <a:pt x="4" y="1"/>
                      </a:cubicBezTo>
                      <a:cubicBezTo>
                        <a:pt x="4" y="25"/>
                        <a:pt x="4" y="50"/>
                        <a:pt x="0" y="74"/>
                      </a:cubicBezTo>
                      <a:cubicBezTo>
                        <a:pt x="14" y="66"/>
                        <a:pt x="25" y="63"/>
                        <a:pt x="38" y="60"/>
                      </a:cubicBezTo>
                      <a:cubicBezTo>
                        <a:pt x="38" y="46"/>
                        <a:pt x="49" y="29"/>
                        <a:pt x="42" y="18"/>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2"/>
                <p:cNvSpPr/>
                <p:nvPr/>
              </p:nvSpPr>
              <p:spPr>
                <a:xfrm>
                  <a:off x="4616325" y="2643150"/>
                  <a:ext cx="38225" cy="149175"/>
                </a:xfrm>
                <a:custGeom>
                  <a:avLst/>
                  <a:gdLst/>
                  <a:ahLst/>
                  <a:cxnLst/>
                  <a:rect l="l" t="t" r="r" b="b"/>
                  <a:pathLst>
                    <a:path w="1529" h="5967" extrusionOk="0">
                      <a:moveTo>
                        <a:pt x="115" y="5921"/>
                      </a:moveTo>
                      <a:cubicBezTo>
                        <a:pt x="208" y="5967"/>
                        <a:pt x="292" y="5908"/>
                        <a:pt x="323" y="5824"/>
                      </a:cubicBezTo>
                      <a:cubicBezTo>
                        <a:pt x="382" y="5686"/>
                        <a:pt x="410" y="5533"/>
                        <a:pt x="469" y="5395"/>
                      </a:cubicBezTo>
                      <a:cubicBezTo>
                        <a:pt x="489" y="5346"/>
                        <a:pt x="555" y="5311"/>
                        <a:pt x="603" y="5273"/>
                      </a:cubicBezTo>
                      <a:lnTo>
                        <a:pt x="603" y="5260"/>
                      </a:lnTo>
                      <a:lnTo>
                        <a:pt x="603" y="5218"/>
                      </a:lnTo>
                      <a:cubicBezTo>
                        <a:pt x="587" y="5069"/>
                        <a:pt x="566" y="4920"/>
                        <a:pt x="549" y="4774"/>
                      </a:cubicBezTo>
                      <a:cubicBezTo>
                        <a:pt x="677" y="4913"/>
                        <a:pt x="608" y="5065"/>
                        <a:pt x="603" y="5218"/>
                      </a:cubicBezTo>
                      <a:cubicBezTo>
                        <a:pt x="608" y="5235"/>
                        <a:pt x="608" y="5252"/>
                        <a:pt x="611" y="5270"/>
                      </a:cubicBezTo>
                      <a:cubicBezTo>
                        <a:pt x="608" y="5270"/>
                        <a:pt x="608" y="5273"/>
                        <a:pt x="603" y="5273"/>
                      </a:cubicBezTo>
                      <a:cubicBezTo>
                        <a:pt x="590" y="5436"/>
                        <a:pt x="566" y="5599"/>
                        <a:pt x="569" y="5759"/>
                      </a:cubicBezTo>
                      <a:cubicBezTo>
                        <a:pt x="569" y="5807"/>
                        <a:pt x="638" y="5879"/>
                        <a:pt x="694" y="5900"/>
                      </a:cubicBezTo>
                      <a:cubicBezTo>
                        <a:pt x="790" y="5935"/>
                        <a:pt x="864" y="5869"/>
                        <a:pt x="894" y="5786"/>
                      </a:cubicBezTo>
                      <a:cubicBezTo>
                        <a:pt x="929" y="5692"/>
                        <a:pt x="950" y="5588"/>
                        <a:pt x="964" y="5492"/>
                      </a:cubicBezTo>
                      <a:cubicBezTo>
                        <a:pt x="1068" y="4771"/>
                        <a:pt x="1179" y="4054"/>
                        <a:pt x="1273" y="3333"/>
                      </a:cubicBezTo>
                      <a:cubicBezTo>
                        <a:pt x="1359" y="2644"/>
                        <a:pt x="1442" y="1958"/>
                        <a:pt x="1505" y="1268"/>
                      </a:cubicBezTo>
                      <a:cubicBezTo>
                        <a:pt x="1529" y="984"/>
                        <a:pt x="1497" y="693"/>
                        <a:pt x="1481" y="409"/>
                      </a:cubicBezTo>
                      <a:cubicBezTo>
                        <a:pt x="1473" y="319"/>
                        <a:pt x="1449" y="211"/>
                        <a:pt x="1310" y="204"/>
                      </a:cubicBezTo>
                      <a:cubicBezTo>
                        <a:pt x="1179" y="364"/>
                        <a:pt x="1182" y="551"/>
                        <a:pt x="1169" y="734"/>
                      </a:cubicBezTo>
                      <a:cubicBezTo>
                        <a:pt x="1099" y="1649"/>
                        <a:pt x="985" y="2561"/>
                        <a:pt x="805" y="3464"/>
                      </a:cubicBezTo>
                      <a:cubicBezTo>
                        <a:pt x="787" y="3343"/>
                        <a:pt x="774" y="3226"/>
                        <a:pt x="790" y="3111"/>
                      </a:cubicBezTo>
                      <a:cubicBezTo>
                        <a:pt x="888" y="2353"/>
                        <a:pt x="843" y="1593"/>
                        <a:pt x="840" y="832"/>
                      </a:cubicBezTo>
                      <a:cubicBezTo>
                        <a:pt x="840" y="616"/>
                        <a:pt x="795" y="395"/>
                        <a:pt x="760" y="180"/>
                      </a:cubicBezTo>
                      <a:cubicBezTo>
                        <a:pt x="749" y="128"/>
                        <a:pt x="683" y="87"/>
                        <a:pt x="614" y="0"/>
                      </a:cubicBezTo>
                      <a:cubicBezTo>
                        <a:pt x="569" y="128"/>
                        <a:pt x="528" y="201"/>
                        <a:pt x="520" y="277"/>
                      </a:cubicBezTo>
                      <a:cubicBezTo>
                        <a:pt x="493" y="582"/>
                        <a:pt x="469" y="883"/>
                        <a:pt x="462" y="1189"/>
                      </a:cubicBezTo>
                      <a:cubicBezTo>
                        <a:pt x="448" y="1947"/>
                        <a:pt x="483" y="2709"/>
                        <a:pt x="361" y="3464"/>
                      </a:cubicBezTo>
                      <a:cubicBezTo>
                        <a:pt x="250" y="4130"/>
                        <a:pt x="146" y="4798"/>
                        <a:pt x="42" y="5468"/>
                      </a:cubicBezTo>
                      <a:cubicBezTo>
                        <a:pt x="25" y="5568"/>
                        <a:pt x="1" y="5668"/>
                        <a:pt x="8" y="5769"/>
                      </a:cubicBezTo>
                      <a:cubicBezTo>
                        <a:pt x="15" y="5824"/>
                        <a:pt x="63" y="5897"/>
                        <a:pt x="115" y="5921"/>
                      </a:cubicBezTo>
                      <a:close/>
                      <a:moveTo>
                        <a:pt x="683" y="4037"/>
                      </a:moveTo>
                      <a:lnTo>
                        <a:pt x="718" y="4037"/>
                      </a:lnTo>
                      <a:lnTo>
                        <a:pt x="718" y="4317"/>
                      </a:lnTo>
                      <a:lnTo>
                        <a:pt x="683" y="4317"/>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2"/>
                <p:cNvSpPr/>
                <p:nvPr/>
              </p:nvSpPr>
              <p:spPr>
                <a:xfrm>
                  <a:off x="4645875" y="2662450"/>
                  <a:ext cx="27050" cy="116700"/>
                </a:xfrm>
                <a:custGeom>
                  <a:avLst/>
                  <a:gdLst/>
                  <a:ahLst/>
                  <a:cxnLst/>
                  <a:rect l="l" t="t" r="r" b="b"/>
                  <a:pathLst>
                    <a:path w="1082" h="4668" extrusionOk="0">
                      <a:moveTo>
                        <a:pt x="28" y="4120"/>
                      </a:moveTo>
                      <a:cubicBezTo>
                        <a:pt x="0" y="4262"/>
                        <a:pt x="18" y="4418"/>
                        <a:pt x="35" y="4567"/>
                      </a:cubicBezTo>
                      <a:cubicBezTo>
                        <a:pt x="35" y="4602"/>
                        <a:pt x="104" y="4650"/>
                        <a:pt x="149" y="4661"/>
                      </a:cubicBezTo>
                      <a:cubicBezTo>
                        <a:pt x="191" y="4667"/>
                        <a:pt x="264" y="4643"/>
                        <a:pt x="288" y="4613"/>
                      </a:cubicBezTo>
                      <a:cubicBezTo>
                        <a:pt x="336" y="4546"/>
                        <a:pt x="378" y="4467"/>
                        <a:pt x="395" y="4387"/>
                      </a:cubicBezTo>
                      <a:cubicBezTo>
                        <a:pt x="565" y="3680"/>
                        <a:pt x="721" y="2974"/>
                        <a:pt x="894" y="2270"/>
                      </a:cubicBezTo>
                      <a:cubicBezTo>
                        <a:pt x="1043" y="1674"/>
                        <a:pt x="1081" y="1071"/>
                        <a:pt x="1054" y="461"/>
                      </a:cubicBezTo>
                      <a:cubicBezTo>
                        <a:pt x="1047" y="309"/>
                        <a:pt x="1050" y="153"/>
                        <a:pt x="846" y="1"/>
                      </a:cubicBezTo>
                      <a:cubicBezTo>
                        <a:pt x="790" y="105"/>
                        <a:pt x="735" y="174"/>
                        <a:pt x="724" y="247"/>
                      </a:cubicBezTo>
                      <a:cubicBezTo>
                        <a:pt x="697" y="430"/>
                        <a:pt x="683" y="614"/>
                        <a:pt x="680" y="801"/>
                      </a:cubicBezTo>
                      <a:cubicBezTo>
                        <a:pt x="669" y="1203"/>
                        <a:pt x="645" y="1608"/>
                        <a:pt x="541" y="2003"/>
                      </a:cubicBezTo>
                      <a:cubicBezTo>
                        <a:pt x="444" y="2363"/>
                        <a:pt x="354" y="2724"/>
                        <a:pt x="267" y="3084"/>
                      </a:cubicBezTo>
                      <a:cubicBezTo>
                        <a:pt x="184" y="3428"/>
                        <a:pt x="94" y="3770"/>
                        <a:pt x="28" y="412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2"/>
                <p:cNvSpPr/>
                <p:nvPr/>
              </p:nvSpPr>
              <p:spPr>
                <a:xfrm>
                  <a:off x="4468475" y="2481675"/>
                  <a:ext cx="15775" cy="89675"/>
                </a:xfrm>
                <a:custGeom>
                  <a:avLst/>
                  <a:gdLst/>
                  <a:ahLst/>
                  <a:cxnLst/>
                  <a:rect l="l" t="t" r="r" b="b"/>
                  <a:pathLst>
                    <a:path w="631" h="3587" extrusionOk="0">
                      <a:moveTo>
                        <a:pt x="610" y="1067"/>
                      </a:moveTo>
                      <a:cubicBezTo>
                        <a:pt x="631" y="805"/>
                        <a:pt x="593" y="530"/>
                        <a:pt x="576" y="264"/>
                      </a:cubicBezTo>
                      <a:cubicBezTo>
                        <a:pt x="568" y="202"/>
                        <a:pt x="541" y="143"/>
                        <a:pt x="496" y="1"/>
                      </a:cubicBezTo>
                      <a:cubicBezTo>
                        <a:pt x="455" y="139"/>
                        <a:pt x="426" y="198"/>
                        <a:pt x="420" y="257"/>
                      </a:cubicBezTo>
                      <a:cubicBezTo>
                        <a:pt x="326" y="922"/>
                        <a:pt x="232" y="1590"/>
                        <a:pt x="139" y="2256"/>
                      </a:cubicBezTo>
                      <a:cubicBezTo>
                        <a:pt x="104" y="2523"/>
                        <a:pt x="73" y="2793"/>
                        <a:pt x="35" y="3056"/>
                      </a:cubicBezTo>
                      <a:cubicBezTo>
                        <a:pt x="0" y="3271"/>
                        <a:pt x="49" y="3451"/>
                        <a:pt x="229" y="3586"/>
                      </a:cubicBezTo>
                      <a:cubicBezTo>
                        <a:pt x="285" y="3399"/>
                        <a:pt x="375" y="3216"/>
                        <a:pt x="399" y="3025"/>
                      </a:cubicBezTo>
                      <a:cubicBezTo>
                        <a:pt x="482" y="2374"/>
                        <a:pt x="558" y="1723"/>
                        <a:pt x="610" y="106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2"/>
                <p:cNvSpPr/>
                <p:nvPr/>
              </p:nvSpPr>
              <p:spPr>
                <a:xfrm>
                  <a:off x="4708675" y="2804250"/>
                  <a:ext cx="13700" cy="76525"/>
                </a:xfrm>
                <a:custGeom>
                  <a:avLst/>
                  <a:gdLst/>
                  <a:ahLst/>
                  <a:cxnLst/>
                  <a:rect l="l" t="t" r="r" b="b"/>
                  <a:pathLst>
                    <a:path w="548" h="3061" extrusionOk="0">
                      <a:moveTo>
                        <a:pt x="173" y="3060"/>
                      </a:moveTo>
                      <a:cubicBezTo>
                        <a:pt x="326" y="3029"/>
                        <a:pt x="347" y="2907"/>
                        <a:pt x="360" y="2790"/>
                      </a:cubicBezTo>
                      <a:cubicBezTo>
                        <a:pt x="416" y="2322"/>
                        <a:pt x="485" y="1858"/>
                        <a:pt x="523" y="1386"/>
                      </a:cubicBezTo>
                      <a:cubicBezTo>
                        <a:pt x="547" y="1068"/>
                        <a:pt x="531" y="749"/>
                        <a:pt x="523" y="430"/>
                      </a:cubicBezTo>
                      <a:cubicBezTo>
                        <a:pt x="520" y="257"/>
                        <a:pt x="489" y="91"/>
                        <a:pt x="267" y="1"/>
                      </a:cubicBezTo>
                      <a:cubicBezTo>
                        <a:pt x="108" y="163"/>
                        <a:pt x="149" y="340"/>
                        <a:pt x="146" y="503"/>
                      </a:cubicBezTo>
                      <a:cubicBezTo>
                        <a:pt x="139" y="1040"/>
                        <a:pt x="146" y="1577"/>
                        <a:pt x="42" y="2110"/>
                      </a:cubicBezTo>
                      <a:cubicBezTo>
                        <a:pt x="0" y="2325"/>
                        <a:pt x="18" y="2547"/>
                        <a:pt x="14" y="2766"/>
                      </a:cubicBezTo>
                      <a:cubicBezTo>
                        <a:pt x="11" y="2886"/>
                        <a:pt x="49" y="3001"/>
                        <a:pt x="173" y="306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2"/>
                <p:cNvSpPr/>
                <p:nvPr/>
              </p:nvSpPr>
              <p:spPr>
                <a:xfrm>
                  <a:off x="4521125" y="2870075"/>
                  <a:ext cx="17025" cy="90025"/>
                </a:xfrm>
                <a:custGeom>
                  <a:avLst/>
                  <a:gdLst/>
                  <a:ahLst/>
                  <a:cxnLst/>
                  <a:rect l="l" t="t" r="r" b="b"/>
                  <a:pathLst>
                    <a:path w="681" h="3601" extrusionOk="0">
                      <a:moveTo>
                        <a:pt x="490" y="1"/>
                      </a:moveTo>
                      <a:cubicBezTo>
                        <a:pt x="316" y="154"/>
                        <a:pt x="351" y="365"/>
                        <a:pt x="333" y="558"/>
                      </a:cubicBezTo>
                      <a:cubicBezTo>
                        <a:pt x="303" y="995"/>
                        <a:pt x="289" y="1435"/>
                        <a:pt x="240" y="1868"/>
                      </a:cubicBezTo>
                      <a:cubicBezTo>
                        <a:pt x="205" y="2187"/>
                        <a:pt x="122" y="2499"/>
                        <a:pt x="71" y="2815"/>
                      </a:cubicBezTo>
                      <a:cubicBezTo>
                        <a:pt x="39" y="3012"/>
                        <a:pt x="18" y="3216"/>
                        <a:pt x="4" y="3417"/>
                      </a:cubicBezTo>
                      <a:cubicBezTo>
                        <a:pt x="1" y="3501"/>
                        <a:pt x="50" y="3587"/>
                        <a:pt x="154" y="3594"/>
                      </a:cubicBezTo>
                      <a:cubicBezTo>
                        <a:pt x="250" y="3600"/>
                        <a:pt x="309" y="3528"/>
                        <a:pt x="333" y="3445"/>
                      </a:cubicBezTo>
                      <a:cubicBezTo>
                        <a:pt x="362" y="3362"/>
                        <a:pt x="378" y="3279"/>
                        <a:pt x="392" y="3195"/>
                      </a:cubicBezTo>
                      <a:cubicBezTo>
                        <a:pt x="476" y="2748"/>
                        <a:pt x="590" y="2305"/>
                        <a:pt x="632" y="1854"/>
                      </a:cubicBezTo>
                      <a:cubicBezTo>
                        <a:pt x="680" y="1352"/>
                        <a:pt x="669" y="843"/>
                        <a:pt x="674" y="341"/>
                      </a:cubicBezTo>
                      <a:cubicBezTo>
                        <a:pt x="674" y="208"/>
                        <a:pt x="663" y="66"/>
                        <a:pt x="49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2"/>
                <p:cNvSpPr/>
                <p:nvPr/>
              </p:nvSpPr>
              <p:spPr>
                <a:xfrm>
                  <a:off x="4740800" y="2798425"/>
                  <a:ext cx="20550" cy="89875"/>
                </a:xfrm>
                <a:custGeom>
                  <a:avLst/>
                  <a:gdLst/>
                  <a:ahLst/>
                  <a:cxnLst/>
                  <a:rect l="l" t="t" r="r" b="b"/>
                  <a:pathLst>
                    <a:path w="822" h="3595" extrusionOk="0">
                      <a:moveTo>
                        <a:pt x="455" y="961"/>
                      </a:moveTo>
                      <a:cubicBezTo>
                        <a:pt x="389" y="1550"/>
                        <a:pt x="264" y="2121"/>
                        <a:pt x="115" y="2697"/>
                      </a:cubicBezTo>
                      <a:cubicBezTo>
                        <a:pt x="63" y="2891"/>
                        <a:pt x="32" y="3089"/>
                        <a:pt x="11" y="3290"/>
                      </a:cubicBezTo>
                      <a:cubicBezTo>
                        <a:pt x="1" y="3369"/>
                        <a:pt x="36" y="3452"/>
                        <a:pt x="60" y="3532"/>
                      </a:cubicBezTo>
                      <a:cubicBezTo>
                        <a:pt x="67" y="3556"/>
                        <a:pt x="108" y="3594"/>
                        <a:pt x="136" y="3591"/>
                      </a:cubicBezTo>
                      <a:cubicBezTo>
                        <a:pt x="181" y="3591"/>
                        <a:pt x="240" y="3573"/>
                        <a:pt x="264" y="3543"/>
                      </a:cubicBezTo>
                      <a:cubicBezTo>
                        <a:pt x="306" y="3494"/>
                        <a:pt x="337" y="3424"/>
                        <a:pt x="348" y="3362"/>
                      </a:cubicBezTo>
                      <a:cubicBezTo>
                        <a:pt x="493" y="2638"/>
                        <a:pt x="735" y="1928"/>
                        <a:pt x="794" y="1186"/>
                      </a:cubicBezTo>
                      <a:cubicBezTo>
                        <a:pt x="815" y="885"/>
                        <a:pt x="822" y="583"/>
                        <a:pt x="822" y="282"/>
                      </a:cubicBezTo>
                      <a:cubicBezTo>
                        <a:pt x="822" y="213"/>
                        <a:pt x="759" y="146"/>
                        <a:pt x="687" y="1"/>
                      </a:cubicBezTo>
                      <a:cubicBezTo>
                        <a:pt x="593" y="379"/>
                        <a:pt x="489" y="666"/>
                        <a:pt x="455" y="96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 name="Google Shape;528;p32"/>
              <p:cNvGrpSpPr/>
              <p:nvPr/>
            </p:nvGrpSpPr>
            <p:grpSpPr>
              <a:xfrm rot="-6999909">
                <a:off x="7684131" y="2780346"/>
                <a:ext cx="1011970" cy="1015657"/>
                <a:chOff x="5532499" y="1557214"/>
                <a:chExt cx="572912" cy="574985"/>
              </a:xfrm>
            </p:grpSpPr>
            <p:sp>
              <p:nvSpPr>
                <p:cNvPr id="529" name="Google Shape;529;p32"/>
                <p:cNvSpPr/>
                <p:nvPr/>
              </p:nvSpPr>
              <p:spPr>
                <a:xfrm>
                  <a:off x="5546610" y="2046006"/>
                  <a:ext cx="87670" cy="86192"/>
                </a:xfrm>
                <a:custGeom>
                  <a:avLst/>
                  <a:gdLst/>
                  <a:ahLst/>
                  <a:cxnLst/>
                  <a:rect l="l" t="t" r="r" b="b"/>
                  <a:pathLst>
                    <a:path w="6654" h="6543" extrusionOk="0">
                      <a:moveTo>
                        <a:pt x="5459" y="0"/>
                      </a:moveTo>
                      <a:cubicBezTo>
                        <a:pt x="4015" y="2229"/>
                        <a:pt x="2193" y="4155"/>
                        <a:pt x="0" y="5586"/>
                      </a:cubicBezTo>
                      <a:cubicBezTo>
                        <a:pt x="242" y="5937"/>
                        <a:pt x="502" y="6265"/>
                        <a:pt x="780" y="6543"/>
                      </a:cubicBezTo>
                      <a:cubicBezTo>
                        <a:pt x="3127" y="5012"/>
                        <a:pt x="5104" y="2917"/>
                        <a:pt x="6653" y="492"/>
                      </a:cubicBezTo>
                      <a:cubicBezTo>
                        <a:pt x="6252" y="347"/>
                        <a:pt x="5851" y="183"/>
                        <a:pt x="5459"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2"/>
                <p:cNvSpPr/>
                <p:nvPr/>
              </p:nvSpPr>
              <p:spPr>
                <a:xfrm>
                  <a:off x="5534357" y="1706401"/>
                  <a:ext cx="136117" cy="83979"/>
                </a:xfrm>
                <a:custGeom>
                  <a:avLst/>
                  <a:gdLst/>
                  <a:ahLst/>
                  <a:cxnLst/>
                  <a:rect l="l" t="t" r="r" b="b"/>
                  <a:pathLst>
                    <a:path w="10331" h="6375" extrusionOk="0">
                      <a:moveTo>
                        <a:pt x="4138" y="1"/>
                      </a:moveTo>
                      <a:cubicBezTo>
                        <a:pt x="2222" y="1"/>
                        <a:pt x="708" y="1255"/>
                        <a:pt x="1" y="2967"/>
                      </a:cubicBezTo>
                      <a:cubicBezTo>
                        <a:pt x="348" y="2972"/>
                        <a:pt x="690" y="2989"/>
                        <a:pt x="1035" y="3012"/>
                      </a:cubicBezTo>
                      <a:cubicBezTo>
                        <a:pt x="1090" y="2890"/>
                        <a:pt x="1149" y="2770"/>
                        <a:pt x="1218" y="2652"/>
                      </a:cubicBezTo>
                      <a:cubicBezTo>
                        <a:pt x="1853" y="1536"/>
                        <a:pt x="2883" y="1052"/>
                        <a:pt x="3985" y="1052"/>
                      </a:cubicBezTo>
                      <a:cubicBezTo>
                        <a:pt x="4591" y="1052"/>
                        <a:pt x="5220" y="1199"/>
                        <a:pt x="5815" y="1468"/>
                      </a:cubicBezTo>
                      <a:cubicBezTo>
                        <a:pt x="7323" y="2147"/>
                        <a:pt x="8257" y="3714"/>
                        <a:pt x="8918" y="5154"/>
                      </a:cubicBezTo>
                      <a:cubicBezTo>
                        <a:pt x="9104" y="5555"/>
                        <a:pt x="9268" y="5960"/>
                        <a:pt x="9415" y="6375"/>
                      </a:cubicBezTo>
                      <a:cubicBezTo>
                        <a:pt x="9743" y="6211"/>
                        <a:pt x="10048" y="5996"/>
                        <a:pt x="10330" y="5733"/>
                      </a:cubicBezTo>
                      <a:cubicBezTo>
                        <a:pt x="10248" y="5500"/>
                        <a:pt x="10162" y="5272"/>
                        <a:pt x="10067" y="5049"/>
                      </a:cubicBezTo>
                      <a:cubicBezTo>
                        <a:pt x="9142" y="2780"/>
                        <a:pt x="7323" y="365"/>
                        <a:pt x="4703" y="37"/>
                      </a:cubicBezTo>
                      <a:cubicBezTo>
                        <a:pt x="4511" y="13"/>
                        <a:pt x="4323" y="1"/>
                        <a:pt x="4138"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2"/>
                <p:cNvSpPr/>
                <p:nvPr/>
              </p:nvSpPr>
              <p:spPr>
                <a:xfrm>
                  <a:off x="5532499" y="1807597"/>
                  <a:ext cx="36944" cy="54814"/>
                </a:xfrm>
                <a:custGeom>
                  <a:avLst/>
                  <a:gdLst/>
                  <a:ahLst/>
                  <a:cxnLst/>
                  <a:rect l="l" t="t" r="r" b="b"/>
                  <a:pathLst>
                    <a:path w="2804" h="4161" extrusionOk="0">
                      <a:moveTo>
                        <a:pt x="1" y="0"/>
                      </a:moveTo>
                      <a:lnTo>
                        <a:pt x="1" y="0"/>
                      </a:lnTo>
                      <a:cubicBezTo>
                        <a:pt x="461" y="1554"/>
                        <a:pt x="1378" y="2972"/>
                        <a:pt x="2557" y="4160"/>
                      </a:cubicBezTo>
                      <a:cubicBezTo>
                        <a:pt x="2644" y="3773"/>
                        <a:pt x="2726" y="3386"/>
                        <a:pt x="2803" y="2995"/>
                      </a:cubicBezTo>
                      <a:cubicBezTo>
                        <a:pt x="2070" y="2137"/>
                        <a:pt x="1460" y="1126"/>
                        <a:pt x="1081" y="55"/>
                      </a:cubicBezTo>
                      <a:cubicBezTo>
                        <a:pt x="712" y="28"/>
                        <a:pt x="356" y="5"/>
                        <a:pt x="1"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2"/>
                <p:cNvSpPr/>
                <p:nvPr/>
              </p:nvSpPr>
              <p:spPr>
                <a:xfrm>
                  <a:off x="5895577" y="1618469"/>
                  <a:ext cx="55245" cy="76009"/>
                </a:xfrm>
                <a:custGeom>
                  <a:avLst/>
                  <a:gdLst/>
                  <a:ahLst/>
                  <a:cxnLst/>
                  <a:rect l="l" t="t" r="r" b="b"/>
                  <a:pathLst>
                    <a:path w="4193" h="5770" extrusionOk="0">
                      <a:moveTo>
                        <a:pt x="3641" y="1"/>
                      </a:moveTo>
                      <a:cubicBezTo>
                        <a:pt x="2225" y="1513"/>
                        <a:pt x="1058" y="3245"/>
                        <a:pt x="0" y="5050"/>
                      </a:cubicBezTo>
                      <a:cubicBezTo>
                        <a:pt x="251" y="5313"/>
                        <a:pt x="520" y="5559"/>
                        <a:pt x="812" y="5769"/>
                      </a:cubicBezTo>
                      <a:cubicBezTo>
                        <a:pt x="1823" y="4083"/>
                        <a:pt x="2921" y="2466"/>
                        <a:pt x="4193" y="1063"/>
                      </a:cubicBezTo>
                      <a:cubicBezTo>
                        <a:pt x="4002" y="712"/>
                        <a:pt x="3819" y="356"/>
                        <a:pt x="3641"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2"/>
                <p:cNvSpPr/>
                <p:nvPr/>
              </p:nvSpPr>
              <p:spPr>
                <a:xfrm>
                  <a:off x="5993313" y="1557214"/>
                  <a:ext cx="112098" cy="35093"/>
                </a:xfrm>
                <a:custGeom>
                  <a:avLst/>
                  <a:gdLst/>
                  <a:ahLst/>
                  <a:cxnLst/>
                  <a:rect l="l" t="t" r="r" b="b"/>
                  <a:pathLst>
                    <a:path w="8508" h="2664" extrusionOk="0">
                      <a:moveTo>
                        <a:pt x="6648" y="0"/>
                      </a:moveTo>
                      <a:cubicBezTo>
                        <a:pt x="4285" y="0"/>
                        <a:pt x="2028" y="586"/>
                        <a:pt x="1" y="1690"/>
                      </a:cubicBezTo>
                      <a:cubicBezTo>
                        <a:pt x="142" y="2018"/>
                        <a:pt x="292" y="2340"/>
                        <a:pt x="451" y="2664"/>
                      </a:cubicBezTo>
                      <a:cubicBezTo>
                        <a:pt x="2046" y="1739"/>
                        <a:pt x="3873" y="1143"/>
                        <a:pt x="6005" y="1010"/>
                      </a:cubicBezTo>
                      <a:cubicBezTo>
                        <a:pt x="6243" y="997"/>
                        <a:pt x="6479" y="990"/>
                        <a:pt x="6713" y="990"/>
                      </a:cubicBezTo>
                      <a:cubicBezTo>
                        <a:pt x="7271" y="990"/>
                        <a:pt x="7820" y="1029"/>
                        <a:pt x="8356" y="1106"/>
                      </a:cubicBezTo>
                      <a:cubicBezTo>
                        <a:pt x="8411" y="778"/>
                        <a:pt x="8461" y="449"/>
                        <a:pt x="8507" y="121"/>
                      </a:cubicBezTo>
                      <a:cubicBezTo>
                        <a:pt x="8489" y="117"/>
                        <a:pt x="8466" y="117"/>
                        <a:pt x="8448" y="113"/>
                      </a:cubicBezTo>
                      <a:cubicBezTo>
                        <a:pt x="7843" y="38"/>
                        <a:pt x="7242" y="0"/>
                        <a:pt x="6648"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2"/>
                <p:cNvSpPr/>
                <p:nvPr/>
              </p:nvSpPr>
              <p:spPr>
                <a:xfrm>
                  <a:off x="5795746" y="1740730"/>
                  <a:ext cx="80279" cy="117294"/>
                </a:xfrm>
                <a:custGeom>
                  <a:avLst/>
                  <a:gdLst/>
                  <a:ahLst/>
                  <a:cxnLst/>
                  <a:rect l="l" t="t" r="r" b="b"/>
                  <a:pathLst>
                    <a:path w="6093" h="8904" extrusionOk="0">
                      <a:moveTo>
                        <a:pt x="5254" y="0"/>
                      </a:moveTo>
                      <a:cubicBezTo>
                        <a:pt x="5154" y="187"/>
                        <a:pt x="5054" y="374"/>
                        <a:pt x="4953" y="561"/>
                      </a:cubicBezTo>
                      <a:cubicBezTo>
                        <a:pt x="3546" y="3150"/>
                        <a:pt x="2051" y="5865"/>
                        <a:pt x="0" y="8033"/>
                      </a:cubicBezTo>
                      <a:cubicBezTo>
                        <a:pt x="173" y="8338"/>
                        <a:pt x="370" y="8630"/>
                        <a:pt x="593" y="8904"/>
                      </a:cubicBezTo>
                      <a:cubicBezTo>
                        <a:pt x="2907" y="6534"/>
                        <a:pt x="4530" y="3532"/>
                        <a:pt x="6092" y="616"/>
                      </a:cubicBezTo>
                      <a:cubicBezTo>
                        <a:pt x="5805" y="425"/>
                        <a:pt x="5523" y="219"/>
                        <a:pt x="5254"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32"/>
                <p:cNvSpPr/>
                <p:nvPr/>
              </p:nvSpPr>
              <p:spPr>
                <a:xfrm>
                  <a:off x="5620880" y="1846735"/>
                  <a:ext cx="133205" cy="149938"/>
                </a:xfrm>
                <a:custGeom>
                  <a:avLst/>
                  <a:gdLst/>
                  <a:ahLst/>
                  <a:cxnLst/>
                  <a:rect l="l" t="t" r="r" b="b"/>
                  <a:pathLst>
                    <a:path w="10110" h="11382" extrusionOk="0">
                      <a:moveTo>
                        <a:pt x="4848" y="1"/>
                      </a:moveTo>
                      <a:cubicBezTo>
                        <a:pt x="4520" y="160"/>
                        <a:pt x="4183" y="297"/>
                        <a:pt x="3841" y="415"/>
                      </a:cubicBezTo>
                      <a:cubicBezTo>
                        <a:pt x="3927" y="1563"/>
                        <a:pt x="3910" y="2725"/>
                        <a:pt x="3800" y="3878"/>
                      </a:cubicBezTo>
                      <a:cubicBezTo>
                        <a:pt x="2588" y="3778"/>
                        <a:pt x="1389" y="3477"/>
                        <a:pt x="260" y="3003"/>
                      </a:cubicBezTo>
                      <a:cubicBezTo>
                        <a:pt x="178" y="3336"/>
                        <a:pt x="91" y="3668"/>
                        <a:pt x="0" y="4001"/>
                      </a:cubicBezTo>
                      <a:cubicBezTo>
                        <a:pt x="815" y="4356"/>
                        <a:pt x="1654" y="4616"/>
                        <a:pt x="2483" y="4780"/>
                      </a:cubicBezTo>
                      <a:cubicBezTo>
                        <a:pt x="2880" y="4857"/>
                        <a:pt x="3276" y="4903"/>
                        <a:pt x="3668" y="4939"/>
                      </a:cubicBezTo>
                      <a:cubicBezTo>
                        <a:pt x="3372" y="6995"/>
                        <a:pt x="2793" y="9026"/>
                        <a:pt x="2000" y="10944"/>
                      </a:cubicBezTo>
                      <a:cubicBezTo>
                        <a:pt x="2388" y="11113"/>
                        <a:pt x="2775" y="11259"/>
                        <a:pt x="3176" y="11382"/>
                      </a:cubicBezTo>
                      <a:cubicBezTo>
                        <a:pt x="3982" y="9327"/>
                        <a:pt x="4529" y="7159"/>
                        <a:pt x="4785" y="4980"/>
                      </a:cubicBezTo>
                      <a:cubicBezTo>
                        <a:pt x="6638" y="4949"/>
                        <a:pt x="8457" y="4457"/>
                        <a:pt x="10110" y="3627"/>
                      </a:cubicBezTo>
                      <a:cubicBezTo>
                        <a:pt x="9905" y="3367"/>
                        <a:pt x="9710" y="3103"/>
                        <a:pt x="9527" y="2821"/>
                      </a:cubicBezTo>
                      <a:cubicBezTo>
                        <a:pt x="8055" y="3540"/>
                        <a:pt x="6470" y="3896"/>
                        <a:pt x="4884" y="3914"/>
                      </a:cubicBezTo>
                      <a:cubicBezTo>
                        <a:pt x="4980" y="2602"/>
                        <a:pt x="4970" y="1290"/>
                        <a:pt x="4848"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6" name="Google Shape;536;p32"/>
              <p:cNvSpPr/>
              <p:nvPr/>
            </p:nvSpPr>
            <p:spPr>
              <a:xfrm rot="-8661300">
                <a:off x="8926802" y="3543584"/>
                <a:ext cx="198005" cy="61988"/>
              </a:xfrm>
              <a:custGeom>
                <a:avLst/>
                <a:gdLst/>
                <a:ahLst/>
                <a:cxnLst/>
                <a:rect l="l" t="t" r="r" b="b"/>
                <a:pathLst>
                  <a:path w="8508" h="2664" extrusionOk="0">
                    <a:moveTo>
                      <a:pt x="6648" y="0"/>
                    </a:moveTo>
                    <a:cubicBezTo>
                      <a:pt x="4285" y="0"/>
                      <a:pt x="2028" y="586"/>
                      <a:pt x="1" y="1690"/>
                    </a:cubicBezTo>
                    <a:cubicBezTo>
                      <a:pt x="142" y="2018"/>
                      <a:pt x="292" y="2340"/>
                      <a:pt x="451" y="2664"/>
                    </a:cubicBezTo>
                    <a:cubicBezTo>
                      <a:pt x="2046" y="1739"/>
                      <a:pt x="3873" y="1143"/>
                      <a:pt x="6005" y="1010"/>
                    </a:cubicBezTo>
                    <a:cubicBezTo>
                      <a:pt x="6243" y="997"/>
                      <a:pt x="6479" y="990"/>
                      <a:pt x="6713" y="990"/>
                    </a:cubicBezTo>
                    <a:cubicBezTo>
                      <a:pt x="7271" y="990"/>
                      <a:pt x="7820" y="1029"/>
                      <a:pt x="8356" y="1106"/>
                    </a:cubicBezTo>
                    <a:cubicBezTo>
                      <a:pt x="8411" y="778"/>
                      <a:pt x="8461" y="449"/>
                      <a:pt x="8507" y="121"/>
                    </a:cubicBezTo>
                    <a:cubicBezTo>
                      <a:pt x="8489" y="117"/>
                      <a:pt x="8466" y="117"/>
                      <a:pt x="8448" y="113"/>
                    </a:cubicBezTo>
                    <a:cubicBezTo>
                      <a:pt x="7843" y="38"/>
                      <a:pt x="7242" y="0"/>
                      <a:pt x="6648"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7" name="Google Shape;537;p32"/>
            <p:cNvGrpSpPr/>
            <p:nvPr/>
          </p:nvGrpSpPr>
          <p:grpSpPr>
            <a:xfrm>
              <a:off x="6090915" y="2317152"/>
              <a:ext cx="203609" cy="177655"/>
              <a:chOff x="1129997" y="1785758"/>
              <a:chExt cx="560442" cy="489002"/>
            </a:xfrm>
          </p:grpSpPr>
          <p:sp>
            <p:nvSpPr>
              <p:cNvPr id="538" name="Google Shape;538;p32"/>
              <p:cNvSpPr/>
              <p:nvPr/>
            </p:nvSpPr>
            <p:spPr>
              <a:xfrm>
                <a:off x="1129997" y="1785758"/>
                <a:ext cx="560442" cy="489002"/>
              </a:xfrm>
              <a:custGeom>
                <a:avLst/>
                <a:gdLst/>
                <a:ahLst/>
                <a:cxnLst/>
                <a:rect l="l" t="t" r="r" b="b"/>
                <a:pathLst>
                  <a:path w="24131" h="21055" extrusionOk="0">
                    <a:moveTo>
                      <a:pt x="16842" y="1259"/>
                    </a:moveTo>
                    <a:cubicBezTo>
                      <a:pt x="17091" y="1259"/>
                      <a:pt x="17360" y="1292"/>
                      <a:pt x="17652" y="1362"/>
                    </a:cubicBezTo>
                    <a:cubicBezTo>
                      <a:pt x="20632" y="2072"/>
                      <a:pt x="22290" y="6533"/>
                      <a:pt x="21178" y="9111"/>
                    </a:cubicBezTo>
                    <a:cubicBezTo>
                      <a:pt x="20294" y="11158"/>
                      <a:pt x="18136" y="11633"/>
                      <a:pt x="16066" y="11633"/>
                    </a:cubicBezTo>
                    <a:cubicBezTo>
                      <a:pt x="15450" y="11633"/>
                      <a:pt x="14841" y="11591"/>
                      <a:pt x="14276" y="11536"/>
                    </a:cubicBezTo>
                    <a:cubicBezTo>
                      <a:pt x="14581" y="11321"/>
                      <a:pt x="14859" y="11075"/>
                      <a:pt x="15128" y="10783"/>
                    </a:cubicBezTo>
                    <a:cubicBezTo>
                      <a:pt x="15551" y="10328"/>
                      <a:pt x="16102" y="9772"/>
                      <a:pt x="16212" y="9134"/>
                    </a:cubicBezTo>
                    <a:cubicBezTo>
                      <a:pt x="16251" y="8915"/>
                      <a:pt x="16092" y="8709"/>
                      <a:pt x="15888" y="8709"/>
                    </a:cubicBezTo>
                    <a:cubicBezTo>
                      <a:pt x="15834" y="8709"/>
                      <a:pt x="15777" y="8723"/>
                      <a:pt x="15720" y="8756"/>
                    </a:cubicBezTo>
                    <a:cubicBezTo>
                      <a:pt x="15187" y="9061"/>
                      <a:pt x="14859" y="9662"/>
                      <a:pt x="14462" y="10118"/>
                    </a:cubicBezTo>
                    <a:cubicBezTo>
                      <a:pt x="14344" y="10255"/>
                      <a:pt x="14221" y="10387"/>
                      <a:pt x="14098" y="10524"/>
                    </a:cubicBezTo>
                    <a:cubicBezTo>
                      <a:pt x="13908" y="7038"/>
                      <a:pt x="13555" y="1259"/>
                      <a:pt x="16842" y="1259"/>
                    </a:cubicBezTo>
                    <a:close/>
                    <a:moveTo>
                      <a:pt x="6501" y="10226"/>
                    </a:moveTo>
                    <a:cubicBezTo>
                      <a:pt x="8234" y="10226"/>
                      <a:pt x="10070" y="11136"/>
                      <a:pt x="11587" y="12105"/>
                    </a:cubicBezTo>
                    <a:cubicBezTo>
                      <a:pt x="11232" y="12274"/>
                      <a:pt x="10914" y="12501"/>
                      <a:pt x="10567" y="12707"/>
                    </a:cubicBezTo>
                    <a:cubicBezTo>
                      <a:pt x="9957" y="13062"/>
                      <a:pt x="9373" y="13399"/>
                      <a:pt x="8799" y="13805"/>
                    </a:cubicBezTo>
                    <a:cubicBezTo>
                      <a:pt x="8624" y="13923"/>
                      <a:pt x="8712" y="14169"/>
                      <a:pt x="8906" y="14169"/>
                    </a:cubicBezTo>
                    <a:cubicBezTo>
                      <a:pt x="8920" y="14169"/>
                      <a:pt x="8934" y="14167"/>
                      <a:pt x="8950" y="14164"/>
                    </a:cubicBezTo>
                    <a:cubicBezTo>
                      <a:pt x="9806" y="13996"/>
                      <a:pt x="11050" y="13740"/>
                      <a:pt x="11797" y="13090"/>
                    </a:cubicBezTo>
                    <a:lnTo>
                      <a:pt x="11797" y="13090"/>
                    </a:lnTo>
                    <a:cubicBezTo>
                      <a:pt x="11570" y="14661"/>
                      <a:pt x="11301" y="16215"/>
                      <a:pt x="10809" y="17741"/>
                    </a:cubicBezTo>
                    <a:cubicBezTo>
                      <a:pt x="10254" y="19460"/>
                      <a:pt x="9158" y="20103"/>
                      <a:pt x="7923" y="20103"/>
                    </a:cubicBezTo>
                    <a:cubicBezTo>
                      <a:pt x="5954" y="20103"/>
                      <a:pt x="3631" y="18468"/>
                      <a:pt x="2584" y="16953"/>
                    </a:cubicBezTo>
                    <a:cubicBezTo>
                      <a:pt x="748" y="14301"/>
                      <a:pt x="2515" y="11157"/>
                      <a:pt x="5337" y="10378"/>
                    </a:cubicBezTo>
                    <a:cubicBezTo>
                      <a:pt x="5716" y="10273"/>
                      <a:pt x="6106" y="10226"/>
                      <a:pt x="6501" y="10226"/>
                    </a:cubicBezTo>
                    <a:close/>
                    <a:moveTo>
                      <a:pt x="16912" y="1"/>
                    </a:moveTo>
                    <a:cubicBezTo>
                      <a:pt x="15526" y="1"/>
                      <a:pt x="14231" y="782"/>
                      <a:pt x="13542" y="2323"/>
                    </a:cubicBezTo>
                    <a:cubicBezTo>
                      <a:pt x="12430" y="4792"/>
                      <a:pt x="12645" y="7740"/>
                      <a:pt x="13095" y="10451"/>
                    </a:cubicBezTo>
                    <a:cubicBezTo>
                      <a:pt x="12658" y="9790"/>
                      <a:pt x="12161" y="9116"/>
                      <a:pt x="11419" y="8861"/>
                    </a:cubicBezTo>
                    <a:cubicBezTo>
                      <a:pt x="11378" y="8847"/>
                      <a:pt x="11332" y="8838"/>
                      <a:pt x="11291" y="8838"/>
                    </a:cubicBezTo>
                    <a:cubicBezTo>
                      <a:pt x="11200" y="8405"/>
                      <a:pt x="11000" y="8018"/>
                      <a:pt x="10794" y="7612"/>
                    </a:cubicBezTo>
                    <a:cubicBezTo>
                      <a:pt x="10435" y="6893"/>
                      <a:pt x="10243" y="6072"/>
                      <a:pt x="9701" y="5457"/>
                    </a:cubicBezTo>
                    <a:cubicBezTo>
                      <a:pt x="9653" y="5404"/>
                      <a:pt x="9598" y="5382"/>
                      <a:pt x="9544" y="5382"/>
                    </a:cubicBezTo>
                    <a:cubicBezTo>
                      <a:pt x="9402" y="5382"/>
                      <a:pt x="9267" y="5536"/>
                      <a:pt x="9301" y="5694"/>
                    </a:cubicBezTo>
                    <a:cubicBezTo>
                      <a:pt x="9410" y="6232"/>
                      <a:pt x="9711" y="6737"/>
                      <a:pt x="9997" y="7206"/>
                    </a:cubicBezTo>
                    <a:cubicBezTo>
                      <a:pt x="10348" y="7776"/>
                      <a:pt x="10826" y="8278"/>
                      <a:pt x="11000" y="8929"/>
                    </a:cubicBezTo>
                    <a:cubicBezTo>
                      <a:pt x="10941" y="8970"/>
                      <a:pt x="10891" y="9029"/>
                      <a:pt x="10849" y="9088"/>
                    </a:cubicBezTo>
                    <a:cubicBezTo>
                      <a:pt x="10489" y="8760"/>
                      <a:pt x="10138" y="8409"/>
                      <a:pt x="9742" y="8127"/>
                    </a:cubicBezTo>
                    <a:cubicBezTo>
                      <a:pt x="9072" y="7644"/>
                      <a:pt x="8166" y="7435"/>
                      <a:pt x="7419" y="7084"/>
                    </a:cubicBezTo>
                    <a:cubicBezTo>
                      <a:pt x="7410" y="7080"/>
                      <a:pt x="7401" y="7078"/>
                      <a:pt x="7393" y="7078"/>
                    </a:cubicBezTo>
                    <a:cubicBezTo>
                      <a:pt x="7340" y="7078"/>
                      <a:pt x="7290" y="7141"/>
                      <a:pt x="7341" y="7185"/>
                    </a:cubicBezTo>
                    <a:cubicBezTo>
                      <a:pt x="7974" y="7722"/>
                      <a:pt x="8626" y="8223"/>
                      <a:pt x="9232" y="8788"/>
                    </a:cubicBezTo>
                    <a:cubicBezTo>
                      <a:pt x="9724" y="9244"/>
                      <a:pt x="10230" y="9645"/>
                      <a:pt x="10804" y="9950"/>
                    </a:cubicBezTo>
                    <a:cubicBezTo>
                      <a:pt x="10849" y="10182"/>
                      <a:pt x="10927" y="10405"/>
                      <a:pt x="11023" y="10619"/>
                    </a:cubicBezTo>
                    <a:cubicBezTo>
                      <a:pt x="9628" y="9737"/>
                      <a:pt x="8029" y="9178"/>
                      <a:pt x="6417" y="9178"/>
                    </a:cubicBezTo>
                    <a:cubicBezTo>
                      <a:pt x="5565" y="9178"/>
                      <a:pt x="4710" y="9334"/>
                      <a:pt x="3878" y="9681"/>
                    </a:cubicBezTo>
                    <a:cubicBezTo>
                      <a:pt x="1190" y="10806"/>
                      <a:pt x="0" y="14347"/>
                      <a:pt x="1400" y="16898"/>
                    </a:cubicBezTo>
                    <a:cubicBezTo>
                      <a:pt x="2729" y="19328"/>
                      <a:pt x="5167" y="21055"/>
                      <a:pt x="7922" y="21055"/>
                    </a:cubicBezTo>
                    <a:cubicBezTo>
                      <a:pt x="8226" y="21055"/>
                      <a:pt x="8534" y="21034"/>
                      <a:pt x="8845" y="20990"/>
                    </a:cubicBezTo>
                    <a:cubicBezTo>
                      <a:pt x="11847" y="20570"/>
                      <a:pt x="12822" y="16069"/>
                      <a:pt x="12882" y="13231"/>
                    </a:cubicBezTo>
                    <a:cubicBezTo>
                      <a:pt x="13519" y="14019"/>
                      <a:pt x="14180" y="14747"/>
                      <a:pt x="15073" y="15313"/>
                    </a:cubicBezTo>
                    <a:cubicBezTo>
                      <a:pt x="15128" y="15376"/>
                      <a:pt x="15173" y="15445"/>
                      <a:pt x="15227" y="15508"/>
                    </a:cubicBezTo>
                    <a:cubicBezTo>
                      <a:pt x="15346" y="15641"/>
                      <a:pt x="15484" y="15697"/>
                      <a:pt x="15619" y="15697"/>
                    </a:cubicBezTo>
                    <a:cubicBezTo>
                      <a:pt x="16062" y="15697"/>
                      <a:pt x="16472" y="15096"/>
                      <a:pt x="16071" y="14665"/>
                    </a:cubicBezTo>
                    <a:cubicBezTo>
                      <a:pt x="15519" y="14078"/>
                      <a:pt x="15027" y="13376"/>
                      <a:pt x="14558" y="12665"/>
                    </a:cubicBezTo>
                    <a:lnTo>
                      <a:pt x="14558" y="12665"/>
                    </a:lnTo>
                    <a:cubicBezTo>
                      <a:pt x="15107" y="12874"/>
                      <a:pt x="15698" y="12969"/>
                      <a:pt x="16304" y="12969"/>
                    </a:cubicBezTo>
                    <a:cubicBezTo>
                      <a:pt x="18447" y="12969"/>
                      <a:pt x="20763" y="11777"/>
                      <a:pt x="21953" y="10228"/>
                    </a:cubicBezTo>
                    <a:cubicBezTo>
                      <a:pt x="24131" y="7389"/>
                      <a:pt x="22122" y="3265"/>
                      <a:pt x="19853" y="1219"/>
                    </a:cubicBezTo>
                    <a:cubicBezTo>
                      <a:pt x="18952" y="404"/>
                      <a:pt x="17908" y="1"/>
                      <a:pt x="1691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2"/>
              <p:cNvSpPr/>
              <p:nvPr/>
            </p:nvSpPr>
            <p:spPr>
              <a:xfrm>
                <a:off x="1585149" y="2103754"/>
                <a:ext cx="43733" cy="48447"/>
              </a:xfrm>
              <a:custGeom>
                <a:avLst/>
                <a:gdLst/>
                <a:ahLst/>
                <a:cxnLst/>
                <a:rect l="l" t="t" r="r" b="b"/>
                <a:pathLst>
                  <a:path w="1883" h="2086" extrusionOk="0">
                    <a:moveTo>
                      <a:pt x="557" y="1969"/>
                    </a:moveTo>
                    <a:cubicBezTo>
                      <a:pt x="557" y="1974"/>
                      <a:pt x="557" y="1974"/>
                      <a:pt x="562" y="1974"/>
                    </a:cubicBezTo>
                    <a:cubicBezTo>
                      <a:pt x="563" y="1974"/>
                      <a:pt x="564" y="1975"/>
                      <a:pt x="565" y="1975"/>
                    </a:cubicBezTo>
                    <a:lnTo>
                      <a:pt x="565" y="1975"/>
                    </a:lnTo>
                    <a:cubicBezTo>
                      <a:pt x="563" y="1973"/>
                      <a:pt x="560" y="1971"/>
                      <a:pt x="557" y="1969"/>
                    </a:cubicBezTo>
                    <a:close/>
                    <a:moveTo>
                      <a:pt x="804" y="1"/>
                    </a:moveTo>
                    <a:cubicBezTo>
                      <a:pt x="672" y="1"/>
                      <a:pt x="540" y="33"/>
                      <a:pt x="415" y="106"/>
                    </a:cubicBezTo>
                    <a:cubicBezTo>
                      <a:pt x="120" y="279"/>
                      <a:pt x="1" y="607"/>
                      <a:pt x="1" y="935"/>
                    </a:cubicBezTo>
                    <a:cubicBezTo>
                      <a:pt x="1" y="1185"/>
                      <a:pt x="110" y="1518"/>
                      <a:pt x="293" y="1728"/>
                    </a:cubicBezTo>
                    <a:cubicBezTo>
                      <a:pt x="356" y="1828"/>
                      <a:pt x="434" y="1905"/>
                      <a:pt x="530" y="1955"/>
                    </a:cubicBezTo>
                    <a:cubicBezTo>
                      <a:pt x="495" y="1932"/>
                      <a:pt x="485" y="1922"/>
                      <a:pt x="488" y="1922"/>
                    </a:cubicBezTo>
                    <a:cubicBezTo>
                      <a:pt x="492" y="1922"/>
                      <a:pt x="507" y="1931"/>
                      <a:pt x="525" y="1947"/>
                    </a:cubicBezTo>
                    <a:cubicBezTo>
                      <a:pt x="530" y="1951"/>
                      <a:pt x="539" y="1955"/>
                      <a:pt x="543" y="1960"/>
                    </a:cubicBezTo>
                    <a:cubicBezTo>
                      <a:pt x="557" y="1969"/>
                      <a:pt x="571" y="1974"/>
                      <a:pt x="585" y="1978"/>
                    </a:cubicBezTo>
                    <a:cubicBezTo>
                      <a:pt x="576" y="1978"/>
                      <a:pt x="572" y="1978"/>
                      <a:pt x="565" y="1975"/>
                    </a:cubicBezTo>
                    <a:lnTo>
                      <a:pt x="565" y="1975"/>
                    </a:lnTo>
                    <a:cubicBezTo>
                      <a:pt x="658" y="2046"/>
                      <a:pt x="781" y="2085"/>
                      <a:pt x="901" y="2085"/>
                    </a:cubicBezTo>
                    <a:cubicBezTo>
                      <a:pt x="1064" y="2085"/>
                      <a:pt x="1223" y="2012"/>
                      <a:pt x="1296" y="1846"/>
                    </a:cubicBezTo>
                    <a:cubicBezTo>
                      <a:pt x="1304" y="1833"/>
                      <a:pt x="1313" y="1814"/>
                      <a:pt x="1317" y="1801"/>
                    </a:cubicBezTo>
                    <a:cubicBezTo>
                      <a:pt x="1327" y="1791"/>
                      <a:pt x="1336" y="1778"/>
                      <a:pt x="1345" y="1764"/>
                    </a:cubicBezTo>
                    <a:cubicBezTo>
                      <a:pt x="1405" y="1741"/>
                      <a:pt x="1460" y="1705"/>
                      <a:pt x="1504" y="1655"/>
                    </a:cubicBezTo>
                    <a:cubicBezTo>
                      <a:pt x="1864" y="1267"/>
                      <a:pt x="1883" y="725"/>
                      <a:pt x="1514" y="329"/>
                    </a:cubicBezTo>
                    <a:cubicBezTo>
                      <a:pt x="1328" y="131"/>
                      <a:pt x="1068" y="1"/>
                      <a:pt x="804"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 name="Google Shape;540;p32"/>
            <p:cNvGrpSpPr/>
            <p:nvPr/>
          </p:nvGrpSpPr>
          <p:grpSpPr>
            <a:xfrm flipH="1">
              <a:off x="7320296" y="1487839"/>
              <a:ext cx="290533" cy="253499"/>
              <a:chOff x="1129997" y="1785758"/>
              <a:chExt cx="560442" cy="489002"/>
            </a:xfrm>
          </p:grpSpPr>
          <p:sp>
            <p:nvSpPr>
              <p:cNvPr id="541" name="Google Shape;541;p32"/>
              <p:cNvSpPr/>
              <p:nvPr/>
            </p:nvSpPr>
            <p:spPr>
              <a:xfrm>
                <a:off x="1129997" y="1785758"/>
                <a:ext cx="560442" cy="489002"/>
              </a:xfrm>
              <a:custGeom>
                <a:avLst/>
                <a:gdLst/>
                <a:ahLst/>
                <a:cxnLst/>
                <a:rect l="l" t="t" r="r" b="b"/>
                <a:pathLst>
                  <a:path w="24131" h="21055" extrusionOk="0">
                    <a:moveTo>
                      <a:pt x="16842" y="1259"/>
                    </a:moveTo>
                    <a:cubicBezTo>
                      <a:pt x="17091" y="1259"/>
                      <a:pt x="17360" y="1292"/>
                      <a:pt x="17652" y="1362"/>
                    </a:cubicBezTo>
                    <a:cubicBezTo>
                      <a:pt x="20632" y="2072"/>
                      <a:pt x="22290" y="6533"/>
                      <a:pt x="21178" y="9111"/>
                    </a:cubicBezTo>
                    <a:cubicBezTo>
                      <a:pt x="20294" y="11158"/>
                      <a:pt x="18136" y="11633"/>
                      <a:pt x="16066" y="11633"/>
                    </a:cubicBezTo>
                    <a:cubicBezTo>
                      <a:pt x="15450" y="11633"/>
                      <a:pt x="14841" y="11591"/>
                      <a:pt x="14276" y="11536"/>
                    </a:cubicBezTo>
                    <a:cubicBezTo>
                      <a:pt x="14581" y="11321"/>
                      <a:pt x="14859" y="11075"/>
                      <a:pt x="15128" y="10783"/>
                    </a:cubicBezTo>
                    <a:cubicBezTo>
                      <a:pt x="15551" y="10328"/>
                      <a:pt x="16102" y="9772"/>
                      <a:pt x="16212" y="9134"/>
                    </a:cubicBezTo>
                    <a:cubicBezTo>
                      <a:pt x="16251" y="8915"/>
                      <a:pt x="16092" y="8709"/>
                      <a:pt x="15888" y="8709"/>
                    </a:cubicBezTo>
                    <a:cubicBezTo>
                      <a:pt x="15834" y="8709"/>
                      <a:pt x="15777" y="8723"/>
                      <a:pt x="15720" y="8756"/>
                    </a:cubicBezTo>
                    <a:cubicBezTo>
                      <a:pt x="15187" y="9061"/>
                      <a:pt x="14859" y="9662"/>
                      <a:pt x="14462" y="10118"/>
                    </a:cubicBezTo>
                    <a:cubicBezTo>
                      <a:pt x="14344" y="10255"/>
                      <a:pt x="14221" y="10387"/>
                      <a:pt x="14098" y="10524"/>
                    </a:cubicBezTo>
                    <a:cubicBezTo>
                      <a:pt x="13908" y="7038"/>
                      <a:pt x="13555" y="1259"/>
                      <a:pt x="16842" y="1259"/>
                    </a:cubicBezTo>
                    <a:close/>
                    <a:moveTo>
                      <a:pt x="6501" y="10226"/>
                    </a:moveTo>
                    <a:cubicBezTo>
                      <a:pt x="8234" y="10226"/>
                      <a:pt x="10070" y="11136"/>
                      <a:pt x="11587" y="12105"/>
                    </a:cubicBezTo>
                    <a:cubicBezTo>
                      <a:pt x="11232" y="12274"/>
                      <a:pt x="10914" y="12501"/>
                      <a:pt x="10567" y="12707"/>
                    </a:cubicBezTo>
                    <a:cubicBezTo>
                      <a:pt x="9957" y="13062"/>
                      <a:pt x="9373" y="13399"/>
                      <a:pt x="8799" y="13805"/>
                    </a:cubicBezTo>
                    <a:cubicBezTo>
                      <a:pt x="8624" y="13923"/>
                      <a:pt x="8712" y="14169"/>
                      <a:pt x="8906" y="14169"/>
                    </a:cubicBezTo>
                    <a:cubicBezTo>
                      <a:pt x="8920" y="14169"/>
                      <a:pt x="8934" y="14167"/>
                      <a:pt x="8950" y="14164"/>
                    </a:cubicBezTo>
                    <a:cubicBezTo>
                      <a:pt x="9806" y="13996"/>
                      <a:pt x="11050" y="13740"/>
                      <a:pt x="11797" y="13090"/>
                    </a:cubicBezTo>
                    <a:lnTo>
                      <a:pt x="11797" y="13090"/>
                    </a:lnTo>
                    <a:cubicBezTo>
                      <a:pt x="11570" y="14661"/>
                      <a:pt x="11301" y="16215"/>
                      <a:pt x="10809" y="17741"/>
                    </a:cubicBezTo>
                    <a:cubicBezTo>
                      <a:pt x="10254" y="19460"/>
                      <a:pt x="9158" y="20103"/>
                      <a:pt x="7923" y="20103"/>
                    </a:cubicBezTo>
                    <a:cubicBezTo>
                      <a:pt x="5954" y="20103"/>
                      <a:pt x="3631" y="18468"/>
                      <a:pt x="2584" y="16953"/>
                    </a:cubicBezTo>
                    <a:cubicBezTo>
                      <a:pt x="748" y="14301"/>
                      <a:pt x="2515" y="11157"/>
                      <a:pt x="5337" y="10378"/>
                    </a:cubicBezTo>
                    <a:cubicBezTo>
                      <a:pt x="5716" y="10273"/>
                      <a:pt x="6106" y="10226"/>
                      <a:pt x="6501" y="10226"/>
                    </a:cubicBezTo>
                    <a:close/>
                    <a:moveTo>
                      <a:pt x="16912" y="1"/>
                    </a:moveTo>
                    <a:cubicBezTo>
                      <a:pt x="15526" y="1"/>
                      <a:pt x="14231" y="782"/>
                      <a:pt x="13542" y="2323"/>
                    </a:cubicBezTo>
                    <a:cubicBezTo>
                      <a:pt x="12430" y="4792"/>
                      <a:pt x="12645" y="7740"/>
                      <a:pt x="13095" y="10451"/>
                    </a:cubicBezTo>
                    <a:cubicBezTo>
                      <a:pt x="12658" y="9790"/>
                      <a:pt x="12161" y="9116"/>
                      <a:pt x="11419" y="8861"/>
                    </a:cubicBezTo>
                    <a:cubicBezTo>
                      <a:pt x="11378" y="8847"/>
                      <a:pt x="11332" y="8838"/>
                      <a:pt x="11291" y="8838"/>
                    </a:cubicBezTo>
                    <a:cubicBezTo>
                      <a:pt x="11200" y="8405"/>
                      <a:pt x="11000" y="8018"/>
                      <a:pt x="10794" y="7612"/>
                    </a:cubicBezTo>
                    <a:cubicBezTo>
                      <a:pt x="10435" y="6893"/>
                      <a:pt x="10243" y="6072"/>
                      <a:pt x="9701" y="5457"/>
                    </a:cubicBezTo>
                    <a:cubicBezTo>
                      <a:pt x="9653" y="5404"/>
                      <a:pt x="9598" y="5382"/>
                      <a:pt x="9544" y="5382"/>
                    </a:cubicBezTo>
                    <a:cubicBezTo>
                      <a:pt x="9402" y="5382"/>
                      <a:pt x="9267" y="5536"/>
                      <a:pt x="9301" y="5694"/>
                    </a:cubicBezTo>
                    <a:cubicBezTo>
                      <a:pt x="9410" y="6232"/>
                      <a:pt x="9711" y="6737"/>
                      <a:pt x="9997" y="7206"/>
                    </a:cubicBezTo>
                    <a:cubicBezTo>
                      <a:pt x="10348" y="7776"/>
                      <a:pt x="10826" y="8278"/>
                      <a:pt x="11000" y="8929"/>
                    </a:cubicBezTo>
                    <a:cubicBezTo>
                      <a:pt x="10941" y="8970"/>
                      <a:pt x="10891" y="9029"/>
                      <a:pt x="10849" y="9088"/>
                    </a:cubicBezTo>
                    <a:cubicBezTo>
                      <a:pt x="10489" y="8760"/>
                      <a:pt x="10138" y="8409"/>
                      <a:pt x="9742" y="8127"/>
                    </a:cubicBezTo>
                    <a:cubicBezTo>
                      <a:pt x="9072" y="7644"/>
                      <a:pt x="8166" y="7435"/>
                      <a:pt x="7419" y="7084"/>
                    </a:cubicBezTo>
                    <a:cubicBezTo>
                      <a:pt x="7410" y="7080"/>
                      <a:pt x="7401" y="7078"/>
                      <a:pt x="7393" y="7078"/>
                    </a:cubicBezTo>
                    <a:cubicBezTo>
                      <a:pt x="7340" y="7078"/>
                      <a:pt x="7290" y="7141"/>
                      <a:pt x="7341" y="7185"/>
                    </a:cubicBezTo>
                    <a:cubicBezTo>
                      <a:pt x="7974" y="7722"/>
                      <a:pt x="8626" y="8223"/>
                      <a:pt x="9232" y="8788"/>
                    </a:cubicBezTo>
                    <a:cubicBezTo>
                      <a:pt x="9724" y="9244"/>
                      <a:pt x="10230" y="9645"/>
                      <a:pt x="10804" y="9950"/>
                    </a:cubicBezTo>
                    <a:cubicBezTo>
                      <a:pt x="10849" y="10182"/>
                      <a:pt x="10927" y="10405"/>
                      <a:pt x="11023" y="10619"/>
                    </a:cubicBezTo>
                    <a:cubicBezTo>
                      <a:pt x="9628" y="9737"/>
                      <a:pt x="8029" y="9178"/>
                      <a:pt x="6417" y="9178"/>
                    </a:cubicBezTo>
                    <a:cubicBezTo>
                      <a:pt x="5565" y="9178"/>
                      <a:pt x="4710" y="9334"/>
                      <a:pt x="3878" y="9681"/>
                    </a:cubicBezTo>
                    <a:cubicBezTo>
                      <a:pt x="1190" y="10806"/>
                      <a:pt x="0" y="14347"/>
                      <a:pt x="1400" y="16898"/>
                    </a:cubicBezTo>
                    <a:cubicBezTo>
                      <a:pt x="2729" y="19328"/>
                      <a:pt x="5167" y="21055"/>
                      <a:pt x="7922" y="21055"/>
                    </a:cubicBezTo>
                    <a:cubicBezTo>
                      <a:pt x="8226" y="21055"/>
                      <a:pt x="8534" y="21034"/>
                      <a:pt x="8845" y="20990"/>
                    </a:cubicBezTo>
                    <a:cubicBezTo>
                      <a:pt x="11847" y="20570"/>
                      <a:pt x="12822" y="16069"/>
                      <a:pt x="12882" y="13231"/>
                    </a:cubicBezTo>
                    <a:cubicBezTo>
                      <a:pt x="13519" y="14019"/>
                      <a:pt x="14180" y="14747"/>
                      <a:pt x="15073" y="15313"/>
                    </a:cubicBezTo>
                    <a:cubicBezTo>
                      <a:pt x="15128" y="15376"/>
                      <a:pt x="15173" y="15445"/>
                      <a:pt x="15227" y="15508"/>
                    </a:cubicBezTo>
                    <a:cubicBezTo>
                      <a:pt x="15346" y="15641"/>
                      <a:pt x="15484" y="15697"/>
                      <a:pt x="15619" y="15697"/>
                    </a:cubicBezTo>
                    <a:cubicBezTo>
                      <a:pt x="16062" y="15697"/>
                      <a:pt x="16472" y="15096"/>
                      <a:pt x="16071" y="14665"/>
                    </a:cubicBezTo>
                    <a:cubicBezTo>
                      <a:pt x="15519" y="14078"/>
                      <a:pt x="15027" y="13376"/>
                      <a:pt x="14558" y="12665"/>
                    </a:cubicBezTo>
                    <a:lnTo>
                      <a:pt x="14558" y="12665"/>
                    </a:lnTo>
                    <a:cubicBezTo>
                      <a:pt x="15107" y="12874"/>
                      <a:pt x="15698" y="12969"/>
                      <a:pt x="16304" y="12969"/>
                    </a:cubicBezTo>
                    <a:cubicBezTo>
                      <a:pt x="18447" y="12969"/>
                      <a:pt x="20763" y="11777"/>
                      <a:pt x="21953" y="10228"/>
                    </a:cubicBezTo>
                    <a:cubicBezTo>
                      <a:pt x="24131" y="7389"/>
                      <a:pt x="22122" y="3265"/>
                      <a:pt x="19853" y="1219"/>
                    </a:cubicBezTo>
                    <a:cubicBezTo>
                      <a:pt x="18952" y="404"/>
                      <a:pt x="17908" y="1"/>
                      <a:pt x="1691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32"/>
              <p:cNvSpPr/>
              <p:nvPr/>
            </p:nvSpPr>
            <p:spPr>
              <a:xfrm>
                <a:off x="1585149" y="2103754"/>
                <a:ext cx="43733" cy="48447"/>
              </a:xfrm>
              <a:custGeom>
                <a:avLst/>
                <a:gdLst/>
                <a:ahLst/>
                <a:cxnLst/>
                <a:rect l="l" t="t" r="r" b="b"/>
                <a:pathLst>
                  <a:path w="1883" h="2086" extrusionOk="0">
                    <a:moveTo>
                      <a:pt x="557" y="1969"/>
                    </a:moveTo>
                    <a:cubicBezTo>
                      <a:pt x="557" y="1974"/>
                      <a:pt x="557" y="1974"/>
                      <a:pt x="562" y="1974"/>
                    </a:cubicBezTo>
                    <a:cubicBezTo>
                      <a:pt x="563" y="1974"/>
                      <a:pt x="564" y="1975"/>
                      <a:pt x="565" y="1975"/>
                    </a:cubicBezTo>
                    <a:lnTo>
                      <a:pt x="565" y="1975"/>
                    </a:lnTo>
                    <a:cubicBezTo>
                      <a:pt x="563" y="1973"/>
                      <a:pt x="560" y="1971"/>
                      <a:pt x="557" y="1969"/>
                    </a:cubicBezTo>
                    <a:close/>
                    <a:moveTo>
                      <a:pt x="804" y="1"/>
                    </a:moveTo>
                    <a:cubicBezTo>
                      <a:pt x="672" y="1"/>
                      <a:pt x="540" y="33"/>
                      <a:pt x="415" y="106"/>
                    </a:cubicBezTo>
                    <a:cubicBezTo>
                      <a:pt x="120" y="279"/>
                      <a:pt x="1" y="607"/>
                      <a:pt x="1" y="935"/>
                    </a:cubicBezTo>
                    <a:cubicBezTo>
                      <a:pt x="1" y="1185"/>
                      <a:pt x="110" y="1518"/>
                      <a:pt x="293" y="1728"/>
                    </a:cubicBezTo>
                    <a:cubicBezTo>
                      <a:pt x="356" y="1828"/>
                      <a:pt x="434" y="1905"/>
                      <a:pt x="530" y="1955"/>
                    </a:cubicBezTo>
                    <a:cubicBezTo>
                      <a:pt x="495" y="1932"/>
                      <a:pt x="485" y="1922"/>
                      <a:pt x="488" y="1922"/>
                    </a:cubicBezTo>
                    <a:cubicBezTo>
                      <a:pt x="492" y="1922"/>
                      <a:pt x="507" y="1931"/>
                      <a:pt x="525" y="1947"/>
                    </a:cubicBezTo>
                    <a:cubicBezTo>
                      <a:pt x="530" y="1951"/>
                      <a:pt x="539" y="1955"/>
                      <a:pt x="543" y="1960"/>
                    </a:cubicBezTo>
                    <a:cubicBezTo>
                      <a:pt x="557" y="1969"/>
                      <a:pt x="571" y="1974"/>
                      <a:pt x="585" y="1978"/>
                    </a:cubicBezTo>
                    <a:cubicBezTo>
                      <a:pt x="576" y="1978"/>
                      <a:pt x="572" y="1978"/>
                      <a:pt x="565" y="1975"/>
                    </a:cubicBezTo>
                    <a:lnTo>
                      <a:pt x="565" y="1975"/>
                    </a:lnTo>
                    <a:cubicBezTo>
                      <a:pt x="658" y="2046"/>
                      <a:pt x="781" y="2085"/>
                      <a:pt x="901" y="2085"/>
                    </a:cubicBezTo>
                    <a:cubicBezTo>
                      <a:pt x="1064" y="2085"/>
                      <a:pt x="1223" y="2012"/>
                      <a:pt x="1296" y="1846"/>
                    </a:cubicBezTo>
                    <a:cubicBezTo>
                      <a:pt x="1304" y="1833"/>
                      <a:pt x="1313" y="1814"/>
                      <a:pt x="1317" y="1801"/>
                    </a:cubicBezTo>
                    <a:cubicBezTo>
                      <a:pt x="1327" y="1791"/>
                      <a:pt x="1336" y="1778"/>
                      <a:pt x="1345" y="1764"/>
                    </a:cubicBezTo>
                    <a:cubicBezTo>
                      <a:pt x="1405" y="1741"/>
                      <a:pt x="1460" y="1705"/>
                      <a:pt x="1504" y="1655"/>
                    </a:cubicBezTo>
                    <a:cubicBezTo>
                      <a:pt x="1864" y="1267"/>
                      <a:pt x="1883" y="725"/>
                      <a:pt x="1514" y="329"/>
                    </a:cubicBezTo>
                    <a:cubicBezTo>
                      <a:pt x="1328" y="131"/>
                      <a:pt x="1068" y="1"/>
                      <a:pt x="804"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图片 1">
            <a:extLst>
              <a:ext uri="{FF2B5EF4-FFF2-40B4-BE49-F238E27FC236}">
                <a16:creationId xmlns:a16="http://schemas.microsoft.com/office/drawing/2014/main" id="{B1BC2DB2-2AF2-3BD8-9C5A-B9AA4AA3E603}"/>
              </a:ext>
            </a:extLst>
          </p:cNvPr>
          <p:cNvPicPr>
            <a:picLocks noChangeAspect="1"/>
          </p:cNvPicPr>
          <p:nvPr/>
        </p:nvPicPr>
        <p:blipFill>
          <a:blip r:embed="rId3">
            <a:biLevel thresh="50000"/>
            <a:extLst>
              <a:ext uri="{BEBA8EAE-BF5A-486C-A8C5-ECC9F3942E4B}">
                <a14:imgProps xmlns:a14="http://schemas.microsoft.com/office/drawing/2010/main">
                  <a14:imgLayer r:embed="rId4">
                    <a14:imgEffect>
                      <a14:backgroundRemoval t="9785" b="93738" l="8023" r="91389">
                        <a14:foregroundMark x1="20548" y1="74364" x2="15656" y2="79452"/>
                        <a14:foregroundMark x1="20352" y1="74755" x2="20548" y2="75538"/>
                        <a14:foregroundMark x1="27513" y1="81800" x2="24658" y2="87084"/>
                        <a14:foregroundMark x1="27936" y1="81018" x2="27513" y2="81800"/>
                        <a14:foregroundMark x1="28571" y1="79843" x2="27936" y2="81018"/>
                        <a14:foregroundMark x1="32877" y1="82387" x2="34247" y2="90215"/>
                        <a14:foregroundMark x1="38748" y1="83562" x2="34247" y2="89237"/>
                        <a14:foregroundMark x1="43648" y1="84678" x2="48141" y2="85127"/>
                        <a14:foregroundMark x1="42270" y1="88650" x2="46184" y2="88650"/>
                        <a14:foregroundMark x1="52371" y1="90709" x2="52446" y2="93933"/>
                        <a14:foregroundMark x1="52330" y1="88936" x2="52362" y2="90318"/>
                        <a14:foregroundMark x1="52250" y1="85519" x2="52322" y2="88593"/>
                        <a14:foregroundMark x1="67211" y1="84874" x2="69863" y2="89041"/>
                        <a14:foregroundMark x1="62818" y1="90607" x2="68297" y2="90607"/>
                        <a14:foregroundMark x1="62231" y1="91194" x2="59100" y2="92955"/>
                        <a14:foregroundMark x1="69472" y1="79843" x2="74560" y2="87280"/>
                        <a14:foregroundMark x1="70450" y1="80235" x2="76321" y2="87476"/>
                        <a14:foregroundMark x1="72407" y1="79648" x2="78359" y2="75622"/>
                        <a14:foregroundMark x1="86579" y1="73839" x2="91585" y2="74951"/>
                        <a14:foregroundMark x1="81018" y1="72603" x2="81314" y2="72669"/>
                        <a14:foregroundMark x1="87496" y1="72337" x2="87867" y2="73386"/>
                        <a14:foregroundMark x1="84540" y1="63992" x2="86624" y2="69877"/>
                        <a14:foregroundMark x1="87867" y1="73386" x2="87867" y2="73581"/>
                        <a14:foregroundMark x1="90998" y1="73973" x2="88650" y2="77104"/>
                        <a14:foregroundMark x1="80243" y1="74352" x2="79843" y2="74364"/>
                        <a14:foregroundMark x1="84736" y1="68102" x2="83953" y2="63796"/>
                        <a14:foregroundMark x1="10372" y1="68689" x2="8023" y2="71233"/>
                        <a14:foregroundMark x1="11742" y1="75147" x2="16047" y2="73581"/>
                        <a14:foregroundMark x1="11546" y1="76125" x2="13112" y2="75538"/>
                        <a14:foregroundMark x1="15125" y1="79648" x2="16634" y2="80235"/>
                        <a14:foregroundMark x1="13112" y1="78865" x2="15125" y2="79648"/>
                        <a14:foregroundMark x1="14411" y1="79648" x2="15656" y2="80626"/>
                        <a14:foregroundMark x1="12916" y1="78474" x2="14411" y2="79648"/>
                        <a14:foregroundMark x1="14873" y1="79648" x2="16634" y2="81409"/>
                        <a14:foregroundMark x1="13307" y1="78082" x2="14873" y2="79648"/>
                        <a14:foregroundMark x1="19374" y1="83562" x2="20352" y2="83757"/>
                        <a14:foregroundMark x1="21918" y1="75147" x2="20939" y2="81409"/>
                        <a14:foregroundMark x1="22309" y1="75342" x2="23092" y2="75538"/>
                        <a14:foregroundMark x1="23092" y1="86106" x2="26810" y2="87867"/>
                        <a14:foregroundMark x1="27355" y1="84084" x2="25636" y2="86888"/>
                        <a14:foregroundMark x1="28755" y1="81800" x2="27769" y2="83409"/>
                        <a14:foregroundMark x1="29234" y1="81018" x2="28755" y2="81800"/>
                        <a14:foregroundMark x1="29354" y1="80822" x2="29234" y2="81018"/>
                        <a14:foregroundMark x1="33659" y1="81800" x2="33464" y2="85127"/>
                        <a14:foregroundMark x1="31352" y1="80944" x2="32485" y2="81605"/>
                        <a14:foregroundMark x1="30137" y1="80235" x2="31096" y2="80795"/>
                        <a14:foregroundMark x1="30920" y1="89824" x2="34051" y2="90802"/>
                        <a14:foregroundMark x1="39922" y1="92759" x2="50294" y2="93542"/>
                        <a14:foregroundMark x1="50294" y1="93542" x2="48532" y2="91977"/>
                        <a14:foregroundMark x1="58904" y1="85910" x2="55382" y2="88845"/>
                        <a14:foregroundMark x1="57926" y1="85714" x2="58317" y2="86693"/>
                        <a14:foregroundMark x1="55530" y1="85343" x2="53229" y2="84932"/>
                        <a14:foregroundMark x1="56288" y1="85478" x2="56057" y2="85437"/>
                        <a14:foregroundMark x1="58708" y1="85910" x2="56650" y2="85543"/>
                        <a14:foregroundMark x1="60593" y1="91121" x2="61057" y2="91389"/>
                        <a14:foregroundMark x1="57339" y1="89237" x2="59193" y2="90310"/>
                        <a14:foregroundMark x1="65166" y1="82387" x2="65689" y2="82313"/>
                        <a14:foregroundMark x1="81605" y1="71820" x2="81854" y2="71820"/>
                        <a14:foregroundMark x1="84344" y1="63014" x2="84344" y2="65362"/>
                        <a14:foregroundMark x1="35025" y1="50685" x2="35616" y2="54403"/>
                        <a14:foregroundMark x1="34932" y1="50098" x2="35025" y2="50685"/>
                        <a14:foregroundMark x1="34745" y1="48924" x2="34932" y2="50098"/>
                        <a14:foregroundMark x1="34714" y1="48728" x2="34745" y2="48924"/>
                        <a14:foregroundMark x1="34247" y1="45793" x2="34714" y2="48728"/>
                        <a14:foregroundMark x1="64088" y1="40161" x2="73581" y2="40313"/>
                        <a14:foregroundMark x1="60512" y1="40104" x2="63701" y2="40155"/>
                        <a14:foregroundMark x1="57887" y1="40062" x2="58861" y2="40078"/>
                        <a14:foregroundMark x1="31996" y1="62427" x2="31311" y2="66732"/>
                        <a14:foregroundMark x1="32183" y1="61252" x2="31996" y2="62427"/>
                        <a14:foregroundMark x1="32681" y1="58121" x2="32183" y2="61252"/>
                        <a14:foregroundMark x1="27006" y1="52838" x2="27006" y2="52838"/>
                        <a14:foregroundMark x1="27397" y1="54990" x2="27397" y2="54990"/>
                        <a14:foregroundMark x1="29159" y1="52838" x2="29159" y2="52838"/>
                        <a14:backgroundMark x1="35812" y1="16438" x2="28180" y2="23875"/>
                        <a14:backgroundMark x1="28180" y1="23875" x2="27984" y2="24266"/>
                        <a14:backgroundMark x1="18004" y1="67319" x2="14286" y2="70254"/>
                        <a14:backgroundMark x1="12524" y1="79648" x2="12524" y2="79648"/>
                        <a14:backgroundMark x1="31311" y1="80626" x2="31507" y2="80822"/>
                        <a14:backgroundMark x1="30528" y1="81800" x2="30528" y2="81800"/>
                        <a14:backgroundMark x1="31115" y1="81018" x2="31115" y2="81018"/>
                        <a14:backgroundMark x1="31311" y1="81018" x2="31311" y2="81018"/>
                        <a14:backgroundMark x1="41096" y1="80822" x2="45597" y2="82192"/>
                        <a14:backgroundMark x1="54990" y1="86497" x2="55186" y2="86693"/>
                        <a14:backgroundMark x1="64188" y1="84932" x2="67515" y2="84344"/>
                        <a14:backgroundMark x1="54795" y1="86497" x2="55382" y2="86497"/>
                        <a14:backgroundMark x1="59687" y1="90020" x2="60470" y2="91194"/>
                        <a14:backgroundMark x1="81605" y1="74168" x2="84932" y2="74364"/>
                        <a14:backgroundMark x1="80626" y1="74364" x2="86497" y2="73973"/>
                        <a14:backgroundMark x1="77886" y1="76517" x2="78474" y2="76321"/>
                        <a14:backgroundMark x1="80235" y1="74364" x2="80822" y2="74364"/>
                        <a14:backgroundMark x1="83366" y1="47554" x2="84540" y2="50881"/>
                        <a14:backgroundMark x1="80626" y1="33464" x2="84932" y2="39922"/>
                        <a14:backgroundMark x1="74755" y1="28571" x2="80626" y2="37573"/>
                        <a14:backgroundMark x1="80626" y1="37573" x2="80626" y2="37573"/>
                        <a14:backgroundMark x1="56556" y1="35029" x2="56311" y2="35795"/>
                        <a14:backgroundMark x1="19374" y1="37182" x2="15264" y2="48141"/>
                        <a14:backgroundMark x1="21135" y1="35421" x2="28180" y2="25832"/>
                        <a14:backgroundMark x1="28180" y1="25832" x2="39530" y2="19178"/>
                        <a14:backgroundMark x1="39530" y1="19178" x2="52055" y2="17613"/>
                        <a14:backgroundMark x1="52055" y1="17613" x2="60665" y2="18787"/>
                        <a14:backgroundMark x1="54207" y1="31898" x2="54046" y2="35759"/>
                        <a14:backgroundMark x1="53229" y1="29746" x2="59100" y2="32681"/>
                        <a14:backgroundMark x1="51468" y1="25832" x2="51859" y2="33659"/>
                        <a14:backgroundMark x1="50098" y1="25440" x2="47945" y2="27006"/>
                        <a14:backgroundMark x1="50489" y1="27397" x2="49511" y2="26614"/>
                        <a14:backgroundMark x1="45793" y1="34247" x2="42270" y2="37182"/>
                        <a14:backgroundMark x1="40705" y1="34247" x2="45988" y2="37573"/>
                        <a14:backgroundMark x1="44031" y1="33268" x2="36791" y2="37965"/>
                        <a14:backgroundMark x1="33464" y1="38160" x2="37182" y2="37965"/>
                        <a14:backgroundMark x1="34247" y1="42857" x2="47559" y2="42348"/>
                        <a14:backgroundMark x1="55773" y1="48728" x2="56556" y2="52642"/>
                        <a14:backgroundMark x1="63992" y1="48532" x2="64384" y2="52055"/>
                        <a14:backgroundMark x1="57339" y1="66341" x2="57534" y2="69276"/>
                        <a14:backgroundMark x1="49706" y1="64579" x2="67710" y2="62818"/>
                        <a14:backgroundMark x1="62818" y1="65558" x2="73190" y2="64579"/>
                        <a14:backgroundMark x1="72994" y1="56360" x2="67710" y2="65166"/>
                        <a14:backgroundMark x1="67710" y1="65166" x2="67710" y2="65166"/>
                        <a14:backgroundMark x1="74951" y1="54795" x2="70841" y2="57926"/>
                        <a14:backgroundMark x1="77104" y1="60470" x2="74755" y2="63209"/>
                        <a14:backgroundMark x1="74951" y1="51859" x2="74755" y2="56360"/>
                        <a14:backgroundMark x1="27789" y1="54990" x2="27789" y2="56360"/>
                        <a14:backgroundMark x1="27789" y1="53033" x2="27789" y2="54990"/>
                        <a14:backgroundMark x1="37573" y1="61644" x2="38552" y2="64384"/>
                        <a14:backgroundMark x1="45010" y1="62231" x2="45010" y2="66928"/>
                        <a14:backgroundMark x1="24266" y1="60274" x2="27202" y2="59491"/>
                        <a14:backgroundMark x1="26419" y1="56556" x2="26419" y2="56556"/>
                        <a14:backgroundMark x1="29159" y1="52838" x2="29159" y2="52838"/>
                        <a14:backgroundMark x1="26223" y1="55577" x2="26223" y2="55577"/>
                        <a14:backgroundMark x1="24658" y1="53816" x2="24658" y2="53816"/>
                        <a14:backgroundMark x1="22114" y1="56751" x2="22114" y2="56751"/>
                        <a14:backgroundMark x1="21331" y1="61252" x2="21331" y2="61252"/>
                        <a14:backgroundMark x1="31115" y1="61252" x2="31115" y2="61252"/>
                        <a14:backgroundMark x1="31703" y1="62427" x2="31703" y2="62427"/>
                        <a14:backgroundMark x1="53229" y1="40705" x2="53229" y2="40705"/>
                        <a14:backgroundMark x1="54012" y1="40313" x2="54012" y2="40313"/>
                        <a14:backgroundMark x1="53816" y1="39139" x2="53229" y2="41683"/>
                        <a14:backgroundMark x1="61252" y1="36986" x2="62622" y2="37378"/>
                        <a14:backgroundMark x1="64971" y1="38160" x2="65362" y2="38160"/>
                        <a14:backgroundMark x1="68689" y1="38943" x2="68689" y2="38943"/>
                        <a14:backgroundMark x1="71624" y1="40117" x2="71624" y2="40117"/>
                        <a14:backgroundMark x1="71037" y1="40117" x2="71037" y2="40117"/>
                        <a14:backgroundMark x1="45401" y1="49511" x2="45401" y2="49511"/>
                        <a14:backgroundMark x1="44814" y1="51468" x2="44814" y2="51468"/>
                        <a14:backgroundMark x1="38943" y1="48924" x2="38943" y2="48924"/>
                        <a14:backgroundMark x1="38160" y1="50685" x2="38160" y2="50685"/>
                        <a14:backgroundMark x1="33268" y1="50098" x2="33268" y2="50098"/>
                        <a14:backgroundMark x1="32681" y1="48728" x2="32681" y2="48728"/>
                      </a14:backgroundRemoval>
                    </a14:imgEffect>
                  </a14:imgLayer>
                </a14:imgProps>
              </a:ext>
            </a:extLst>
          </a:blip>
          <a:stretch>
            <a:fillRect/>
          </a:stretch>
        </p:blipFill>
        <p:spPr>
          <a:xfrm>
            <a:off x="8305388" y="70956"/>
            <a:ext cx="588363" cy="588363"/>
          </a:xfrm>
          <a:prstGeom prst="rect">
            <a:avLst/>
          </a:prstGeom>
        </p:spPr>
      </p:pic>
    </p:spTree>
    <p:extLst>
      <p:ext uri="{BB962C8B-B14F-4D97-AF65-F5344CB8AC3E}">
        <p14:creationId xmlns:p14="http://schemas.microsoft.com/office/powerpoint/2010/main" val="220518703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300">
        <p159:morph option="byObject"/>
      </p:transition>
    </mc:Choice>
    <mc:Fallback>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114"/>
        <p:cNvGrpSpPr/>
        <p:nvPr/>
      </p:nvGrpSpPr>
      <p:grpSpPr>
        <a:xfrm>
          <a:off x="0" y="0"/>
          <a:ext cx="0" cy="0"/>
          <a:chOff x="0" y="0"/>
          <a:chExt cx="0" cy="0"/>
        </a:xfrm>
      </p:grpSpPr>
      <p:grpSp>
        <p:nvGrpSpPr>
          <p:cNvPr id="2115" name="Google Shape;2115;p49"/>
          <p:cNvGrpSpPr/>
          <p:nvPr/>
        </p:nvGrpSpPr>
        <p:grpSpPr>
          <a:xfrm>
            <a:off x="5921440" y="1340921"/>
            <a:ext cx="1805195" cy="3262812"/>
            <a:chOff x="2395050" y="238150"/>
            <a:chExt cx="2898050" cy="5238100"/>
          </a:xfrm>
        </p:grpSpPr>
        <p:sp>
          <p:nvSpPr>
            <p:cNvPr id="2116" name="Google Shape;2116;p49"/>
            <p:cNvSpPr/>
            <p:nvPr/>
          </p:nvSpPr>
          <p:spPr>
            <a:xfrm>
              <a:off x="2395050" y="238150"/>
              <a:ext cx="2898050" cy="4548575"/>
            </a:xfrm>
            <a:custGeom>
              <a:avLst/>
              <a:gdLst/>
              <a:ahLst/>
              <a:cxnLst/>
              <a:rect l="l" t="t" r="r" b="b"/>
              <a:pathLst>
                <a:path w="115922" h="181943" extrusionOk="0">
                  <a:moveTo>
                    <a:pt x="57517" y="533"/>
                  </a:moveTo>
                  <a:cubicBezTo>
                    <a:pt x="59707" y="533"/>
                    <a:pt x="61912" y="956"/>
                    <a:pt x="64058" y="1806"/>
                  </a:cubicBezTo>
                  <a:cubicBezTo>
                    <a:pt x="67600" y="3206"/>
                    <a:pt x="70879" y="5708"/>
                    <a:pt x="73556" y="9036"/>
                  </a:cubicBezTo>
                  <a:cubicBezTo>
                    <a:pt x="74805" y="10596"/>
                    <a:pt x="75612" y="11955"/>
                    <a:pt x="76087" y="13316"/>
                  </a:cubicBezTo>
                  <a:cubicBezTo>
                    <a:pt x="76554" y="14671"/>
                    <a:pt x="76729" y="16139"/>
                    <a:pt x="76899" y="17557"/>
                  </a:cubicBezTo>
                  <a:cubicBezTo>
                    <a:pt x="76933" y="17830"/>
                    <a:pt x="76962" y="18101"/>
                    <a:pt x="76996" y="18368"/>
                  </a:cubicBezTo>
                  <a:cubicBezTo>
                    <a:pt x="77059" y="18845"/>
                    <a:pt x="77123" y="19316"/>
                    <a:pt x="77190" y="19788"/>
                  </a:cubicBezTo>
                  <a:cubicBezTo>
                    <a:pt x="77467" y="21760"/>
                    <a:pt x="77749" y="23801"/>
                    <a:pt x="77550" y="25788"/>
                  </a:cubicBezTo>
                  <a:cubicBezTo>
                    <a:pt x="77394" y="27333"/>
                    <a:pt x="76733" y="30331"/>
                    <a:pt x="74134" y="33522"/>
                  </a:cubicBezTo>
                  <a:cubicBezTo>
                    <a:pt x="73979" y="33717"/>
                    <a:pt x="73814" y="33906"/>
                    <a:pt x="73643" y="34100"/>
                  </a:cubicBezTo>
                  <a:cubicBezTo>
                    <a:pt x="72045" y="35903"/>
                    <a:pt x="69806" y="37744"/>
                    <a:pt x="66667" y="39401"/>
                  </a:cubicBezTo>
                  <a:cubicBezTo>
                    <a:pt x="64355" y="40615"/>
                    <a:pt x="62396" y="41305"/>
                    <a:pt x="60501" y="41568"/>
                  </a:cubicBezTo>
                  <a:cubicBezTo>
                    <a:pt x="59942" y="41645"/>
                    <a:pt x="59373" y="41683"/>
                    <a:pt x="58800" y="41683"/>
                  </a:cubicBezTo>
                  <a:cubicBezTo>
                    <a:pt x="54275" y="41683"/>
                    <a:pt x="49413" y="39309"/>
                    <a:pt x="45717" y="35217"/>
                  </a:cubicBezTo>
                  <a:cubicBezTo>
                    <a:pt x="45654" y="35150"/>
                    <a:pt x="45591" y="35076"/>
                    <a:pt x="45524" y="35004"/>
                  </a:cubicBezTo>
                  <a:cubicBezTo>
                    <a:pt x="45430" y="34897"/>
                    <a:pt x="45334" y="34785"/>
                    <a:pt x="45242" y="34674"/>
                  </a:cubicBezTo>
                  <a:cubicBezTo>
                    <a:pt x="40694" y="29324"/>
                    <a:pt x="38649" y="22353"/>
                    <a:pt x="39766" y="15930"/>
                  </a:cubicBezTo>
                  <a:cubicBezTo>
                    <a:pt x="40737" y="10323"/>
                    <a:pt x="44100" y="5538"/>
                    <a:pt x="48982" y="2802"/>
                  </a:cubicBezTo>
                  <a:cubicBezTo>
                    <a:pt x="51674" y="1294"/>
                    <a:pt x="54581" y="533"/>
                    <a:pt x="57517" y="533"/>
                  </a:cubicBezTo>
                  <a:close/>
                  <a:moveTo>
                    <a:pt x="99424" y="33114"/>
                  </a:moveTo>
                  <a:cubicBezTo>
                    <a:pt x="101505" y="33114"/>
                    <a:pt x="103648" y="33246"/>
                    <a:pt x="105509" y="33731"/>
                  </a:cubicBezTo>
                  <a:cubicBezTo>
                    <a:pt x="111520" y="35296"/>
                    <a:pt x="112370" y="39566"/>
                    <a:pt x="112433" y="43113"/>
                  </a:cubicBezTo>
                  <a:cubicBezTo>
                    <a:pt x="112550" y="49137"/>
                    <a:pt x="112662" y="53772"/>
                    <a:pt x="112774" y="58407"/>
                  </a:cubicBezTo>
                  <a:cubicBezTo>
                    <a:pt x="112885" y="63042"/>
                    <a:pt x="113001" y="67677"/>
                    <a:pt x="113113" y="73696"/>
                  </a:cubicBezTo>
                  <a:lnTo>
                    <a:pt x="114765" y="162936"/>
                  </a:lnTo>
                  <a:cubicBezTo>
                    <a:pt x="114853" y="167688"/>
                    <a:pt x="113978" y="172857"/>
                    <a:pt x="106817" y="175155"/>
                  </a:cubicBezTo>
                  <a:cubicBezTo>
                    <a:pt x="103863" y="176106"/>
                    <a:pt x="100175" y="176384"/>
                    <a:pt x="96925" y="176631"/>
                  </a:cubicBezTo>
                  <a:lnTo>
                    <a:pt x="39999" y="180927"/>
                  </a:lnTo>
                  <a:cubicBezTo>
                    <a:pt x="36991" y="181154"/>
                    <a:pt x="33915" y="181387"/>
                    <a:pt x="30856" y="181387"/>
                  </a:cubicBezTo>
                  <a:cubicBezTo>
                    <a:pt x="29267" y="181387"/>
                    <a:pt x="27682" y="181324"/>
                    <a:pt x="26114" y="181165"/>
                  </a:cubicBezTo>
                  <a:cubicBezTo>
                    <a:pt x="15347" y="180081"/>
                    <a:pt x="8118" y="175193"/>
                    <a:pt x="4635" y="166638"/>
                  </a:cubicBezTo>
                  <a:cubicBezTo>
                    <a:pt x="3012" y="162654"/>
                    <a:pt x="3285" y="156513"/>
                    <a:pt x="3523" y="151091"/>
                  </a:cubicBezTo>
                  <a:cubicBezTo>
                    <a:pt x="3624" y="148759"/>
                    <a:pt x="3727" y="146554"/>
                    <a:pt x="3653" y="144765"/>
                  </a:cubicBezTo>
                  <a:lnTo>
                    <a:pt x="3372" y="137672"/>
                  </a:lnTo>
                  <a:cubicBezTo>
                    <a:pt x="2084" y="105849"/>
                    <a:pt x="1069" y="80712"/>
                    <a:pt x="5985" y="47826"/>
                  </a:cubicBezTo>
                  <a:cubicBezTo>
                    <a:pt x="6525" y="44230"/>
                    <a:pt x="7259" y="41048"/>
                    <a:pt x="10795" y="38560"/>
                  </a:cubicBezTo>
                  <a:cubicBezTo>
                    <a:pt x="14997" y="35601"/>
                    <a:pt x="22388" y="35047"/>
                    <a:pt x="29942" y="35047"/>
                  </a:cubicBezTo>
                  <a:cubicBezTo>
                    <a:pt x="32265" y="35047"/>
                    <a:pt x="34597" y="35101"/>
                    <a:pt x="36860" y="35154"/>
                  </a:cubicBezTo>
                  <a:cubicBezTo>
                    <a:pt x="39094" y="35203"/>
                    <a:pt x="41247" y="35250"/>
                    <a:pt x="43278" y="35250"/>
                  </a:cubicBezTo>
                  <a:cubicBezTo>
                    <a:pt x="43859" y="35250"/>
                    <a:pt x="44429" y="35246"/>
                    <a:pt x="44989" y="35237"/>
                  </a:cubicBezTo>
                  <a:cubicBezTo>
                    <a:pt x="45028" y="35280"/>
                    <a:pt x="45067" y="35325"/>
                    <a:pt x="45110" y="35374"/>
                  </a:cubicBezTo>
                  <a:cubicBezTo>
                    <a:pt x="48978" y="39765"/>
                    <a:pt x="53953" y="42247"/>
                    <a:pt x="58734" y="42247"/>
                  </a:cubicBezTo>
                  <a:cubicBezTo>
                    <a:pt x="59350" y="42247"/>
                    <a:pt x="59967" y="42204"/>
                    <a:pt x="60579" y="42121"/>
                  </a:cubicBezTo>
                  <a:cubicBezTo>
                    <a:pt x="62537" y="41850"/>
                    <a:pt x="64553" y="41140"/>
                    <a:pt x="66925" y="39892"/>
                  </a:cubicBezTo>
                  <a:cubicBezTo>
                    <a:pt x="70360" y="38079"/>
                    <a:pt x="72744" y="36049"/>
                    <a:pt x="74401" y="34067"/>
                  </a:cubicBezTo>
                  <a:cubicBezTo>
                    <a:pt x="81476" y="33784"/>
                    <a:pt x="88554" y="33498"/>
                    <a:pt x="95627" y="33217"/>
                  </a:cubicBezTo>
                  <a:cubicBezTo>
                    <a:pt x="96811" y="33167"/>
                    <a:pt x="98105" y="33114"/>
                    <a:pt x="99424" y="33114"/>
                  </a:cubicBezTo>
                  <a:close/>
                  <a:moveTo>
                    <a:pt x="57554" y="1"/>
                  </a:moveTo>
                  <a:cubicBezTo>
                    <a:pt x="54495" y="1"/>
                    <a:pt x="51455" y="779"/>
                    <a:pt x="48710" y="2317"/>
                  </a:cubicBezTo>
                  <a:cubicBezTo>
                    <a:pt x="43681" y="5134"/>
                    <a:pt x="40218" y="10061"/>
                    <a:pt x="39217" y="15837"/>
                  </a:cubicBezTo>
                  <a:cubicBezTo>
                    <a:pt x="38100" y="22279"/>
                    <a:pt x="40077" y="29261"/>
                    <a:pt x="44527" y="34688"/>
                  </a:cubicBezTo>
                  <a:cubicBezTo>
                    <a:pt x="44096" y="34693"/>
                    <a:pt x="43658" y="34696"/>
                    <a:pt x="43214" y="34696"/>
                  </a:cubicBezTo>
                  <a:cubicBezTo>
                    <a:pt x="41223" y="34696"/>
                    <a:pt x="39101" y="34647"/>
                    <a:pt x="36905" y="34596"/>
                  </a:cubicBezTo>
                  <a:cubicBezTo>
                    <a:pt x="34623" y="34545"/>
                    <a:pt x="32271" y="34494"/>
                    <a:pt x="29931" y="34494"/>
                  </a:cubicBezTo>
                  <a:cubicBezTo>
                    <a:pt x="22111" y="34494"/>
                    <a:pt x="14423" y="35074"/>
                    <a:pt x="9936" y="38230"/>
                  </a:cubicBezTo>
                  <a:cubicBezTo>
                    <a:pt x="6234" y="40834"/>
                    <a:pt x="5476" y="44099"/>
                    <a:pt x="4922" y="47786"/>
                  </a:cubicBezTo>
                  <a:cubicBezTo>
                    <a:pt x="0" y="80697"/>
                    <a:pt x="1016" y="105844"/>
                    <a:pt x="2303" y="137686"/>
                  </a:cubicBezTo>
                  <a:lnTo>
                    <a:pt x="2585" y="144775"/>
                  </a:lnTo>
                  <a:cubicBezTo>
                    <a:pt x="2653" y="146554"/>
                    <a:pt x="2556" y="148754"/>
                    <a:pt x="2453" y="151081"/>
                  </a:cubicBezTo>
                  <a:cubicBezTo>
                    <a:pt x="2211" y="156528"/>
                    <a:pt x="1938" y="162708"/>
                    <a:pt x="3586" y="166749"/>
                  </a:cubicBezTo>
                  <a:cubicBezTo>
                    <a:pt x="7171" y="175548"/>
                    <a:pt x="14683" y="180582"/>
                    <a:pt x="25910" y="181714"/>
                  </a:cubicBezTo>
                  <a:cubicBezTo>
                    <a:pt x="27557" y="181878"/>
                    <a:pt x="29204" y="181942"/>
                    <a:pt x="30855" y="181942"/>
                  </a:cubicBezTo>
                  <a:cubicBezTo>
                    <a:pt x="33985" y="181942"/>
                    <a:pt x="37104" y="181709"/>
                    <a:pt x="40154" y="181481"/>
                  </a:cubicBezTo>
                  <a:lnTo>
                    <a:pt x="97080" y="177180"/>
                  </a:lnTo>
                  <a:cubicBezTo>
                    <a:pt x="100433" y="176928"/>
                    <a:pt x="104233" y="176642"/>
                    <a:pt x="107381" y="175631"/>
                  </a:cubicBezTo>
                  <a:cubicBezTo>
                    <a:pt x="114989" y="173187"/>
                    <a:pt x="115922" y="167838"/>
                    <a:pt x="115835" y="162930"/>
                  </a:cubicBezTo>
                  <a:lnTo>
                    <a:pt x="114182" y="73691"/>
                  </a:lnTo>
                  <a:cubicBezTo>
                    <a:pt x="114070" y="67667"/>
                    <a:pt x="113954" y="63038"/>
                    <a:pt x="113842" y="58403"/>
                  </a:cubicBezTo>
                  <a:cubicBezTo>
                    <a:pt x="113730" y="53768"/>
                    <a:pt x="113619" y="49133"/>
                    <a:pt x="113502" y="43108"/>
                  </a:cubicBezTo>
                  <a:cubicBezTo>
                    <a:pt x="113434" y="39401"/>
                    <a:pt x="112516" y="34931"/>
                    <a:pt x="105991" y="33235"/>
                  </a:cubicBezTo>
                  <a:cubicBezTo>
                    <a:pt x="103938" y="32702"/>
                    <a:pt x="101636" y="32559"/>
                    <a:pt x="99425" y="32559"/>
                  </a:cubicBezTo>
                  <a:cubicBezTo>
                    <a:pt x="98072" y="32559"/>
                    <a:pt x="96753" y="32613"/>
                    <a:pt x="95546" y="32663"/>
                  </a:cubicBezTo>
                  <a:lnTo>
                    <a:pt x="74863" y="33493"/>
                  </a:lnTo>
                  <a:cubicBezTo>
                    <a:pt x="77312" y="30331"/>
                    <a:pt x="77944" y="27386"/>
                    <a:pt x="78099" y="25846"/>
                  </a:cubicBezTo>
                  <a:cubicBezTo>
                    <a:pt x="78307" y="23790"/>
                    <a:pt x="78021" y="21716"/>
                    <a:pt x="77740" y="19709"/>
                  </a:cubicBezTo>
                  <a:cubicBezTo>
                    <a:pt x="77677" y="19243"/>
                    <a:pt x="77608" y="18772"/>
                    <a:pt x="77550" y="18301"/>
                  </a:cubicBezTo>
                  <a:cubicBezTo>
                    <a:pt x="77516" y="18029"/>
                    <a:pt x="77482" y="17761"/>
                    <a:pt x="77453" y="17489"/>
                  </a:cubicBezTo>
                  <a:cubicBezTo>
                    <a:pt x="77278" y="16041"/>
                    <a:pt x="77103" y="14545"/>
                    <a:pt x="76607" y="13137"/>
                  </a:cubicBezTo>
                  <a:cubicBezTo>
                    <a:pt x="76112" y="11708"/>
                    <a:pt x="75280" y="10298"/>
                    <a:pt x="73989" y="8691"/>
                  </a:cubicBezTo>
                  <a:cubicBezTo>
                    <a:pt x="71253" y="5285"/>
                    <a:pt x="67891" y="2725"/>
                    <a:pt x="64267" y="1286"/>
                  </a:cubicBezTo>
                  <a:cubicBezTo>
                    <a:pt x="62093" y="427"/>
                    <a:pt x="59818" y="1"/>
                    <a:pt x="5755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49"/>
            <p:cNvSpPr/>
            <p:nvPr/>
          </p:nvSpPr>
          <p:spPr>
            <a:xfrm>
              <a:off x="3863375" y="4734575"/>
              <a:ext cx="22850" cy="472025"/>
            </a:xfrm>
            <a:custGeom>
              <a:avLst/>
              <a:gdLst/>
              <a:ahLst/>
              <a:cxnLst/>
              <a:rect l="l" t="t" r="r" b="b"/>
              <a:pathLst>
                <a:path w="914" h="18881" extrusionOk="0">
                  <a:moveTo>
                    <a:pt x="272" y="0"/>
                  </a:moveTo>
                  <a:cubicBezTo>
                    <a:pt x="122" y="5"/>
                    <a:pt x="1" y="132"/>
                    <a:pt x="5" y="287"/>
                  </a:cubicBezTo>
                  <a:cubicBezTo>
                    <a:pt x="248" y="6355"/>
                    <a:pt x="360" y="12521"/>
                    <a:pt x="340" y="18598"/>
                  </a:cubicBezTo>
                  <a:cubicBezTo>
                    <a:pt x="340" y="18754"/>
                    <a:pt x="462" y="18876"/>
                    <a:pt x="617" y="18881"/>
                  </a:cubicBezTo>
                  <a:cubicBezTo>
                    <a:pt x="768" y="18881"/>
                    <a:pt x="894" y="18754"/>
                    <a:pt x="894" y="18603"/>
                  </a:cubicBezTo>
                  <a:cubicBezTo>
                    <a:pt x="914" y="12511"/>
                    <a:pt x="802" y="6346"/>
                    <a:pt x="564" y="263"/>
                  </a:cubicBezTo>
                  <a:cubicBezTo>
                    <a:pt x="554" y="112"/>
                    <a:pt x="418" y="5"/>
                    <a:pt x="27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49"/>
            <p:cNvSpPr/>
            <p:nvPr/>
          </p:nvSpPr>
          <p:spPr>
            <a:xfrm>
              <a:off x="3739225" y="5191850"/>
              <a:ext cx="282425" cy="284400"/>
            </a:xfrm>
            <a:custGeom>
              <a:avLst/>
              <a:gdLst/>
              <a:ahLst/>
              <a:cxnLst/>
              <a:rect l="l" t="t" r="r" b="b"/>
              <a:pathLst>
                <a:path w="11297" h="11376" extrusionOk="0">
                  <a:moveTo>
                    <a:pt x="6463" y="557"/>
                  </a:moveTo>
                  <a:cubicBezTo>
                    <a:pt x="7242" y="557"/>
                    <a:pt x="7954" y="769"/>
                    <a:pt x="8542" y="1187"/>
                  </a:cubicBezTo>
                  <a:cubicBezTo>
                    <a:pt x="9460" y="1843"/>
                    <a:pt x="9965" y="2848"/>
                    <a:pt x="10228" y="3572"/>
                  </a:cubicBezTo>
                  <a:cubicBezTo>
                    <a:pt x="10602" y="4612"/>
                    <a:pt x="10734" y="5749"/>
                    <a:pt x="10607" y="6852"/>
                  </a:cubicBezTo>
                  <a:cubicBezTo>
                    <a:pt x="10505" y="7727"/>
                    <a:pt x="10247" y="8456"/>
                    <a:pt x="9849" y="9014"/>
                  </a:cubicBezTo>
                  <a:cubicBezTo>
                    <a:pt x="8772" y="10529"/>
                    <a:pt x="6745" y="10821"/>
                    <a:pt x="5345" y="10821"/>
                  </a:cubicBezTo>
                  <a:cubicBezTo>
                    <a:pt x="5146" y="10821"/>
                    <a:pt x="4961" y="10815"/>
                    <a:pt x="4792" y="10806"/>
                  </a:cubicBezTo>
                  <a:cubicBezTo>
                    <a:pt x="4315" y="10777"/>
                    <a:pt x="3815" y="10729"/>
                    <a:pt x="3377" y="10525"/>
                  </a:cubicBezTo>
                  <a:cubicBezTo>
                    <a:pt x="3009" y="10355"/>
                    <a:pt x="2649" y="10059"/>
                    <a:pt x="2285" y="9616"/>
                  </a:cubicBezTo>
                  <a:cubicBezTo>
                    <a:pt x="987" y="8048"/>
                    <a:pt x="603" y="5768"/>
                    <a:pt x="1327" y="3951"/>
                  </a:cubicBezTo>
                  <a:cubicBezTo>
                    <a:pt x="1886" y="2543"/>
                    <a:pt x="3397" y="1260"/>
                    <a:pt x="5079" y="765"/>
                  </a:cubicBezTo>
                  <a:cubicBezTo>
                    <a:pt x="5554" y="625"/>
                    <a:pt x="6019" y="557"/>
                    <a:pt x="6463" y="557"/>
                  </a:cubicBezTo>
                  <a:close/>
                  <a:moveTo>
                    <a:pt x="6469" y="1"/>
                  </a:moveTo>
                  <a:cubicBezTo>
                    <a:pt x="5971" y="1"/>
                    <a:pt x="5452" y="78"/>
                    <a:pt x="4922" y="235"/>
                  </a:cubicBezTo>
                  <a:cubicBezTo>
                    <a:pt x="3086" y="774"/>
                    <a:pt x="1435" y="2188"/>
                    <a:pt x="812" y="3747"/>
                  </a:cubicBezTo>
                  <a:cubicBezTo>
                    <a:pt x="1" y="5778"/>
                    <a:pt x="414" y="8222"/>
                    <a:pt x="1857" y="9971"/>
                  </a:cubicBezTo>
                  <a:cubicBezTo>
                    <a:pt x="2274" y="10476"/>
                    <a:pt x="2697" y="10826"/>
                    <a:pt x="3149" y="11030"/>
                  </a:cubicBezTo>
                  <a:cubicBezTo>
                    <a:pt x="3664" y="11273"/>
                    <a:pt x="4227" y="11331"/>
                    <a:pt x="4763" y="11360"/>
                  </a:cubicBezTo>
                  <a:cubicBezTo>
                    <a:pt x="4942" y="11371"/>
                    <a:pt x="5137" y="11375"/>
                    <a:pt x="5346" y="11375"/>
                  </a:cubicBezTo>
                  <a:cubicBezTo>
                    <a:pt x="6866" y="11375"/>
                    <a:pt x="9086" y="11050"/>
                    <a:pt x="10301" y="9339"/>
                  </a:cubicBezTo>
                  <a:cubicBezTo>
                    <a:pt x="10757" y="8698"/>
                    <a:pt x="11044" y="7882"/>
                    <a:pt x="11156" y="6915"/>
                  </a:cubicBezTo>
                  <a:cubicBezTo>
                    <a:pt x="11297" y="5729"/>
                    <a:pt x="11156" y="4505"/>
                    <a:pt x="10748" y="3383"/>
                  </a:cubicBezTo>
                  <a:cubicBezTo>
                    <a:pt x="10335" y="2236"/>
                    <a:pt x="9684" y="1323"/>
                    <a:pt x="8862" y="735"/>
                  </a:cubicBezTo>
                  <a:cubicBezTo>
                    <a:pt x="8180" y="249"/>
                    <a:pt x="7360" y="1"/>
                    <a:pt x="646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49"/>
            <p:cNvSpPr/>
            <p:nvPr/>
          </p:nvSpPr>
          <p:spPr>
            <a:xfrm>
              <a:off x="2602625" y="4712250"/>
              <a:ext cx="1037175" cy="134950"/>
            </a:xfrm>
            <a:custGeom>
              <a:avLst/>
              <a:gdLst/>
              <a:ahLst/>
              <a:cxnLst/>
              <a:rect l="l" t="t" r="r" b="b"/>
              <a:pathLst>
                <a:path w="41487" h="5398" extrusionOk="0">
                  <a:moveTo>
                    <a:pt x="601" y="0"/>
                  </a:moveTo>
                  <a:cubicBezTo>
                    <a:pt x="555" y="0"/>
                    <a:pt x="509" y="3"/>
                    <a:pt x="462" y="10"/>
                  </a:cubicBezTo>
                  <a:cubicBezTo>
                    <a:pt x="175" y="43"/>
                    <a:pt x="0" y="199"/>
                    <a:pt x="73" y="344"/>
                  </a:cubicBezTo>
                  <a:cubicBezTo>
                    <a:pt x="817" y="1865"/>
                    <a:pt x="3736" y="3187"/>
                    <a:pt x="8759" y="4270"/>
                  </a:cubicBezTo>
                  <a:cubicBezTo>
                    <a:pt x="12210" y="5019"/>
                    <a:pt x="17350" y="5329"/>
                    <a:pt x="21013" y="5378"/>
                  </a:cubicBezTo>
                  <a:cubicBezTo>
                    <a:pt x="22072" y="5392"/>
                    <a:pt x="23083" y="5398"/>
                    <a:pt x="24059" y="5398"/>
                  </a:cubicBezTo>
                  <a:cubicBezTo>
                    <a:pt x="29680" y="5398"/>
                    <a:pt x="34208" y="5169"/>
                    <a:pt x="41000" y="4571"/>
                  </a:cubicBezTo>
                  <a:cubicBezTo>
                    <a:pt x="41291" y="4547"/>
                    <a:pt x="41486" y="4407"/>
                    <a:pt x="41437" y="4255"/>
                  </a:cubicBezTo>
                  <a:cubicBezTo>
                    <a:pt x="41395" y="4118"/>
                    <a:pt x="41169" y="4023"/>
                    <a:pt x="40919" y="4023"/>
                  </a:cubicBezTo>
                  <a:cubicBezTo>
                    <a:pt x="40886" y="4023"/>
                    <a:pt x="40853" y="4024"/>
                    <a:pt x="40820" y="4028"/>
                  </a:cubicBezTo>
                  <a:cubicBezTo>
                    <a:pt x="34085" y="4616"/>
                    <a:pt x="29598" y="4844"/>
                    <a:pt x="24027" y="4844"/>
                  </a:cubicBezTo>
                  <a:cubicBezTo>
                    <a:pt x="23068" y="4844"/>
                    <a:pt x="22077" y="4837"/>
                    <a:pt x="21036" y="4824"/>
                  </a:cubicBezTo>
                  <a:cubicBezTo>
                    <a:pt x="17636" y="4780"/>
                    <a:pt x="12486" y="4474"/>
                    <a:pt x="9172" y="3760"/>
                  </a:cubicBezTo>
                  <a:cubicBezTo>
                    <a:pt x="4474" y="2745"/>
                    <a:pt x="1763" y="1550"/>
                    <a:pt x="1113" y="209"/>
                  </a:cubicBezTo>
                  <a:cubicBezTo>
                    <a:pt x="1051" y="82"/>
                    <a:pt x="837" y="0"/>
                    <a:pt x="6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49"/>
            <p:cNvSpPr/>
            <p:nvPr/>
          </p:nvSpPr>
          <p:spPr>
            <a:xfrm>
              <a:off x="4699625" y="4673400"/>
              <a:ext cx="428900" cy="69325"/>
            </a:xfrm>
            <a:custGeom>
              <a:avLst/>
              <a:gdLst/>
              <a:ahLst/>
              <a:cxnLst/>
              <a:rect l="l" t="t" r="r" b="b"/>
              <a:pathLst>
                <a:path w="17156" h="2773" extrusionOk="0">
                  <a:moveTo>
                    <a:pt x="16546" y="0"/>
                  </a:moveTo>
                  <a:cubicBezTo>
                    <a:pt x="16456" y="0"/>
                    <a:pt x="16365" y="12"/>
                    <a:pt x="16281" y="37"/>
                  </a:cubicBezTo>
                  <a:cubicBezTo>
                    <a:pt x="15358" y="310"/>
                    <a:pt x="14274" y="445"/>
                    <a:pt x="13230" y="582"/>
                  </a:cubicBezTo>
                  <a:lnTo>
                    <a:pt x="462" y="2224"/>
                  </a:lnTo>
                  <a:cubicBezTo>
                    <a:pt x="175" y="2263"/>
                    <a:pt x="0" y="2409"/>
                    <a:pt x="74" y="2559"/>
                  </a:cubicBezTo>
                  <a:cubicBezTo>
                    <a:pt x="132" y="2685"/>
                    <a:pt x="350" y="2773"/>
                    <a:pt x="588" y="2773"/>
                  </a:cubicBezTo>
                  <a:cubicBezTo>
                    <a:pt x="632" y="2773"/>
                    <a:pt x="675" y="2768"/>
                    <a:pt x="719" y="2763"/>
                  </a:cubicBezTo>
                  <a:lnTo>
                    <a:pt x="13483" y="1122"/>
                  </a:lnTo>
                  <a:cubicBezTo>
                    <a:pt x="14604" y="981"/>
                    <a:pt x="15761" y="830"/>
                    <a:pt x="16811" y="519"/>
                  </a:cubicBezTo>
                  <a:cubicBezTo>
                    <a:pt x="17064" y="445"/>
                    <a:pt x="17156" y="276"/>
                    <a:pt x="17010" y="140"/>
                  </a:cubicBezTo>
                  <a:cubicBezTo>
                    <a:pt x="16912" y="51"/>
                    <a:pt x="16732" y="0"/>
                    <a:pt x="1654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49"/>
            <p:cNvSpPr/>
            <p:nvPr/>
          </p:nvSpPr>
          <p:spPr>
            <a:xfrm>
              <a:off x="3700025" y="4802400"/>
              <a:ext cx="97400" cy="19050"/>
            </a:xfrm>
            <a:custGeom>
              <a:avLst/>
              <a:gdLst/>
              <a:ahLst/>
              <a:cxnLst/>
              <a:rect l="l" t="t" r="r" b="b"/>
              <a:pathLst>
                <a:path w="3896" h="762" extrusionOk="0">
                  <a:moveTo>
                    <a:pt x="3323" y="1"/>
                  </a:moveTo>
                  <a:cubicBezTo>
                    <a:pt x="3301" y="1"/>
                    <a:pt x="3278" y="2"/>
                    <a:pt x="3255" y="3"/>
                  </a:cubicBezTo>
                  <a:lnTo>
                    <a:pt x="496" y="207"/>
                  </a:lnTo>
                  <a:cubicBezTo>
                    <a:pt x="198" y="232"/>
                    <a:pt x="0" y="373"/>
                    <a:pt x="39" y="523"/>
                  </a:cubicBezTo>
                  <a:cubicBezTo>
                    <a:pt x="77" y="660"/>
                    <a:pt x="306" y="761"/>
                    <a:pt x="568" y="761"/>
                  </a:cubicBezTo>
                  <a:cubicBezTo>
                    <a:pt x="593" y="761"/>
                    <a:pt x="617" y="761"/>
                    <a:pt x="646" y="756"/>
                  </a:cubicBezTo>
                  <a:lnTo>
                    <a:pt x="3405" y="552"/>
                  </a:lnTo>
                  <a:cubicBezTo>
                    <a:pt x="3696" y="533"/>
                    <a:pt x="3896" y="393"/>
                    <a:pt x="3857" y="241"/>
                  </a:cubicBezTo>
                  <a:cubicBezTo>
                    <a:pt x="3817" y="98"/>
                    <a:pt x="3587" y="1"/>
                    <a:pt x="332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49"/>
            <p:cNvSpPr/>
            <p:nvPr/>
          </p:nvSpPr>
          <p:spPr>
            <a:xfrm>
              <a:off x="2807025" y="3728681"/>
              <a:ext cx="2182775" cy="47850"/>
            </a:xfrm>
            <a:custGeom>
              <a:avLst/>
              <a:gdLst/>
              <a:ahLst/>
              <a:cxnLst/>
              <a:rect l="l" t="t" r="r" b="b"/>
              <a:pathLst>
                <a:path w="87311" h="1914" extrusionOk="0">
                  <a:moveTo>
                    <a:pt x="86805" y="1"/>
                  </a:moveTo>
                  <a:cubicBezTo>
                    <a:pt x="86783" y="1"/>
                    <a:pt x="86761" y="2"/>
                    <a:pt x="86738" y="4"/>
                  </a:cubicBezTo>
                  <a:lnTo>
                    <a:pt x="86023" y="23"/>
                  </a:lnTo>
                  <a:cubicBezTo>
                    <a:pt x="77638" y="232"/>
                    <a:pt x="69714" y="427"/>
                    <a:pt x="61591" y="1102"/>
                  </a:cubicBezTo>
                  <a:cubicBezTo>
                    <a:pt x="59369" y="1287"/>
                    <a:pt x="57066" y="1357"/>
                    <a:pt x="54726" y="1357"/>
                  </a:cubicBezTo>
                  <a:cubicBezTo>
                    <a:pt x="51120" y="1357"/>
                    <a:pt x="47427" y="1192"/>
                    <a:pt x="43809" y="1030"/>
                  </a:cubicBezTo>
                  <a:cubicBezTo>
                    <a:pt x="40272" y="873"/>
                    <a:pt x="36613" y="709"/>
                    <a:pt x="33164" y="709"/>
                  </a:cubicBezTo>
                  <a:cubicBezTo>
                    <a:pt x="20989" y="709"/>
                    <a:pt x="10324" y="651"/>
                    <a:pt x="559" y="524"/>
                  </a:cubicBezTo>
                  <a:cubicBezTo>
                    <a:pt x="307" y="524"/>
                    <a:pt x="16" y="640"/>
                    <a:pt x="11" y="791"/>
                  </a:cubicBezTo>
                  <a:cubicBezTo>
                    <a:pt x="0" y="947"/>
                    <a:pt x="234" y="1073"/>
                    <a:pt x="530" y="1077"/>
                  </a:cubicBezTo>
                  <a:cubicBezTo>
                    <a:pt x="10310" y="1205"/>
                    <a:pt x="20984" y="1268"/>
                    <a:pt x="33164" y="1268"/>
                  </a:cubicBezTo>
                  <a:cubicBezTo>
                    <a:pt x="36570" y="1268"/>
                    <a:pt x="40204" y="1427"/>
                    <a:pt x="43717" y="1584"/>
                  </a:cubicBezTo>
                  <a:cubicBezTo>
                    <a:pt x="47361" y="1743"/>
                    <a:pt x="51082" y="1914"/>
                    <a:pt x="54726" y="1914"/>
                  </a:cubicBezTo>
                  <a:cubicBezTo>
                    <a:pt x="57117" y="1914"/>
                    <a:pt x="59472" y="1840"/>
                    <a:pt x="61756" y="1651"/>
                  </a:cubicBezTo>
                  <a:cubicBezTo>
                    <a:pt x="69820" y="981"/>
                    <a:pt x="77715" y="786"/>
                    <a:pt x="86077" y="577"/>
                  </a:cubicBezTo>
                  <a:lnTo>
                    <a:pt x="86786" y="557"/>
                  </a:lnTo>
                  <a:cubicBezTo>
                    <a:pt x="87083" y="553"/>
                    <a:pt x="87311" y="422"/>
                    <a:pt x="87297" y="266"/>
                  </a:cubicBezTo>
                  <a:cubicBezTo>
                    <a:pt x="87283" y="127"/>
                    <a:pt x="87071" y="1"/>
                    <a:pt x="8680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23" name="Google Shape;2123;p49"/>
          <p:cNvGrpSpPr/>
          <p:nvPr/>
        </p:nvGrpSpPr>
        <p:grpSpPr>
          <a:xfrm>
            <a:off x="3662897" y="1340921"/>
            <a:ext cx="1805195" cy="3262812"/>
            <a:chOff x="2395050" y="238150"/>
            <a:chExt cx="2898050" cy="5238100"/>
          </a:xfrm>
        </p:grpSpPr>
        <p:sp>
          <p:nvSpPr>
            <p:cNvPr id="2124" name="Google Shape;2124;p49"/>
            <p:cNvSpPr/>
            <p:nvPr/>
          </p:nvSpPr>
          <p:spPr>
            <a:xfrm>
              <a:off x="2395050" y="238150"/>
              <a:ext cx="2898050" cy="4548575"/>
            </a:xfrm>
            <a:custGeom>
              <a:avLst/>
              <a:gdLst/>
              <a:ahLst/>
              <a:cxnLst/>
              <a:rect l="l" t="t" r="r" b="b"/>
              <a:pathLst>
                <a:path w="115922" h="181943" extrusionOk="0">
                  <a:moveTo>
                    <a:pt x="57517" y="533"/>
                  </a:moveTo>
                  <a:cubicBezTo>
                    <a:pt x="59707" y="533"/>
                    <a:pt x="61912" y="956"/>
                    <a:pt x="64058" y="1806"/>
                  </a:cubicBezTo>
                  <a:cubicBezTo>
                    <a:pt x="67600" y="3206"/>
                    <a:pt x="70879" y="5708"/>
                    <a:pt x="73556" y="9036"/>
                  </a:cubicBezTo>
                  <a:cubicBezTo>
                    <a:pt x="74805" y="10596"/>
                    <a:pt x="75612" y="11955"/>
                    <a:pt x="76087" y="13316"/>
                  </a:cubicBezTo>
                  <a:cubicBezTo>
                    <a:pt x="76554" y="14671"/>
                    <a:pt x="76729" y="16139"/>
                    <a:pt x="76899" y="17557"/>
                  </a:cubicBezTo>
                  <a:cubicBezTo>
                    <a:pt x="76933" y="17830"/>
                    <a:pt x="76962" y="18101"/>
                    <a:pt x="76996" y="18368"/>
                  </a:cubicBezTo>
                  <a:cubicBezTo>
                    <a:pt x="77059" y="18845"/>
                    <a:pt x="77123" y="19316"/>
                    <a:pt x="77190" y="19788"/>
                  </a:cubicBezTo>
                  <a:cubicBezTo>
                    <a:pt x="77467" y="21760"/>
                    <a:pt x="77749" y="23801"/>
                    <a:pt x="77550" y="25788"/>
                  </a:cubicBezTo>
                  <a:cubicBezTo>
                    <a:pt x="77394" y="27333"/>
                    <a:pt x="76733" y="30331"/>
                    <a:pt x="74134" y="33522"/>
                  </a:cubicBezTo>
                  <a:cubicBezTo>
                    <a:pt x="73979" y="33717"/>
                    <a:pt x="73814" y="33906"/>
                    <a:pt x="73643" y="34100"/>
                  </a:cubicBezTo>
                  <a:cubicBezTo>
                    <a:pt x="72045" y="35903"/>
                    <a:pt x="69806" y="37744"/>
                    <a:pt x="66667" y="39401"/>
                  </a:cubicBezTo>
                  <a:cubicBezTo>
                    <a:pt x="64355" y="40615"/>
                    <a:pt x="62396" y="41305"/>
                    <a:pt x="60501" y="41568"/>
                  </a:cubicBezTo>
                  <a:cubicBezTo>
                    <a:pt x="59942" y="41645"/>
                    <a:pt x="59373" y="41683"/>
                    <a:pt x="58800" y="41683"/>
                  </a:cubicBezTo>
                  <a:cubicBezTo>
                    <a:pt x="54275" y="41683"/>
                    <a:pt x="49413" y="39309"/>
                    <a:pt x="45717" y="35217"/>
                  </a:cubicBezTo>
                  <a:cubicBezTo>
                    <a:pt x="45654" y="35150"/>
                    <a:pt x="45591" y="35076"/>
                    <a:pt x="45524" y="35004"/>
                  </a:cubicBezTo>
                  <a:cubicBezTo>
                    <a:pt x="45430" y="34897"/>
                    <a:pt x="45334" y="34785"/>
                    <a:pt x="45242" y="34674"/>
                  </a:cubicBezTo>
                  <a:cubicBezTo>
                    <a:pt x="40694" y="29324"/>
                    <a:pt x="38649" y="22353"/>
                    <a:pt x="39766" y="15930"/>
                  </a:cubicBezTo>
                  <a:cubicBezTo>
                    <a:pt x="40737" y="10323"/>
                    <a:pt x="44100" y="5538"/>
                    <a:pt x="48982" y="2802"/>
                  </a:cubicBezTo>
                  <a:cubicBezTo>
                    <a:pt x="51674" y="1294"/>
                    <a:pt x="54581" y="533"/>
                    <a:pt x="57517" y="533"/>
                  </a:cubicBezTo>
                  <a:close/>
                  <a:moveTo>
                    <a:pt x="99424" y="33114"/>
                  </a:moveTo>
                  <a:cubicBezTo>
                    <a:pt x="101505" y="33114"/>
                    <a:pt x="103648" y="33246"/>
                    <a:pt x="105509" y="33731"/>
                  </a:cubicBezTo>
                  <a:cubicBezTo>
                    <a:pt x="111520" y="35296"/>
                    <a:pt x="112370" y="39566"/>
                    <a:pt x="112433" y="43113"/>
                  </a:cubicBezTo>
                  <a:cubicBezTo>
                    <a:pt x="112550" y="49137"/>
                    <a:pt x="112662" y="53772"/>
                    <a:pt x="112774" y="58407"/>
                  </a:cubicBezTo>
                  <a:cubicBezTo>
                    <a:pt x="112885" y="63042"/>
                    <a:pt x="113001" y="67677"/>
                    <a:pt x="113113" y="73696"/>
                  </a:cubicBezTo>
                  <a:lnTo>
                    <a:pt x="114765" y="162936"/>
                  </a:lnTo>
                  <a:cubicBezTo>
                    <a:pt x="114853" y="167688"/>
                    <a:pt x="113978" y="172857"/>
                    <a:pt x="106817" y="175155"/>
                  </a:cubicBezTo>
                  <a:cubicBezTo>
                    <a:pt x="103863" y="176106"/>
                    <a:pt x="100175" y="176384"/>
                    <a:pt x="96925" y="176631"/>
                  </a:cubicBezTo>
                  <a:lnTo>
                    <a:pt x="39999" y="180927"/>
                  </a:lnTo>
                  <a:cubicBezTo>
                    <a:pt x="36991" y="181154"/>
                    <a:pt x="33915" y="181387"/>
                    <a:pt x="30856" y="181387"/>
                  </a:cubicBezTo>
                  <a:cubicBezTo>
                    <a:pt x="29267" y="181387"/>
                    <a:pt x="27682" y="181324"/>
                    <a:pt x="26114" y="181165"/>
                  </a:cubicBezTo>
                  <a:cubicBezTo>
                    <a:pt x="15347" y="180081"/>
                    <a:pt x="8118" y="175193"/>
                    <a:pt x="4635" y="166638"/>
                  </a:cubicBezTo>
                  <a:cubicBezTo>
                    <a:pt x="3012" y="162654"/>
                    <a:pt x="3285" y="156513"/>
                    <a:pt x="3523" y="151091"/>
                  </a:cubicBezTo>
                  <a:cubicBezTo>
                    <a:pt x="3624" y="148759"/>
                    <a:pt x="3727" y="146554"/>
                    <a:pt x="3653" y="144765"/>
                  </a:cubicBezTo>
                  <a:lnTo>
                    <a:pt x="3372" y="137672"/>
                  </a:lnTo>
                  <a:cubicBezTo>
                    <a:pt x="2084" y="105849"/>
                    <a:pt x="1069" y="80712"/>
                    <a:pt x="5985" y="47826"/>
                  </a:cubicBezTo>
                  <a:cubicBezTo>
                    <a:pt x="6525" y="44230"/>
                    <a:pt x="7259" y="41048"/>
                    <a:pt x="10795" y="38560"/>
                  </a:cubicBezTo>
                  <a:cubicBezTo>
                    <a:pt x="14997" y="35601"/>
                    <a:pt x="22388" y="35047"/>
                    <a:pt x="29942" y="35047"/>
                  </a:cubicBezTo>
                  <a:cubicBezTo>
                    <a:pt x="32265" y="35047"/>
                    <a:pt x="34597" y="35101"/>
                    <a:pt x="36860" y="35154"/>
                  </a:cubicBezTo>
                  <a:cubicBezTo>
                    <a:pt x="39094" y="35203"/>
                    <a:pt x="41247" y="35250"/>
                    <a:pt x="43278" y="35250"/>
                  </a:cubicBezTo>
                  <a:cubicBezTo>
                    <a:pt x="43859" y="35250"/>
                    <a:pt x="44429" y="35246"/>
                    <a:pt x="44989" y="35237"/>
                  </a:cubicBezTo>
                  <a:cubicBezTo>
                    <a:pt x="45028" y="35280"/>
                    <a:pt x="45067" y="35325"/>
                    <a:pt x="45110" y="35374"/>
                  </a:cubicBezTo>
                  <a:cubicBezTo>
                    <a:pt x="48978" y="39765"/>
                    <a:pt x="53953" y="42247"/>
                    <a:pt x="58734" y="42247"/>
                  </a:cubicBezTo>
                  <a:cubicBezTo>
                    <a:pt x="59350" y="42247"/>
                    <a:pt x="59967" y="42204"/>
                    <a:pt x="60579" y="42121"/>
                  </a:cubicBezTo>
                  <a:cubicBezTo>
                    <a:pt x="62537" y="41850"/>
                    <a:pt x="64553" y="41140"/>
                    <a:pt x="66925" y="39892"/>
                  </a:cubicBezTo>
                  <a:cubicBezTo>
                    <a:pt x="70360" y="38079"/>
                    <a:pt x="72744" y="36049"/>
                    <a:pt x="74401" y="34067"/>
                  </a:cubicBezTo>
                  <a:cubicBezTo>
                    <a:pt x="81476" y="33784"/>
                    <a:pt x="88554" y="33498"/>
                    <a:pt x="95627" y="33217"/>
                  </a:cubicBezTo>
                  <a:cubicBezTo>
                    <a:pt x="96811" y="33167"/>
                    <a:pt x="98105" y="33114"/>
                    <a:pt x="99424" y="33114"/>
                  </a:cubicBezTo>
                  <a:close/>
                  <a:moveTo>
                    <a:pt x="57554" y="1"/>
                  </a:moveTo>
                  <a:cubicBezTo>
                    <a:pt x="54495" y="1"/>
                    <a:pt x="51455" y="779"/>
                    <a:pt x="48710" y="2317"/>
                  </a:cubicBezTo>
                  <a:cubicBezTo>
                    <a:pt x="43681" y="5134"/>
                    <a:pt x="40218" y="10061"/>
                    <a:pt x="39217" y="15837"/>
                  </a:cubicBezTo>
                  <a:cubicBezTo>
                    <a:pt x="38100" y="22279"/>
                    <a:pt x="40077" y="29261"/>
                    <a:pt x="44527" y="34688"/>
                  </a:cubicBezTo>
                  <a:cubicBezTo>
                    <a:pt x="44096" y="34693"/>
                    <a:pt x="43658" y="34696"/>
                    <a:pt x="43214" y="34696"/>
                  </a:cubicBezTo>
                  <a:cubicBezTo>
                    <a:pt x="41223" y="34696"/>
                    <a:pt x="39101" y="34647"/>
                    <a:pt x="36905" y="34596"/>
                  </a:cubicBezTo>
                  <a:cubicBezTo>
                    <a:pt x="34623" y="34545"/>
                    <a:pt x="32271" y="34494"/>
                    <a:pt x="29931" y="34494"/>
                  </a:cubicBezTo>
                  <a:cubicBezTo>
                    <a:pt x="22111" y="34494"/>
                    <a:pt x="14423" y="35074"/>
                    <a:pt x="9936" y="38230"/>
                  </a:cubicBezTo>
                  <a:cubicBezTo>
                    <a:pt x="6234" y="40834"/>
                    <a:pt x="5476" y="44099"/>
                    <a:pt x="4922" y="47786"/>
                  </a:cubicBezTo>
                  <a:cubicBezTo>
                    <a:pt x="0" y="80697"/>
                    <a:pt x="1016" y="105844"/>
                    <a:pt x="2303" y="137686"/>
                  </a:cubicBezTo>
                  <a:lnTo>
                    <a:pt x="2585" y="144775"/>
                  </a:lnTo>
                  <a:cubicBezTo>
                    <a:pt x="2653" y="146554"/>
                    <a:pt x="2556" y="148754"/>
                    <a:pt x="2453" y="151081"/>
                  </a:cubicBezTo>
                  <a:cubicBezTo>
                    <a:pt x="2211" y="156528"/>
                    <a:pt x="1938" y="162708"/>
                    <a:pt x="3586" y="166749"/>
                  </a:cubicBezTo>
                  <a:cubicBezTo>
                    <a:pt x="7171" y="175548"/>
                    <a:pt x="14683" y="180582"/>
                    <a:pt x="25910" y="181714"/>
                  </a:cubicBezTo>
                  <a:cubicBezTo>
                    <a:pt x="27557" y="181878"/>
                    <a:pt x="29204" y="181942"/>
                    <a:pt x="30855" y="181942"/>
                  </a:cubicBezTo>
                  <a:cubicBezTo>
                    <a:pt x="33985" y="181942"/>
                    <a:pt x="37104" y="181709"/>
                    <a:pt x="40154" y="181481"/>
                  </a:cubicBezTo>
                  <a:lnTo>
                    <a:pt x="97080" y="177180"/>
                  </a:lnTo>
                  <a:cubicBezTo>
                    <a:pt x="100433" y="176928"/>
                    <a:pt x="104233" y="176642"/>
                    <a:pt x="107381" y="175631"/>
                  </a:cubicBezTo>
                  <a:cubicBezTo>
                    <a:pt x="114989" y="173187"/>
                    <a:pt x="115922" y="167838"/>
                    <a:pt x="115835" y="162930"/>
                  </a:cubicBezTo>
                  <a:lnTo>
                    <a:pt x="114182" y="73691"/>
                  </a:lnTo>
                  <a:cubicBezTo>
                    <a:pt x="114070" y="67667"/>
                    <a:pt x="113954" y="63038"/>
                    <a:pt x="113842" y="58403"/>
                  </a:cubicBezTo>
                  <a:cubicBezTo>
                    <a:pt x="113730" y="53768"/>
                    <a:pt x="113619" y="49133"/>
                    <a:pt x="113502" y="43108"/>
                  </a:cubicBezTo>
                  <a:cubicBezTo>
                    <a:pt x="113434" y="39401"/>
                    <a:pt x="112516" y="34931"/>
                    <a:pt x="105991" y="33235"/>
                  </a:cubicBezTo>
                  <a:cubicBezTo>
                    <a:pt x="103938" y="32702"/>
                    <a:pt x="101636" y="32559"/>
                    <a:pt x="99425" y="32559"/>
                  </a:cubicBezTo>
                  <a:cubicBezTo>
                    <a:pt x="98072" y="32559"/>
                    <a:pt x="96753" y="32613"/>
                    <a:pt x="95546" y="32663"/>
                  </a:cubicBezTo>
                  <a:lnTo>
                    <a:pt x="74863" y="33493"/>
                  </a:lnTo>
                  <a:cubicBezTo>
                    <a:pt x="77312" y="30331"/>
                    <a:pt x="77944" y="27386"/>
                    <a:pt x="78099" y="25846"/>
                  </a:cubicBezTo>
                  <a:cubicBezTo>
                    <a:pt x="78307" y="23790"/>
                    <a:pt x="78021" y="21716"/>
                    <a:pt x="77740" y="19709"/>
                  </a:cubicBezTo>
                  <a:cubicBezTo>
                    <a:pt x="77677" y="19243"/>
                    <a:pt x="77608" y="18772"/>
                    <a:pt x="77550" y="18301"/>
                  </a:cubicBezTo>
                  <a:cubicBezTo>
                    <a:pt x="77516" y="18029"/>
                    <a:pt x="77482" y="17761"/>
                    <a:pt x="77453" y="17489"/>
                  </a:cubicBezTo>
                  <a:cubicBezTo>
                    <a:pt x="77278" y="16041"/>
                    <a:pt x="77103" y="14545"/>
                    <a:pt x="76607" y="13137"/>
                  </a:cubicBezTo>
                  <a:cubicBezTo>
                    <a:pt x="76112" y="11708"/>
                    <a:pt x="75280" y="10298"/>
                    <a:pt x="73989" y="8691"/>
                  </a:cubicBezTo>
                  <a:cubicBezTo>
                    <a:pt x="71253" y="5285"/>
                    <a:pt x="67891" y="2725"/>
                    <a:pt x="64267" y="1286"/>
                  </a:cubicBezTo>
                  <a:cubicBezTo>
                    <a:pt x="62093" y="427"/>
                    <a:pt x="59818" y="1"/>
                    <a:pt x="5755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49"/>
            <p:cNvSpPr/>
            <p:nvPr/>
          </p:nvSpPr>
          <p:spPr>
            <a:xfrm>
              <a:off x="3863375" y="4734575"/>
              <a:ext cx="22850" cy="472025"/>
            </a:xfrm>
            <a:custGeom>
              <a:avLst/>
              <a:gdLst/>
              <a:ahLst/>
              <a:cxnLst/>
              <a:rect l="l" t="t" r="r" b="b"/>
              <a:pathLst>
                <a:path w="914" h="18881" extrusionOk="0">
                  <a:moveTo>
                    <a:pt x="272" y="0"/>
                  </a:moveTo>
                  <a:cubicBezTo>
                    <a:pt x="122" y="5"/>
                    <a:pt x="1" y="132"/>
                    <a:pt x="5" y="287"/>
                  </a:cubicBezTo>
                  <a:cubicBezTo>
                    <a:pt x="248" y="6355"/>
                    <a:pt x="360" y="12521"/>
                    <a:pt x="340" y="18598"/>
                  </a:cubicBezTo>
                  <a:cubicBezTo>
                    <a:pt x="340" y="18754"/>
                    <a:pt x="462" y="18876"/>
                    <a:pt x="617" y="18881"/>
                  </a:cubicBezTo>
                  <a:cubicBezTo>
                    <a:pt x="768" y="18881"/>
                    <a:pt x="894" y="18754"/>
                    <a:pt x="894" y="18603"/>
                  </a:cubicBezTo>
                  <a:cubicBezTo>
                    <a:pt x="914" y="12511"/>
                    <a:pt x="802" y="6346"/>
                    <a:pt x="564" y="263"/>
                  </a:cubicBezTo>
                  <a:cubicBezTo>
                    <a:pt x="554" y="112"/>
                    <a:pt x="418" y="5"/>
                    <a:pt x="27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49"/>
            <p:cNvSpPr/>
            <p:nvPr/>
          </p:nvSpPr>
          <p:spPr>
            <a:xfrm>
              <a:off x="3739225" y="5191850"/>
              <a:ext cx="282425" cy="284400"/>
            </a:xfrm>
            <a:custGeom>
              <a:avLst/>
              <a:gdLst/>
              <a:ahLst/>
              <a:cxnLst/>
              <a:rect l="l" t="t" r="r" b="b"/>
              <a:pathLst>
                <a:path w="11297" h="11376" extrusionOk="0">
                  <a:moveTo>
                    <a:pt x="6463" y="557"/>
                  </a:moveTo>
                  <a:cubicBezTo>
                    <a:pt x="7242" y="557"/>
                    <a:pt x="7954" y="769"/>
                    <a:pt x="8542" y="1187"/>
                  </a:cubicBezTo>
                  <a:cubicBezTo>
                    <a:pt x="9460" y="1843"/>
                    <a:pt x="9965" y="2848"/>
                    <a:pt x="10228" y="3572"/>
                  </a:cubicBezTo>
                  <a:cubicBezTo>
                    <a:pt x="10602" y="4612"/>
                    <a:pt x="10734" y="5749"/>
                    <a:pt x="10607" y="6852"/>
                  </a:cubicBezTo>
                  <a:cubicBezTo>
                    <a:pt x="10505" y="7727"/>
                    <a:pt x="10247" y="8456"/>
                    <a:pt x="9849" y="9014"/>
                  </a:cubicBezTo>
                  <a:cubicBezTo>
                    <a:pt x="8772" y="10529"/>
                    <a:pt x="6745" y="10821"/>
                    <a:pt x="5345" y="10821"/>
                  </a:cubicBezTo>
                  <a:cubicBezTo>
                    <a:pt x="5146" y="10821"/>
                    <a:pt x="4961" y="10815"/>
                    <a:pt x="4792" y="10806"/>
                  </a:cubicBezTo>
                  <a:cubicBezTo>
                    <a:pt x="4315" y="10777"/>
                    <a:pt x="3815" y="10729"/>
                    <a:pt x="3377" y="10525"/>
                  </a:cubicBezTo>
                  <a:cubicBezTo>
                    <a:pt x="3009" y="10355"/>
                    <a:pt x="2649" y="10059"/>
                    <a:pt x="2285" y="9616"/>
                  </a:cubicBezTo>
                  <a:cubicBezTo>
                    <a:pt x="987" y="8048"/>
                    <a:pt x="603" y="5768"/>
                    <a:pt x="1327" y="3951"/>
                  </a:cubicBezTo>
                  <a:cubicBezTo>
                    <a:pt x="1886" y="2543"/>
                    <a:pt x="3397" y="1260"/>
                    <a:pt x="5079" y="765"/>
                  </a:cubicBezTo>
                  <a:cubicBezTo>
                    <a:pt x="5554" y="625"/>
                    <a:pt x="6019" y="557"/>
                    <a:pt x="6463" y="557"/>
                  </a:cubicBezTo>
                  <a:close/>
                  <a:moveTo>
                    <a:pt x="6469" y="1"/>
                  </a:moveTo>
                  <a:cubicBezTo>
                    <a:pt x="5971" y="1"/>
                    <a:pt x="5452" y="78"/>
                    <a:pt x="4922" y="235"/>
                  </a:cubicBezTo>
                  <a:cubicBezTo>
                    <a:pt x="3086" y="774"/>
                    <a:pt x="1435" y="2188"/>
                    <a:pt x="812" y="3747"/>
                  </a:cubicBezTo>
                  <a:cubicBezTo>
                    <a:pt x="1" y="5778"/>
                    <a:pt x="414" y="8222"/>
                    <a:pt x="1857" y="9971"/>
                  </a:cubicBezTo>
                  <a:cubicBezTo>
                    <a:pt x="2274" y="10476"/>
                    <a:pt x="2697" y="10826"/>
                    <a:pt x="3149" y="11030"/>
                  </a:cubicBezTo>
                  <a:cubicBezTo>
                    <a:pt x="3664" y="11273"/>
                    <a:pt x="4227" y="11331"/>
                    <a:pt x="4763" y="11360"/>
                  </a:cubicBezTo>
                  <a:cubicBezTo>
                    <a:pt x="4942" y="11371"/>
                    <a:pt x="5137" y="11375"/>
                    <a:pt x="5346" y="11375"/>
                  </a:cubicBezTo>
                  <a:cubicBezTo>
                    <a:pt x="6866" y="11375"/>
                    <a:pt x="9086" y="11050"/>
                    <a:pt x="10301" y="9339"/>
                  </a:cubicBezTo>
                  <a:cubicBezTo>
                    <a:pt x="10757" y="8698"/>
                    <a:pt x="11044" y="7882"/>
                    <a:pt x="11156" y="6915"/>
                  </a:cubicBezTo>
                  <a:cubicBezTo>
                    <a:pt x="11297" y="5729"/>
                    <a:pt x="11156" y="4505"/>
                    <a:pt x="10748" y="3383"/>
                  </a:cubicBezTo>
                  <a:cubicBezTo>
                    <a:pt x="10335" y="2236"/>
                    <a:pt x="9684" y="1323"/>
                    <a:pt x="8862" y="735"/>
                  </a:cubicBezTo>
                  <a:cubicBezTo>
                    <a:pt x="8180" y="249"/>
                    <a:pt x="7360" y="1"/>
                    <a:pt x="646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49"/>
            <p:cNvSpPr/>
            <p:nvPr/>
          </p:nvSpPr>
          <p:spPr>
            <a:xfrm>
              <a:off x="2602625" y="4712250"/>
              <a:ext cx="1037175" cy="134950"/>
            </a:xfrm>
            <a:custGeom>
              <a:avLst/>
              <a:gdLst/>
              <a:ahLst/>
              <a:cxnLst/>
              <a:rect l="l" t="t" r="r" b="b"/>
              <a:pathLst>
                <a:path w="41487" h="5398" extrusionOk="0">
                  <a:moveTo>
                    <a:pt x="601" y="0"/>
                  </a:moveTo>
                  <a:cubicBezTo>
                    <a:pt x="555" y="0"/>
                    <a:pt x="509" y="3"/>
                    <a:pt x="462" y="10"/>
                  </a:cubicBezTo>
                  <a:cubicBezTo>
                    <a:pt x="175" y="43"/>
                    <a:pt x="0" y="199"/>
                    <a:pt x="73" y="344"/>
                  </a:cubicBezTo>
                  <a:cubicBezTo>
                    <a:pt x="817" y="1865"/>
                    <a:pt x="3736" y="3187"/>
                    <a:pt x="8759" y="4270"/>
                  </a:cubicBezTo>
                  <a:cubicBezTo>
                    <a:pt x="12210" y="5019"/>
                    <a:pt x="17350" y="5329"/>
                    <a:pt x="21013" y="5378"/>
                  </a:cubicBezTo>
                  <a:cubicBezTo>
                    <a:pt x="22072" y="5392"/>
                    <a:pt x="23083" y="5398"/>
                    <a:pt x="24059" y="5398"/>
                  </a:cubicBezTo>
                  <a:cubicBezTo>
                    <a:pt x="29680" y="5398"/>
                    <a:pt x="34208" y="5169"/>
                    <a:pt x="41000" y="4571"/>
                  </a:cubicBezTo>
                  <a:cubicBezTo>
                    <a:pt x="41291" y="4547"/>
                    <a:pt x="41486" y="4407"/>
                    <a:pt x="41437" y="4255"/>
                  </a:cubicBezTo>
                  <a:cubicBezTo>
                    <a:pt x="41395" y="4118"/>
                    <a:pt x="41169" y="4023"/>
                    <a:pt x="40919" y="4023"/>
                  </a:cubicBezTo>
                  <a:cubicBezTo>
                    <a:pt x="40886" y="4023"/>
                    <a:pt x="40853" y="4024"/>
                    <a:pt x="40820" y="4028"/>
                  </a:cubicBezTo>
                  <a:cubicBezTo>
                    <a:pt x="34085" y="4616"/>
                    <a:pt x="29598" y="4844"/>
                    <a:pt x="24027" y="4844"/>
                  </a:cubicBezTo>
                  <a:cubicBezTo>
                    <a:pt x="23068" y="4844"/>
                    <a:pt x="22077" y="4837"/>
                    <a:pt x="21036" y="4824"/>
                  </a:cubicBezTo>
                  <a:cubicBezTo>
                    <a:pt x="17636" y="4780"/>
                    <a:pt x="12486" y="4474"/>
                    <a:pt x="9172" y="3760"/>
                  </a:cubicBezTo>
                  <a:cubicBezTo>
                    <a:pt x="4474" y="2745"/>
                    <a:pt x="1763" y="1550"/>
                    <a:pt x="1113" y="209"/>
                  </a:cubicBezTo>
                  <a:cubicBezTo>
                    <a:pt x="1051" y="82"/>
                    <a:pt x="837" y="0"/>
                    <a:pt x="6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49"/>
            <p:cNvSpPr/>
            <p:nvPr/>
          </p:nvSpPr>
          <p:spPr>
            <a:xfrm>
              <a:off x="4699625" y="4673400"/>
              <a:ext cx="428900" cy="69325"/>
            </a:xfrm>
            <a:custGeom>
              <a:avLst/>
              <a:gdLst/>
              <a:ahLst/>
              <a:cxnLst/>
              <a:rect l="l" t="t" r="r" b="b"/>
              <a:pathLst>
                <a:path w="17156" h="2773" extrusionOk="0">
                  <a:moveTo>
                    <a:pt x="16546" y="0"/>
                  </a:moveTo>
                  <a:cubicBezTo>
                    <a:pt x="16456" y="0"/>
                    <a:pt x="16365" y="12"/>
                    <a:pt x="16281" y="37"/>
                  </a:cubicBezTo>
                  <a:cubicBezTo>
                    <a:pt x="15358" y="310"/>
                    <a:pt x="14274" y="445"/>
                    <a:pt x="13230" y="582"/>
                  </a:cubicBezTo>
                  <a:lnTo>
                    <a:pt x="462" y="2224"/>
                  </a:lnTo>
                  <a:cubicBezTo>
                    <a:pt x="175" y="2263"/>
                    <a:pt x="0" y="2409"/>
                    <a:pt x="74" y="2559"/>
                  </a:cubicBezTo>
                  <a:cubicBezTo>
                    <a:pt x="132" y="2685"/>
                    <a:pt x="350" y="2773"/>
                    <a:pt x="588" y="2773"/>
                  </a:cubicBezTo>
                  <a:cubicBezTo>
                    <a:pt x="632" y="2773"/>
                    <a:pt x="675" y="2768"/>
                    <a:pt x="719" y="2763"/>
                  </a:cubicBezTo>
                  <a:lnTo>
                    <a:pt x="13483" y="1122"/>
                  </a:lnTo>
                  <a:cubicBezTo>
                    <a:pt x="14604" y="981"/>
                    <a:pt x="15761" y="830"/>
                    <a:pt x="16811" y="519"/>
                  </a:cubicBezTo>
                  <a:cubicBezTo>
                    <a:pt x="17064" y="445"/>
                    <a:pt x="17156" y="276"/>
                    <a:pt x="17010" y="140"/>
                  </a:cubicBezTo>
                  <a:cubicBezTo>
                    <a:pt x="16912" y="51"/>
                    <a:pt x="16732" y="0"/>
                    <a:pt x="1654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49"/>
            <p:cNvSpPr/>
            <p:nvPr/>
          </p:nvSpPr>
          <p:spPr>
            <a:xfrm>
              <a:off x="3700025" y="4802400"/>
              <a:ext cx="97400" cy="19050"/>
            </a:xfrm>
            <a:custGeom>
              <a:avLst/>
              <a:gdLst/>
              <a:ahLst/>
              <a:cxnLst/>
              <a:rect l="l" t="t" r="r" b="b"/>
              <a:pathLst>
                <a:path w="3896" h="762" extrusionOk="0">
                  <a:moveTo>
                    <a:pt x="3323" y="1"/>
                  </a:moveTo>
                  <a:cubicBezTo>
                    <a:pt x="3301" y="1"/>
                    <a:pt x="3278" y="2"/>
                    <a:pt x="3255" y="3"/>
                  </a:cubicBezTo>
                  <a:lnTo>
                    <a:pt x="496" y="207"/>
                  </a:lnTo>
                  <a:cubicBezTo>
                    <a:pt x="198" y="232"/>
                    <a:pt x="0" y="373"/>
                    <a:pt x="39" y="523"/>
                  </a:cubicBezTo>
                  <a:cubicBezTo>
                    <a:pt x="77" y="660"/>
                    <a:pt x="306" y="761"/>
                    <a:pt x="568" y="761"/>
                  </a:cubicBezTo>
                  <a:cubicBezTo>
                    <a:pt x="593" y="761"/>
                    <a:pt x="617" y="761"/>
                    <a:pt x="646" y="756"/>
                  </a:cubicBezTo>
                  <a:lnTo>
                    <a:pt x="3405" y="552"/>
                  </a:lnTo>
                  <a:cubicBezTo>
                    <a:pt x="3696" y="533"/>
                    <a:pt x="3896" y="393"/>
                    <a:pt x="3857" y="241"/>
                  </a:cubicBezTo>
                  <a:cubicBezTo>
                    <a:pt x="3817" y="98"/>
                    <a:pt x="3587" y="1"/>
                    <a:pt x="332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49"/>
            <p:cNvSpPr/>
            <p:nvPr/>
          </p:nvSpPr>
          <p:spPr>
            <a:xfrm>
              <a:off x="2807025" y="3695891"/>
              <a:ext cx="2182775" cy="47850"/>
            </a:xfrm>
            <a:custGeom>
              <a:avLst/>
              <a:gdLst/>
              <a:ahLst/>
              <a:cxnLst/>
              <a:rect l="l" t="t" r="r" b="b"/>
              <a:pathLst>
                <a:path w="87311" h="1914" extrusionOk="0">
                  <a:moveTo>
                    <a:pt x="86805" y="1"/>
                  </a:moveTo>
                  <a:cubicBezTo>
                    <a:pt x="86783" y="1"/>
                    <a:pt x="86761" y="2"/>
                    <a:pt x="86738" y="4"/>
                  </a:cubicBezTo>
                  <a:lnTo>
                    <a:pt x="86023" y="23"/>
                  </a:lnTo>
                  <a:cubicBezTo>
                    <a:pt x="77638" y="232"/>
                    <a:pt x="69714" y="427"/>
                    <a:pt x="61591" y="1102"/>
                  </a:cubicBezTo>
                  <a:cubicBezTo>
                    <a:pt x="59369" y="1287"/>
                    <a:pt x="57066" y="1357"/>
                    <a:pt x="54726" y="1357"/>
                  </a:cubicBezTo>
                  <a:cubicBezTo>
                    <a:pt x="51120" y="1357"/>
                    <a:pt x="47427" y="1192"/>
                    <a:pt x="43809" y="1030"/>
                  </a:cubicBezTo>
                  <a:cubicBezTo>
                    <a:pt x="40272" y="873"/>
                    <a:pt x="36613" y="709"/>
                    <a:pt x="33164" y="709"/>
                  </a:cubicBezTo>
                  <a:cubicBezTo>
                    <a:pt x="20989" y="709"/>
                    <a:pt x="10324" y="651"/>
                    <a:pt x="559" y="524"/>
                  </a:cubicBezTo>
                  <a:cubicBezTo>
                    <a:pt x="307" y="524"/>
                    <a:pt x="16" y="640"/>
                    <a:pt x="11" y="791"/>
                  </a:cubicBezTo>
                  <a:cubicBezTo>
                    <a:pt x="0" y="947"/>
                    <a:pt x="234" y="1073"/>
                    <a:pt x="530" y="1077"/>
                  </a:cubicBezTo>
                  <a:cubicBezTo>
                    <a:pt x="10310" y="1205"/>
                    <a:pt x="20984" y="1268"/>
                    <a:pt x="33164" y="1268"/>
                  </a:cubicBezTo>
                  <a:cubicBezTo>
                    <a:pt x="36570" y="1268"/>
                    <a:pt x="40204" y="1427"/>
                    <a:pt x="43717" y="1584"/>
                  </a:cubicBezTo>
                  <a:cubicBezTo>
                    <a:pt x="47361" y="1743"/>
                    <a:pt x="51082" y="1914"/>
                    <a:pt x="54726" y="1914"/>
                  </a:cubicBezTo>
                  <a:cubicBezTo>
                    <a:pt x="57117" y="1914"/>
                    <a:pt x="59472" y="1840"/>
                    <a:pt x="61756" y="1651"/>
                  </a:cubicBezTo>
                  <a:cubicBezTo>
                    <a:pt x="69820" y="981"/>
                    <a:pt x="77715" y="786"/>
                    <a:pt x="86077" y="577"/>
                  </a:cubicBezTo>
                  <a:lnTo>
                    <a:pt x="86786" y="557"/>
                  </a:lnTo>
                  <a:cubicBezTo>
                    <a:pt x="87083" y="553"/>
                    <a:pt x="87311" y="422"/>
                    <a:pt x="87297" y="266"/>
                  </a:cubicBezTo>
                  <a:cubicBezTo>
                    <a:pt x="87283" y="127"/>
                    <a:pt x="87071" y="1"/>
                    <a:pt x="8680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31" name="Google Shape;2131;p49"/>
          <p:cNvGrpSpPr/>
          <p:nvPr/>
        </p:nvGrpSpPr>
        <p:grpSpPr>
          <a:xfrm>
            <a:off x="1417367" y="1340921"/>
            <a:ext cx="1805195" cy="3262812"/>
            <a:chOff x="2395050" y="238150"/>
            <a:chExt cx="2898050" cy="5238100"/>
          </a:xfrm>
        </p:grpSpPr>
        <p:sp>
          <p:nvSpPr>
            <p:cNvPr id="2132" name="Google Shape;2132;p49"/>
            <p:cNvSpPr/>
            <p:nvPr/>
          </p:nvSpPr>
          <p:spPr>
            <a:xfrm>
              <a:off x="2395050" y="238150"/>
              <a:ext cx="2898050" cy="4548575"/>
            </a:xfrm>
            <a:custGeom>
              <a:avLst/>
              <a:gdLst/>
              <a:ahLst/>
              <a:cxnLst/>
              <a:rect l="l" t="t" r="r" b="b"/>
              <a:pathLst>
                <a:path w="115922" h="181943" extrusionOk="0">
                  <a:moveTo>
                    <a:pt x="57517" y="533"/>
                  </a:moveTo>
                  <a:cubicBezTo>
                    <a:pt x="59707" y="533"/>
                    <a:pt x="61912" y="956"/>
                    <a:pt x="64058" y="1806"/>
                  </a:cubicBezTo>
                  <a:cubicBezTo>
                    <a:pt x="67600" y="3206"/>
                    <a:pt x="70879" y="5708"/>
                    <a:pt x="73556" y="9036"/>
                  </a:cubicBezTo>
                  <a:cubicBezTo>
                    <a:pt x="74805" y="10596"/>
                    <a:pt x="75612" y="11955"/>
                    <a:pt x="76087" y="13316"/>
                  </a:cubicBezTo>
                  <a:cubicBezTo>
                    <a:pt x="76554" y="14671"/>
                    <a:pt x="76729" y="16139"/>
                    <a:pt x="76899" y="17557"/>
                  </a:cubicBezTo>
                  <a:cubicBezTo>
                    <a:pt x="76933" y="17830"/>
                    <a:pt x="76962" y="18101"/>
                    <a:pt x="76996" y="18368"/>
                  </a:cubicBezTo>
                  <a:cubicBezTo>
                    <a:pt x="77059" y="18845"/>
                    <a:pt x="77123" y="19316"/>
                    <a:pt x="77190" y="19788"/>
                  </a:cubicBezTo>
                  <a:cubicBezTo>
                    <a:pt x="77467" y="21760"/>
                    <a:pt x="77749" y="23801"/>
                    <a:pt x="77550" y="25788"/>
                  </a:cubicBezTo>
                  <a:cubicBezTo>
                    <a:pt x="77394" y="27333"/>
                    <a:pt x="76733" y="30331"/>
                    <a:pt x="74134" y="33522"/>
                  </a:cubicBezTo>
                  <a:cubicBezTo>
                    <a:pt x="73979" y="33717"/>
                    <a:pt x="73814" y="33906"/>
                    <a:pt x="73643" y="34100"/>
                  </a:cubicBezTo>
                  <a:cubicBezTo>
                    <a:pt x="72045" y="35903"/>
                    <a:pt x="69806" y="37744"/>
                    <a:pt x="66667" y="39401"/>
                  </a:cubicBezTo>
                  <a:cubicBezTo>
                    <a:pt x="64355" y="40615"/>
                    <a:pt x="62396" y="41305"/>
                    <a:pt x="60501" y="41568"/>
                  </a:cubicBezTo>
                  <a:cubicBezTo>
                    <a:pt x="59942" y="41645"/>
                    <a:pt x="59373" y="41683"/>
                    <a:pt x="58800" y="41683"/>
                  </a:cubicBezTo>
                  <a:cubicBezTo>
                    <a:pt x="54275" y="41683"/>
                    <a:pt x="49413" y="39309"/>
                    <a:pt x="45717" y="35217"/>
                  </a:cubicBezTo>
                  <a:cubicBezTo>
                    <a:pt x="45654" y="35150"/>
                    <a:pt x="45591" y="35076"/>
                    <a:pt x="45524" y="35004"/>
                  </a:cubicBezTo>
                  <a:cubicBezTo>
                    <a:pt x="45430" y="34897"/>
                    <a:pt x="45334" y="34785"/>
                    <a:pt x="45242" y="34674"/>
                  </a:cubicBezTo>
                  <a:cubicBezTo>
                    <a:pt x="40694" y="29324"/>
                    <a:pt x="38649" y="22353"/>
                    <a:pt x="39766" y="15930"/>
                  </a:cubicBezTo>
                  <a:cubicBezTo>
                    <a:pt x="40737" y="10323"/>
                    <a:pt x="44100" y="5538"/>
                    <a:pt x="48982" y="2802"/>
                  </a:cubicBezTo>
                  <a:cubicBezTo>
                    <a:pt x="51674" y="1294"/>
                    <a:pt x="54581" y="533"/>
                    <a:pt x="57517" y="533"/>
                  </a:cubicBezTo>
                  <a:close/>
                  <a:moveTo>
                    <a:pt x="99424" y="33114"/>
                  </a:moveTo>
                  <a:cubicBezTo>
                    <a:pt x="101505" y="33114"/>
                    <a:pt x="103648" y="33246"/>
                    <a:pt x="105509" y="33731"/>
                  </a:cubicBezTo>
                  <a:cubicBezTo>
                    <a:pt x="111520" y="35296"/>
                    <a:pt x="112370" y="39566"/>
                    <a:pt x="112433" y="43113"/>
                  </a:cubicBezTo>
                  <a:cubicBezTo>
                    <a:pt x="112550" y="49137"/>
                    <a:pt x="112662" y="53772"/>
                    <a:pt x="112774" y="58407"/>
                  </a:cubicBezTo>
                  <a:cubicBezTo>
                    <a:pt x="112885" y="63042"/>
                    <a:pt x="113001" y="67677"/>
                    <a:pt x="113113" y="73696"/>
                  </a:cubicBezTo>
                  <a:lnTo>
                    <a:pt x="114765" y="162936"/>
                  </a:lnTo>
                  <a:cubicBezTo>
                    <a:pt x="114853" y="167688"/>
                    <a:pt x="113978" y="172857"/>
                    <a:pt x="106817" y="175155"/>
                  </a:cubicBezTo>
                  <a:cubicBezTo>
                    <a:pt x="103863" y="176106"/>
                    <a:pt x="100175" y="176384"/>
                    <a:pt x="96925" y="176631"/>
                  </a:cubicBezTo>
                  <a:lnTo>
                    <a:pt x="39999" y="180927"/>
                  </a:lnTo>
                  <a:cubicBezTo>
                    <a:pt x="36991" y="181154"/>
                    <a:pt x="33915" y="181387"/>
                    <a:pt x="30856" y="181387"/>
                  </a:cubicBezTo>
                  <a:cubicBezTo>
                    <a:pt x="29267" y="181387"/>
                    <a:pt x="27682" y="181324"/>
                    <a:pt x="26114" y="181165"/>
                  </a:cubicBezTo>
                  <a:cubicBezTo>
                    <a:pt x="15347" y="180081"/>
                    <a:pt x="8118" y="175193"/>
                    <a:pt x="4635" y="166638"/>
                  </a:cubicBezTo>
                  <a:cubicBezTo>
                    <a:pt x="3012" y="162654"/>
                    <a:pt x="3285" y="156513"/>
                    <a:pt x="3523" y="151091"/>
                  </a:cubicBezTo>
                  <a:cubicBezTo>
                    <a:pt x="3624" y="148759"/>
                    <a:pt x="3727" y="146554"/>
                    <a:pt x="3653" y="144765"/>
                  </a:cubicBezTo>
                  <a:lnTo>
                    <a:pt x="3372" y="137672"/>
                  </a:lnTo>
                  <a:cubicBezTo>
                    <a:pt x="2084" y="105849"/>
                    <a:pt x="1069" y="80712"/>
                    <a:pt x="5985" y="47826"/>
                  </a:cubicBezTo>
                  <a:cubicBezTo>
                    <a:pt x="6525" y="44230"/>
                    <a:pt x="7259" y="41048"/>
                    <a:pt x="10795" y="38560"/>
                  </a:cubicBezTo>
                  <a:cubicBezTo>
                    <a:pt x="14997" y="35601"/>
                    <a:pt x="22388" y="35047"/>
                    <a:pt x="29942" y="35047"/>
                  </a:cubicBezTo>
                  <a:cubicBezTo>
                    <a:pt x="32265" y="35047"/>
                    <a:pt x="34597" y="35101"/>
                    <a:pt x="36860" y="35154"/>
                  </a:cubicBezTo>
                  <a:cubicBezTo>
                    <a:pt x="39094" y="35203"/>
                    <a:pt x="41247" y="35250"/>
                    <a:pt x="43278" y="35250"/>
                  </a:cubicBezTo>
                  <a:cubicBezTo>
                    <a:pt x="43859" y="35250"/>
                    <a:pt x="44429" y="35246"/>
                    <a:pt x="44989" y="35237"/>
                  </a:cubicBezTo>
                  <a:cubicBezTo>
                    <a:pt x="45028" y="35280"/>
                    <a:pt x="45067" y="35325"/>
                    <a:pt x="45110" y="35374"/>
                  </a:cubicBezTo>
                  <a:cubicBezTo>
                    <a:pt x="48978" y="39765"/>
                    <a:pt x="53953" y="42247"/>
                    <a:pt x="58734" y="42247"/>
                  </a:cubicBezTo>
                  <a:cubicBezTo>
                    <a:pt x="59350" y="42247"/>
                    <a:pt x="59967" y="42204"/>
                    <a:pt x="60579" y="42121"/>
                  </a:cubicBezTo>
                  <a:cubicBezTo>
                    <a:pt x="62537" y="41850"/>
                    <a:pt x="64553" y="41140"/>
                    <a:pt x="66925" y="39892"/>
                  </a:cubicBezTo>
                  <a:cubicBezTo>
                    <a:pt x="70360" y="38079"/>
                    <a:pt x="72744" y="36049"/>
                    <a:pt x="74401" y="34067"/>
                  </a:cubicBezTo>
                  <a:cubicBezTo>
                    <a:pt x="81476" y="33784"/>
                    <a:pt x="88554" y="33498"/>
                    <a:pt x="95627" y="33217"/>
                  </a:cubicBezTo>
                  <a:cubicBezTo>
                    <a:pt x="96811" y="33167"/>
                    <a:pt x="98105" y="33114"/>
                    <a:pt x="99424" y="33114"/>
                  </a:cubicBezTo>
                  <a:close/>
                  <a:moveTo>
                    <a:pt x="57554" y="1"/>
                  </a:moveTo>
                  <a:cubicBezTo>
                    <a:pt x="54495" y="1"/>
                    <a:pt x="51455" y="779"/>
                    <a:pt x="48710" y="2317"/>
                  </a:cubicBezTo>
                  <a:cubicBezTo>
                    <a:pt x="43681" y="5134"/>
                    <a:pt x="40218" y="10061"/>
                    <a:pt x="39217" y="15837"/>
                  </a:cubicBezTo>
                  <a:cubicBezTo>
                    <a:pt x="38100" y="22279"/>
                    <a:pt x="40077" y="29261"/>
                    <a:pt x="44527" y="34688"/>
                  </a:cubicBezTo>
                  <a:cubicBezTo>
                    <a:pt x="44096" y="34693"/>
                    <a:pt x="43658" y="34696"/>
                    <a:pt x="43214" y="34696"/>
                  </a:cubicBezTo>
                  <a:cubicBezTo>
                    <a:pt x="41223" y="34696"/>
                    <a:pt x="39101" y="34647"/>
                    <a:pt x="36905" y="34596"/>
                  </a:cubicBezTo>
                  <a:cubicBezTo>
                    <a:pt x="34623" y="34545"/>
                    <a:pt x="32271" y="34494"/>
                    <a:pt x="29931" y="34494"/>
                  </a:cubicBezTo>
                  <a:cubicBezTo>
                    <a:pt x="22111" y="34494"/>
                    <a:pt x="14423" y="35074"/>
                    <a:pt x="9936" y="38230"/>
                  </a:cubicBezTo>
                  <a:cubicBezTo>
                    <a:pt x="6234" y="40834"/>
                    <a:pt x="5476" y="44099"/>
                    <a:pt x="4922" y="47786"/>
                  </a:cubicBezTo>
                  <a:cubicBezTo>
                    <a:pt x="0" y="80697"/>
                    <a:pt x="1016" y="105844"/>
                    <a:pt x="2303" y="137686"/>
                  </a:cubicBezTo>
                  <a:lnTo>
                    <a:pt x="2585" y="144775"/>
                  </a:lnTo>
                  <a:cubicBezTo>
                    <a:pt x="2653" y="146554"/>
                    <a:pt x="2556" y="148754"/>
                    <a:pt x="2453" y="151081"/>
                  </a:cubicBezTo>
                  <a:cubicBezTo>
                    <a:pt x="2211" y="156528"/>
                    <a:pt x="1938" y="162708"/>
                    <a:pt x="3586" y="166749"/>
                  </a:cubicBezTo>
                  <a:cubicBezTo>
                    <a:pt x="7171" y="175548"/>
                    <a:pt x="14683" y="180582"/>
                    <a:pt x="25910" y="181714"/>
                  </a:cubicBezTo>
                  <a:cubicBezTo>
                    <a:pt x="27557" y="181878"/>
                    <a:pt x="29204" y="181942"/>
                    <a:pt x="30855" y="181942"/>
                  </a:cubicBezTo>
                  <a:cubicBezTo>
                    <a:pt x="33985" y="181942"/>
                    <a:pt x="37104" y="181709"/>
                    <a:pt x="40154" y="181481"/>
                  </a:cubicBezTo>
                  <a:lnTo>
                    <a:pt x="97080" y="177180"/>
                  </a:lnTo>
                  <a:cubicBezTo>
                    <a:pt x="100433" y="176928"/>
                    <a:pt x="104233" y="176642"/>
                    <a:pt x="107381" y="175631"/>
                  </a:cubicBezTo>
                  <a:cubicBezTo>
                    <a:pt x="114989" y="173187"/>
                    <a:pt x="115922" y="167838"/>
                    <a:pt x="115835" y="162930"/>
                  </a:cubicBezTo>
                  <a:lnTo>
                    <a:pt x="114182" y="73691"/>
                  </a:lnTo>
                  <a:cubicBezTo>
                    <a:pt x="114070" y="67667"/>
                    <a:pt x="113954" y="63038"/>
                    <a:pt x="113842" y="58403"/>
                  </a:cubicBezTo>
                  <a:cubicBezTo>
                    <a:pt x="113730" y="53768"/>
                    <a:pt x="113619" y="49133"/>
                    <a:pt x="113502" y="43108"/>
                  </a:cubicBezTo>
                  <a:cubicBezTo>
                    <a:pt x="113434" y="39401"/>
                    <a:pt x="112516" y="34931"/>
                    <a:pt x="105991" y="33235"/>
                  </a:cubicBezTo>
                  <a:cubicBezTo>
                    <a:pt x="103938" y="32702"/>
                    <a:pt x="101636" y="32559"/>
                    <a:pt x="99425" y="32559"/>
                  </a:cubicBezTo>
                  <a:cubicBezTo>
                    <a:pt x="98072" y="32559"/>
                    <a:pt x="96753" y="32613"/>
                    <a:pt x="95546" y="32663"/>
                  </a:cubicBezTo>
                  <a:lnTo>
                    <a:pt x="74863" y="33493"/>
                  </a:lnTo>
                  <a:cubicBezTo>
                    <a:pt x="77312" y="30331"/>
                    <a:pt x="77944" y="27386"/>
                    <a:pt x="78099" y="25846"/>
                  </a:cubicBezTo>
                  <a:cubicBezTo>
                    <a:pt x="78307" y="23790"/>
                    <a:pt x="78021" y="21716"/>
                    <a:pt x="77740" y="19709"/>
                  </a:cubicBezTo>
                  <a:cubicBezTo>
                    <a:pt x="77677" y="19243"/>
                    <a:pt x="77608" y="18772"/>
                    <a:pt x="77550" y="18301"/>
                  </a:cubicBezTo>
                  <a:cubicBezTo>
                    <a:pt x="77516" y="18029"/>
                    <a:pt x="77482" y="17761"/>
                    <a:pt x="77453" y="17489"/>
                  </a:cubicBezTo>
                  <a:cubicBezTo>
                    <a:pt x="77278" y="16041"/>
                    <a:pt x="77103" y="14545"/>
                    <a:pt x="76607" y="13137"/>
                  </a:cubicBezTo>
                  <a:cubicBezTo>
                    <a:pt x="76112" y="11708"/>
                    <a:pt x="75280" y="10298"/>
                    <a:pt x="73989" y="8691"/>
                  </a:cubicBezTo>
                  <a:cubicBezTo>
                    <a:pt x="71253" y="5285"/>
                    <a:pt x="67891" y="2725"/>
                    <a:pt x="64267" y="1286"/>
                  </a:cubicBezTo>
                  <a:cubicBezTo>
                    <a:pt x="62093" y="427"/>
                    <a:pt x="59818" y="1"/>
                    <a:pt x="5755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49"/>
            <p:cNvSpPr/>
            <p:nvPr/>
          </p:nvSpPr>
          <p:spPr>
            <a:xfrm>
              <a:off x="3863375" y="4734575"/>
              <a:ext cx="22850" cy="472025"/>
            </a:xfrm>
            <a:custGeom>
              <a:avLst/>
              <a:gdLst/>
              <a:ahLst/>
              <a:cxnLst/>
              <a:rect l="l" t="t" r="r" b="b"/>
              <a:pathLst>
                <a:path w="914" h="18881" extrusionOk="0">
                  <a:moveTo>
                    <a:pt x="272" y="0"/>
                  </a:moveTo>
                  <a:cubicBezTo>
                    <a:pt x="122" y="5"/>
                    <a:pt x="1" y="132"/>
                    <a:pt x="5" y="287"/>
                  </a:cubicBezTo>
                  <a:cubicBezTo>
                    <a:pt x="248" y="6355"/>
                    <a:pt x="360" y="12521"/>
                    <a:pt x="340" y="18598"/>
                  </a:cubicBezTo>
                  <a:cubicBezTo>
                    <a:pt x="340" y="18754"/>
                    <a:pt x="462" y="18876"/>
                    <a:pt x="617" y="18881"/>
                  </a:cubicBezTo>
                  <a:cubicBezTo>
                    <a:pt x="768" y="18881"/>
                    <a:pt x="894" y="18754"/>
                    <a:pt x="894" y="18603"/>
                  </a:cubicBezTo>
                  <a:cubicBezTo>
                    <a:pt x="914" y="12511"/>
                    <a:pt x="802" y="6346"/>
                    <a:pt x="564" y="263"/>
                  </a:cubicBezTo>
                  <a:cubicBezTo>
                    <a:pt x="554" y="112"/>
                    <a:pt x="418" y="5"/>
                    <a:pt x="27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49"/>
            <p:cNvSpPr/>
            <p:nvPr/>
          </p:nvSpPr>
          <p:spPr>
            <a:xfrm>
              <a:off x="3739225" y="5191850"/>
              <a:ext cx="282425" cy="284400"/>
            </a:xfrm>
            <a:custGeom>
              <a:avLst/>
              <a:gdLst/>
              <a:ahLst/>
              <a:cxnLst/>
              <a:rect l="l" t="t" r="r" b="b"/>
              <a:pathLst>
                <a:path w="11297" h="11376" extrusionOk="0">
                  <a:moveTo>
                    <a:pt x="6463" y="557"/>
                  </a:moveTo>
                  <a:cubicBezTo>
                    <a:pt x="7242" y="557"/>
                    <a:pt x="7954" y="769"/>
                    <a:pt x="8542" y="1187"/>
                  </a:cubicBezTo>
                  <a:cubicBezTo>
                    <a:pt x="9460" y="1843"/>
                    <a:pt x="9965" y="2848"/>
                    <a:pt x="10228" y="3572"/>
                  </a:cubicBezTo>
                  <a:cubicBezTo>
                    <a:pt x="10602" y="4612"/>
                    <a:pt x="10734" y="5749"/>
                    <a:pt x="10607" y="6852"/>
                  </a:cubicBezTo>
                  <a:cubicBezTo>
                    <a:pt x="10505" y="7727"/>
                    <a:pt x="10247" y="8456"/>
                    <a:pt x="9849" y="9014"/>
                  </a:cubicBezTo>
                  <a:cubicBezTo>
                    <a:pt x="8772" y="10529"/>
                    <a:pt x="6745" y="10821"/>
                    <a:pt x="5345" y="10821"/>
                  </a:cubicBezTo>
                  <a:cubicBezTo>
                    <a:pt x="5146" y="10821"/>
                    <a:pt x="4961" y="10815"/>
                    <a:pt x="4792" y="10806"/>
                  </a:cubicBezTo>
                  <a:cubicBezTo>
                    <a:pt x="4315" y="10777"/>
                    <a:pt x="3815" y="10729"/>
                    <a:pt x="3377" y="10525"/>
                  </a:cubicBezTo>
                  <a:cubicBezTo>
                    <a:pt x="3009" y="10355"/>
                    <a:pt x="2649" y="10059"/>
                    <a:pt x="2285" y="9616"/>
                  </a:cubicBezTo>
                  <a:cubicBezTo>
                    <a:pt x="987" y="8048"/>
                    <a:pt x="603" y="5768"/>
                    <a:pt x="1327" y="3951"/>
                  </a:cubicBezTo>
                  <a:cubicBezTo>
                    <a:pt x="1886" y="2543"/>
                    <a:pt x="3397" y="1260"/>
                    <a:pt x="5079" y="765"/>
                  </a:cubicBezTo>
                  <a:cubicBezTo>
                    <a:pt x="5554" y="625"/>
                    <a:pt x="6019" y="557"/>
                    <a:pt x="6463" y="557"/>
                  </a:cubicBezTo>
                  <a:close/>
                  <a:moveTo>
                    <a:pt x="6469" y="1"/>
                  </a:moveTo>
                  <a:cubicBezTo>
                    <a:pt x="5971" y="1"/>
                    <a:pt x="5452" y="78"/>
                    <a:pt x="4922" y="235"/>
                  </a:cubicBezTo>
                  <a:cubicBezTo>
                    <a:pt x="3086" y="774"/>
                    <a:pt x="1435" y="2188"/>
                    <a:pt x="812" y="3747"/>
                  </a:cubicBezTo>
                  <a:cubicBezTo>
                    <a:pt x="1" y="5778"/>
                    <a:pt x="414" y="8222"/>
                    <a:pt x="1857" y="9971"/>
                  </a:cubicBezTo>
                  <a:cubicBezTo>
                    <a:pt x="2274" y="10476"/>
                    <a:pt x="2697" y="10826"/>
                    <a:pt x="3149" y="11030"/>
                  </a:cubicBezTo>
                  <a:cubicBezTo>
                    <a:pt x="3664" y="11273"/>
                    <a:pt x="4227" y="11331"/>
                    <a:pt x="4763" y="11360"/>
                  </a:cubicBezTo>
                  <a:cubicBezTo>
                    <a:pt x="4942" y="11371"/>
                    <a:pt x="5137" y="11375"/>
                    <a:pt x="5346" y="11375"/>
                  </a:cubicBezTo>
                  <a:cubicBezTo>
                    <a:pt x="6866" y="11375"/>
                    <a:pt x="9086" y="11050"/>
                    <a:pt x="10301" y="9339"/>
                  </a:cubicBezTo>
                  <a:cubicBezTo>
                    <a:pt x="10757" y="8698"/>
                    <a:pt x="11044" y="7882"/>
                    <a:pt x="11156" y="6915"/>
                  </a:cubicBezTo>
                  <a:cubicBezTo>
                    <a:pt x="11297" y="5729"/>
                    <a:pt x="11156" y="4505"/>
                    <a:pt x="10748" y="3383"/>
                  </a:cubicBezTo>
                  <a:cubicBezTo>
                    <a:pt x="10335" y="2236"/>
                    <a:pt x="9684" y="1323"/>
                    <a:pt x="8862" y="735"/>
                  </a:cubicBezTo>
                  <a:cubicBezTo>
                    <a:pt x="8180" y="249"/>
                    <a:pt x="7360" y="1"/>
                    <a:pt x="646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49"/>
            <p:cNvSpPr/>
            <p:nvPr/>
          </p:nvSpPr>
          <p:spPr>
            <a:xfrm>
              <a:off x="2602625" y="4712250"/>
              <a:ext cx="1037175" cy="134950"/>
            </a:xfrm>
            <a:custGeom>
              <a:avLst/>
              <a:gdLst/>
              <a:ahLst/>
              <a:cxnLst/>
              <a:rect l="l" t="t" r="r" b="b"/>
              <a:pathLst>
                <a:path w="41487" h="5398" extrusionOk="0">
                  <a:moveTo>
                    <a:pt x="601" y="0"/>
                  </a:moveTo>
                  <a:cubicBezTo>
                    <a:pt x="555" y="0"/>
                    <a:pt x="509" y="3"/>
                    <a:pt x="462" y="10"/>
                  </a:cubicBezTo>
                  <a:cubicBezTo>
                    <a:pt x="175" y="43"/>
                    <a:pt x="0" y="199"/>
                    <a:pt x="73" y="344"/>
                  </a:cubicBezTo>
                  <a:cubicBezTo>
                    <a:pt x="817" y="1865"/>
                    <a:pt x="3736" y="3187"/>
                    <a:pt x="8759" y="4270"/>
                  </a:cubicBezTo>
                  <a:cubicBezTo>
                    <a:pt x="12210" y="5019"/>
                    <a:pt x="17350" y="5329"/>
                    <a:pt x="21013" y="5378"/>
                  </a:cubicBezTo>
                  <a:cubicBezTo>
                    <a:pt x="22072" y="5392"/>
                    <a:pt x="23083" y="5398"/>
                    <a:pt x="24059" y="5398"/>
                  </a:cubicBezTo>
                  <a:cubicBezTo>
                    <a:pt x="29680" y="5398"/>
                    <a:pt x="34208" y="5169"/>
                    <a:pt x="41000" y="4571"/>
                  </a:cubicBezTo>
                  <a:cubicBezTo>
                    <a:pt x="41291" y="4547"/>
                    <a:pt x="41486" y="4407"/>
                    <a:pt x="41437" y="4255"/>
                  </a:cubicBezTo>
                  <a:cubicBezTo>
                    <a:pt x="41395" y="4118"/>
                    <a:pt x="41169" y="4023"/>
                    <a:pt x="40919" y="4023"/>
                  </a:cubicBezTo>
                  <a:cubicBezTo>
                    <a:pt x="40886" y="4023"/>
                    <a:pt x="40853" y="4024"/>
                    <a:pt x="40820" y="4028"/>
                  </a:cubicBezTo>
                  <a:cubicBezTo>
                    <a:pt x="34085" y="4616"/>
                    <a:pt x="29598" y="4844"/>
                    <a:pt x="24027" y="4844"/>
                  </a:cubicBezTo>
                  <a:cubicBezTo>
                    <a:pt x="23068" y="4844"/>
                    <a:pt x="22077" y="4837"/>
                    <a:pt x="21036" y="4824"/>
                  </a:cubicBezTo>
                  <a:cubicBezTo>
                    <a:pt x="17636" y="4780"/>
                    <a:pt x="12486" y="4474"/>
                    <a:pt x="9172" y="3760"/>
                  </a:cubicBezTo>
                  <a:cubicBezTo>
                    <a:pt x="4474" y="2745"/>
                    <a:pt x="1763" y="1550"/>
                    <a:pt x="1113" y="209"/>
                  </a:cubicBezTo>
                  <a:cubicBezTo>
                    <a:pt x="1051" y="82"/>
                    <a:pt x="837" y="0"/>
                    <a:pt x="6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49"/>
            <p:cNvSpPr/>
            <p:nvPr/>
          </p:nvSpPr>
          <p:spPr>
            <a:xfrm>
              <a:off x="4699625" y="4673400"/>
              <a:ext cx="428900" cy="69325"/>
            </a:xfrm>
            <a:custGeom>
              <a:avLst/>
              <a:gdLst/>
              <a:ahLst/>
              <a:cxnLst/>
              <a:rect l="l" t="t" r="r" b="b"/>
              <a:pathLst>
                <a:path w="17156" h="2773" extrusionOk="0">
                  <a:moveTo>
                    <a:pt x="16546" y="0"/>
                  </a:moveTo>
                  <a:cubicBezTo>
                    <a:pt x="16456" y="0"/>
                    <a:pt x="16365" y="12"/>
                    <a:pt x="16281" y="37"/>
                  </a:cubicBezTo>
                  <a:cubicBezTo>
                    <a:pt x="15358" y="310"/>
                    <a:pt x="14274" y="445"/>
                    <a:pt x="13230" y="582"/>
                  </a:cubicBezTo>
                  <a:lnTo>
                    <a:pt x="462" y="2224"/>
                  </a:lnTo>
                  <a:cubicBezTo>
                    <a:pt x="175" y="2263"/>
                    <a:pt x="0" y="2409"/>
                    <a:pt x="74" y="2559"/>
                  </a:cubicBezTo>
                  <a:cubicBezTo>
                    <a:pt x="132" y="2685"/>
                    <a:pt x="350" y="2773"/>
                    <a:pt x="588" y="2773"/>
                  </a:cubicBezTo>
                  <a:cubicBezTo>
                    <a:pt x="632" y="2773"/>
                    <a:pt x="675" y="2768"/>
                    <a:pt x="719" y="2763"/>
                  </a:cubicBezTo>
                  <a:lnTo>
                    <a:pt x="13483" y="1122"/>
                  </a:lnTo>
                  <a:cubicBezTo>
                    <a:pt x="14604" y="981"/>
                    <a:pt x="15761" y="830"/>
                    <a:pt x="16811" y="519"/>
                  </a:cubicBezTo>
                  <a:cubicBezTo>
                    <a:pt x="17064" y="445"/>
                    <a:pt x="17156" y="276"/>
                    <a:pt x="17010" y="140"/>
                  </a:cubicBezTo>
                  <a:cubicBezTo>
                    <a:pt x="16912" y="51"/>
                    <a:pt x="16732" y="0"/>
                    <a:pt x="1654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49"/>
            <p:cNvSpPr/>
            <p:nvPr/>
          </p:nvSpPr>
          <p:spPr>
            <a:xfrm>
              <a:off x="3700025" y="4802400"/>
              <a:ext cx="97400" cy="19050"/>
            </a:xfrm>
            <a:custGeom>
              <a:avLst/>
              <a:gdLst/>
              <a:ahLst/>
              <a:cxnLst/>
              <a:rect l="l" t="t" r="r" b="b"/>
              <a:pathLst>
                <a:path w="3896" h="762" extrusionOk="0">
                  <a:moveTo>
                    <a:pt x="3323" y="1"/>
                  </a:moveTo>
                  <a:cubicBezTo>
                    <a:pt x="3301" y="1"/>
                    <a:pt x="3278" y="2"/>
                    <a:pt x="3255" y="3"/>
                  </a:cubicBezTo>
                  <a:lnTo>
                    <a:pt x="496" y="207"/>
                  </a:lnTo>
                  <a:cubicBezTo>
                    <a:pt x="198" y="232"/>
                    <a:pt x="0" y="373"/>
                    <a:pt x="39" y="523"/>
                  </a:cubicBezTo>
                  <a:cubicBezTo>
                    <a:pt x="77" y="660"/>
                    <a:pt x="306" y="761"/>
                    <a:pt x="568" y="761"/>
                  </a:cubicBezTo>
                  <a:cubicBezTo>
                    <a:pt x="593" y="761"/>
                    <a:pt x="617" y="761"/>
                    <a:pt x="646" y="756"/>
                  </a:cubicBezTo>
                  <a:lnTo>
                    <a:pt x="3405" y="552"/>
                  </a:lnTo>
                  <a:cubicBezTo>
                    <a:pt x="3696" y="533"/>
                    <a:pt x="3896" y="393"/>
                    <a:pt x="3857" y="241"/>
                  </a:cubicBezTo>
                  <a:cubicBezTo>
                    <a:pt x="3817" y="98"/>
                    <a:pt x="3587" y="1"/>
                    <a:pt x="332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49"/>
            <p:cNvSpPr/>
            <p:nvPr/>
          </p:nvSpPr>
          <p:spPr>
            <a:xfrm>
              <a:off x="2807025" y="3695891"/>
              <a:ext cx="2182775" cy="47850"/>
            </a:xfrm>
            <a:custGeom>
              <a:avLst/>
              <a:gdLst/>
              <a:ahLst/>
              <a:cxnLst/>
              <a:rect l="l" t="t" r="r" b="b"/>
              <a:pathLst>
                <a:path w="87311" h="1914" extrusionOk="0">
                  <a:moveTo>
                    <a:pt x="86805" y="1"/>
                  </a:moveTo>
                  <a:cubicBezTo>
                    <a:pt x="86783" y="1"/>
                    <a:pt x="86761" y="2"/>
                    <a:pt x="86738" y="4"/>
                  </a:cubicBezTo>
                  <a:lnTo>
                    <a:pt x="86023" y="23"/>
                  </a:lnTo>
                  <a:cubicBezTo>
                    <a:pt x="77638" y="232"/>
                    <a:pt x="69714" y="427"/>
                    <a:pt x="61591" y="1102"/>
                  </a:cubicBezTo>
                  <a:cubicBezTo>
                    <a:pt x="59369" y="1287"/>
                    <a:pt x="57066" y="1357"/>
                    <a:pt x="54726" y="1357"/>
                  </a:cubicBezTo>
                  <a:cubicBezTo>
                    <a:pt x="51120" y="1357"/>
                    <a:pt x="47427" y="1192"/>
                    <a:pt x="43809" y="1030"/>
                  </a:cubicBezTo>
                  <a:cubicBezTo>
                    <a:pt x="40272" y="873"/>
                    <a:pt x="36613" y="709"/>
                    <a:pt x="33164" y="709"/>
                  </a:cubicBezTo>
                  <a:cubicBezTo>
                    <a:pt x="20989" y="709"/>
                    <a:pt x="10324" y="651"/>
                    <a:pt x="559" y="524"/>
                  </a:cubicBezTo>
                  <a:cubicBezTo>
                    <a:pt x="307" y="524"/>
                    <a:pt x="16" y="640"/>
                    <a:pt x="11" y="791"/>
                  </a:cubicBezTo>
                  <a:cubicBezTo>
                    <a:pt x="0" y="947"/>
                    <a:pt x="234" y="1073"/>
                    <a:pt x="530" y="1077"/>
                  </a:cubicBezTo>
                  <a:cubicBezTo>
                    <a:pt x="10310" y="1205"/>
                    <a:pt x="20984" y="1268"/>
                    <a:pt x="33164" y="1268"/>
                  </a:cubicBezTo>
                  <a:cubicBezTo>
                    <a:pt x="36570" y="1268"/>
                    <a:pt x="40204" y="1427"/>
                    <a:pt x="43717" y="1584"/>
                  </a:cubicBezTo>
                  <a:cubicBezTo>
                    <a:pt x="47361" y="1743"/>
                    <a:pt x="51082" y="1914"/>
                    <a:pt x="54726" y="1914"/>
                  </a:cubicBezTo>
                  <a:cubicBezTo>
                    <a:pt x="57117" y="1914"/>
                    <a:pt x="59472" y="1840"/>
                    <a:pt x="61756" y="1651"/>
                  </a:cubicBezTo>
                  <a:cubicBezTo>
                    <a:pt x="69820" y="981"/>
                    <a:pt x="77715" y="786"/>
                    <a:pt x="86077" y="577"/>
                  </a:cubicBezTo>
                  <a:lnTo>
                    <a:pt x="86786" y="557"/>
                  </a:lnTo>
                  <a:cubicBezTo>
                    <a:pt x="87083" y="553"/>
                    <a:pt x="87311" y="422"/>
                    <a:pt x="87297" y="266"/>
                  </a:cubicBezTo>
                  <a:cubicBezTo>
                    <a:pt x="87283" y="127"/>
                    <a:pt x="87071" y="1"/>
                    <a:pt x="8680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39" name="Google Shape;2139;p49"/>
          <p:cNvGrpSpPr/>
          <p:nvPr/>
        </p:nvGrpSpPr>
        <p:grpSpPr>
          <a:xfrm>
            <a:off x="6920660" y="4488912"/>
            <a:ext cx="372999" cy="56602"/>
            <a:chOff x="7126144" y="4478908"/>
            <a:chExt cx="406140" cy="61631"/>
          </a:xfrm>
        </p:grpSpPr>
        <p:sp>
          <p:nvSpPr>
            <p:cNvPr id="2140" name="Google Shape;2140;p49"/>
            <p:cNvSpPr/>
            <p:nvPr/>
          </p:nvSpPr>
          <p:spPr>
            <a:xfrm>
              <a:off x="7132655" y="4478908"/>
              <a:ext cx="397883" cy="17718"/>
            </a:xfrm>
            <a:custGeom>
              <a:avLst/>
              <a:gdLst/>
              <a:ahLst/>
              <a:cxnLst/>
              <a:rect l="l" t="t" r="r" b="b"/>
              <a:pathLst>
                <a:path w="23467" h="1045" extrusionOk="0">
                  <a:moveTo>
                    <a:pt x="23161" y="1"/>
                  </a:moveTo>
                  <a:cubicBezTo>
                    <a:pt x="23147" y="1"/>
                    <a:pt x="23132" y="2"/>
                    <a:pt x="23117" y="4"/>
                  </a:cubicBezTo>
                  <a:cubicBezTo>
                    <a:pt x="21208" y="349"/>
                    <a:pt x="19264" y="408"/>
                    <a:pt x="17277" y="447"/>
                  </a:cubicBezTo>
                  <a:cubicBezTo>
                    <a:pt x="15715" y="476"/>
                    <a:pt x="14145" y="490"/>
                    <a:pt x="12572" y="490"/>
                  </a:cubicBezTo>
                  <a:cubicBezTo>
                    <a:pt x="9595" y="490"/>
                    <a:pt x="6608" y="438"/>
                    <a:pt x="3649" y="331"/>
                  </a:cubicBezTo>
                  <a:lnTo>
                    <a:pt x="3518" y="325"/>
                  </a:lnTo>
                  <a:cubicBezTo>
                    <a:pt x="3001" y="306"/>
                    <a:pt x="2476" y="288"/>
                    <a:pt x="1949" y="288"/>
                  </a:cubicBezTo>
                  <a:cubicBezTo>
                    <a:pt x="1386" y="288"/>
                    <a:pt x="822" y="309"/>
                    <a:pt x="263" y="374"/>
                  </a:cubicBezTo>
                  <a:cubicBezTo>
                    <a:pt x="112" y="394"/>
                    <a:pt x="0" y="535"/>
                    <a:pt x="20" y="685"/>
                  </a:cubicBezTo>
                  <a:cubicBezTo>
                    <a:pt x="37" y="824"/>
                    <a:pt x="151" y="930"/>
                    <a:pt x="290" y="930"/>
                  </a:cubicBezTo>
                  <a:cubicBezTo>
                    <a:pt x="302" y="930"/>
                    <a:pt x="314" y="929"/>
                    <a:pt x="326" y="928"/>
                  </a:cubicBezTo>
                  <a:cubicBezTo>
                    <a:pt x="865" y="863"/>
                    <a:pt x="1415" y="842"/>
                    <a:pt x="1964" y="842"/>
                  </a:cubicBezTo>
                  <a:cubicBezTo>
                    <a:pt x="2479" y="842"/>
                    <a:pt x="2993" y="860"/>
                    <a:pt x="3498" y="879"/>
                  </a:cubicBezTo>
                  <a:lnTo>
                    <a:pt x="3630" y="885"/>
                  </a:lnTo>
                  <a:cubicBezTo>
                    <a:pt x="6608" y="991"/>
                    <a:pt x="9611" y="1044"/>
                    <a:pt x="12603" y="1044"/>
                  </a:cubicBezTo>
                  <a:cubicBezTo>
                    <a:pt x="14168" y="1044"/>
                    <a:pt x="15732" y="1030"/>
                    <a:pt x="17287" y="1001"/>
                  </a:cubicBezTo>
                  <a:cubicBezTo>
                    <a:pt x="19298" y="962"/>
                    <a:pt x="21266" y="903"/>
                    <a:pt x="23213" y="553"/>
                  </a:cubicBezTo>
                  <a:cubicBezTo>
                    <a:pt x="23365" y="524"/>
                    <a:pt x="23467" y="379"/>
                    <a:pt x="23437" y="228"/>
                  </a:cubicBezTo>
                  <a:cubicBezTo>
                    <a:pt x="23411" y="93"/>
                    <a:pt x="23294" y="1"/>
                    <a:pt x="2316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49"/>
            <p:cNvSpPr/>
            <p:nvPr/>
          </p:nvSpPr>
          <p:spPr>
            <a:xfrm>
              <a:off x="7126144" y="4526653"/>
              <a:ext cx="406140" cy="13886"/>
            </a:xfrm>
            <a:custGeom>
              <a:avLst/>
              <a:gdLst/>
              <a:ahLst/>
              <a:cxnLst/>
              <a:rect l="l" t="t" r="r" b="b"/>
              <a:pathLst>
                <a:path w="23954" h="819" extrusionOk="0">
                  <a:moveTo>
                    <a:pt x="12933" y="0"/>
                  </a:moveTo>
                  <a:cubicBezTo>
                    <a:pt x="8705" y="0"/>
                    <a:pt x="4473" y="88"/>
                    <a:pt x="272" y="264"/>
                  </a:cubicBezTo>
                  <a:cubicBezTo>
                    <a:pt x="122" y="269"/>
                    <a:pt x="1" y="401"/>
                    <a:pt x="10" y="551"/>
                  </a:cubicBezTo>
                  <a:cubicBezTo>
                    <a:pt x="15" y="702"/>
                    <a:pt x="137" y="818"/>
                    <a:pt x="288" y="818"/>
                  </a:cubicBezTo>
                  <a:lnTo>
                    <a:pt x="297" y="818"/>
                  </a:lnTo>
                  <a:cubicBezTo>
                    <a:pt x="4472" y="645"/>
                    <a:pt x="8679" y="559"/>
                    <a:pt x="12882" y="559"/>
                  </a:cubicBezTo>
                  <a:cubicBezTo>
                    <a:pt x="16485" y="559"/>
                    <a:pt x="20085" y="622"/>
                    <a:pt x="23662" y="750"/>
                  </a:cubicBezTo>
                  <a:cubicBezTo>
                    <a:pt x="23817" y="745"/>
                    <a:pt x="23943" y="634"/>
                    <a:pt x="23947" y="482"/>
                  </a:cubicBezTo>
                  <a:cubicBezTo>
                    <a:pt x="23953" y="327"/>
                    <a:pt x="23831" y="201"/>
                    <a:pt x="23680" y="191"/>
                  </a:cubicBezTo>
                  <a:cubicBezTo>
                    <a:pt x="20115" y="64"/>
                    <a:pt x="16525" y="0"/>
                    <a:pt x="1293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42" name="Google Shape;2142;p49"/>
          <p:cNvGrpSpPr/>
          <p:nvPr/>
        </p:nvGrpSpPr>
        <p:grpSpPr>
          <a:xfrm>
            <a:off x="2419731" y="4488316"/>
            <a:ext cx="2102195" cy="57605"/>
            <a:chOff x="2225019" y="4478375"/>
            <a:chExt cx="964044" cy="62717"/>
          </a:xfrm>
        </p:grpSpPr>
        <p:sp>
          <p:nvSpPr>
            <p:cNvPr id="2143" name="Google Shape;2143;p49"/>
            <p:cNvSpPr/>
            <p:nvPr/>
          </p:nvSpPr>
          <p:spPr>
            <a:xfrm>
              <a:off x="2227003" y="4478375"/>
              <a:ext cx="962061" cy="16006"/>
            </a:xfrm>
            <a:custGeom>
              <a:avLst/>
              <a:gdLst/>
              <a:ahLst/>
              <a:cxnLst/>
              <a:rect l="l" t="t" r="r" b="b"/>
              <a:pathLst>
                <a:path w="56742" h="944" extrusionOk="0">
                  <a:moveTo>
                    <a:pt x="21596" y="0"/>
                  </a:moveTo>
                  <a:cubicBezTo>
                    <a:pt x="14471" y="0"/>
                    <a:pt x="7353" y="49"/>
                    <a:pt x="272" y="147"/>
                  </a:cubicBezTo>
                  <a:cubicBezTo>
                    <a:pt x="122" y="151"/>
                    <a:pt x="0" y="273"/>
                    <a:pt x="0" y="429"/>
                  </a:cubicBezTo>
                  <a:cubicBezTo>
                    <a:pt x="0" y="576"/>
                    <a:pt x="123" y="702"/>
                    <a:pt x="260" y="702"/>
                  </a:cubicBezTo>
                  <a:cubicBezTo>
                    <a:pt x="267" y="702"/>
                    <a:pt x="274" y="701"/>
                    <a:pt x="281" y="701"/>
                  </a:cubicBezTo>
                  <a:cubicBezTo>
                    <a:pt x="7359" y="603"/>
                    <a:pt x="14474" y="554"/>
                    <a:pt x="21597" y="554"/>
                  </a:cubicBezTo>
                  <a:cubicBezTo>
                    <a:pt x="33235" y="554"/>
                    <a:pt x="44896" y="684"/>
                    <a:pt x="56454" y="943"/>
                  </a:cubicBezTo>
                  <a:lnTo>
                    <a:pt x="56460" y="943"/>
                  </a:lnTo>
                  <a:cubicBezTo>
                    <a:pt x="56610" y="943"/>
                    <a:pt x="56732" y="827"/>
                    <a:pt x="56736" y="676"/>
                  </a:cubicBezTo>
                  <a:cubicBezTo>
                    <a:pt x="56741" y="521"/>
                    <a:pt x="56620" y="394"/>
                    <a:pt x="56465" y="389"/>
                  </a:cubicBezTo>
                  <a:cubicBezTo>
                    <a:pt x="44903" y="130"/>
                    <a:pt x="33239" y="0"/>
                    <a:pt x="2159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49"/>
            <p:cNvSpPr/>
            <p:nvPr/>
          </p:nvSpPr>
          <p:spPr>
            <a:xfrm>
              <a:off x="2225019" y="4525425"/>
              <a:ext cx="963383" cy="15666"/>
            </a:xfrm>
            <a:custGeom>
              <a:avLst/>
              <a:gdLst/>
              <a:ahLst/>
              <a:cxnLst/>
              <a:rect l="l" t="t" r="r" b="b"/>
              <a:pathLst>
                <a:path w="56820" h="924" extrusionOk="0">
                  <a:moveTo>
                    <a:pt x="288" y="0"/>
                  </a:moveTo>
                  <a:cubicBezTo>
                    <a:pt x="161" y="0"/>
                    <a:pt x="5" y="117"/>
                    <a:pt x="5" y="272"/>
                  </a:cubicBezTo>
                  <a:cubicBezTo>
                    <a:pt x="1" y="423"/>
                    <a:pt x="117" y="549"/>
                    <a:pt x="272" y="554"/>
                  </a:cubicBezTo>
                  <a:cubicBezTo>
                    <a:pt x="4778" y="688"/>
                    <a:pt x="8893" y="720"/>
                    <a:pt x="12825" y="720"/>
                  </a:cubicBezTo>
                  <a:cubicBezTo>
                    <a:pt x="14447" y="720"/>
                    <a:pt x="16038" y="715"/>
                    <a:pt x="17612" y="709"/>
                  </a:cubicBezTo>
                  <a:cubicBezTo>
                    <a:pt x="19161" y="703"/>
                    <a:pt x="20676" y="699"/>
                    <a:pt x="22185" y="699"/>
                  </a:cubicBezTo>
                  <a:cubicBezTo>
                    <a:pt x="24534" y="699"/>
                    <a:pt x="26867" y="710"/>
                    <a:pt x="29286" y="749"/>
                  </a:cubicBezTo>
                  <a:cubicBezTo>
                    <a:pt x="34908" y="841"/>
                    <a:pt x="40738" y="923"/>
                    <a:pt x="46525" y="923"/>
                  </a:cubicBezTo>
                  <a:cubicBezTo>
                    <a:pt x="49902" y="923"/>
                    <a:pt x="53259" y="894"/>
                    <a:pt x="56548" y="821"/>
                  </a:cubicBezTo>
                  <a:cubicBezTo>
                    <a:pt x="56698" y="821"/>
                    <a:pt x="56820" y="695"/>
                    <a:pt x="56820" y="540"/>
                  </a:cubicBezTo>
                  <a:cubicBezTo>
                    <a:pt x="56815" y="391"/>
                    <a:pt x="56698" y="267"/>
                    <a:pt x="56541" y="267"/>
                  </a:cubicBezTo>
                  <a:cubicBezTo>
                    <a:pt x="56539" y="267"/>
                    <a:pt x="56536" y="267"/>
                    <a:pt x="56533" y="267"/>
                  </a:cubicBezTo>
                  <a:cubicBezTo>
                    <a:pt x="53217" y="339"/>
                    <a:pt x="49831" y="368"/>
                    <a:pt x="46427" y="368"/>
                  </a:cubicBezTo>
                  <a:cubicBezTo>
                    <a:pt x="40680" y="368"/>
                    <a:pt x="34884" y="286"/>
                    <a:pt x="29297" y="195"/>
                  </a:cubicBezTo>
                  <a:cubicBezTo>
                    <a:pt x="26984" y="155"/>
                    <a:pt x="24752" y="143"/>
                    <a:pt x="22513" y="143"/>
                  </a:cubicBezTo>
                  <a:cubicBezTo>
                    <a:pt x="20895" y="143"/>
                    <a:pt x="19273" y="149"/>
                    <a:pt x="17612" y="155"/>
                  </a:cubicBezTo>
                  <a:cubicBezTo>
                    <a:pt x="16038" y="161"/>
                    <a:pt x="14448" y="166"/>
                    <a:pt x="12827" y="166"/>
                  </a:cubicBezTo>
                  <a:cubicBezTo>
                    <a:pt x="8898" y="166"/>
                    <a:pt x="4790" y="135"/>
                    <a:pt x="28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45" name="Google Shape;2145;p49"/>
          <p:cNvGrpSpPr/>
          <p:nvPr/>
        </p:nvGrpSpPr>
        <p:grpSpPr>
          <a:xfrm>
            <a:off x="1897072" y="4488912"/>
            <a:ext cx="372999" cy="56602"/>
            <a:chOff x="7126144" y="4478908"/>
            <a:chExt cx="406140" cy="61631"/>
          </a:xfrm>
        </p:grpSpPr>
        <p:sp>
          <p:nvSpPr>
            <p:cNvPr id="2146" name="Google Shape;2146;p49"/>
            <p:cNvSpPr/>
            <p:nvPr/>
          </p:nvSpPr>
          <p:spPr>
            <a:xfrm>
              <a:off x="7132655" y="4478908"/>
              <a:ext cx="397883" cy="17718"/>
            </a:xfrm>
            <a:custGeom>
              <a:avLst/>
              <a:gdLst/>
              <a:ahLst/>
              <a:cxnLst/>
              <a:rect l="l" t="t" r="r" b="b"/>
              <a:pathLst>
                <a:path w="23467" h="1045" extrusionOk="0">
                  <a:moveTo>
                    <a:pt x="23161" y="1"/>
                  </a:moveTo>
                  <a:cubicBezTo>
                    <a:pt x="23147" y="1"/>
                    <a:pt x="23132" y="2"/>
                    <a:pt x="23117" y="4"/>
                  </a:cubicBezTo>
                  <a:cubicBezTo>
                    <a:pt x="21208" y="349"/>
                    <a:pt x="19264" y="408"/>
                    <a:pt x="17277" y="447"/>
                  </a:cubicBezTo>
                  <a:cubicBezTo>
                    <a:pt x="15715" y="476"/>
                    <a:pt x="14145" y="490"/>
                    <a:pt x="12572" y="490"/>
                  </a:cubicBezTo>
                  <a:cubicBezTo>
                    <a:pt x="9595" y="490"/>
                    <a:pt x="6608" y="438"/>
                    <a:pt x="3649" y="331"/>
                  </a:cubicBezTo>
                  <a:lnTo>
                    <a:pt x="3518" y="325"/>
                  </a:lnTo>
                  <a:cubicBezTo>
                    <a:pt x="3001" y="306"/>
                    <a:pt x="2476" y="288"/>
                    <a:pt x="1949" y="288"/>
                  </a:cubicBezTo>
                  <a:cubicBezTo>
                    <a:pt x="1386" y="288"/>
                    <a:pt x="822" y="309"/>
                    <a:pt x="263" y="374"/>
                  </a:cubicBezTo>
                  <a:cubicBezTo>
                    <a:pt x="112" y="394"/>
                    <a:pt x="0" y="535"/>
                    <a:pt x="20" y="685"/>
                  </a:cubicBezTo>
                  <a:cubicBezTo>
                    <a:pt x="37" y="824"/>
                    <a:pt x="151" y="930"/>
                    <a:pt x="290" y="930"/>
                  </a:cubicBezTo>
                  <a:cubicBezTo>
                    <a:pt x="302" y="930"/>
                    <a:pt x="314" y="929"/>
                    <a:pt x="326" y="928"/>
                  </a:cubicBezTo>
                  <a:cubicBezTo>
                    <a:pt x="865" y="863"/>
                    <a:pt x="1415" y="842"/>
                    <a:pt x="1964" y="842"/>
                  </a:cubicBezTo>
                  <a:cubicBezTo>
                    <a:pt x="2479" y="842"/>
                    <a:pt x="2993" y="860"/>
                    <a:pt x="3498" y="879"/>
                  </a:cubicBezTo>
                  <a:lnTo>
                    <a:pt x="3630" y="885"/>
                  </a:lnTo>
                  <a:cubicBezTo>
                    <a:pt x="6608" y="991"/>
                    <a:pt x="9611" y="1044"/>
                    <a:pt x="12603" y="1044"/>
                  </a:cubicBezTo>
                  <a:cubicBezTo>
                    <a:pt x="14168" y="1044"/>
                    <a:pt x="15732" y="1030"/>
                    <a:pt x="17287" y="1001"/>
                  </a:cubicBezTo>
                  <a:cubicBezTo>
                    <a:pt x="19298" y="962"/>
                    <a:pt x="21266" y="903"/>
                    <a:pt x="23213" y="553"/>
                  </a:cubicBezTo>
                  <a:cubicBezTo>
                    <a:pt x="23365" y="524"/>
                    <a:pt x="23467" y="379"/>
                    <a:pt x="23437" y="228"/>
                  </a:cubicBezTo>
                  <a:cubicBezTo>
                    <a:pt x="23411" y="93"/>
                    <a:pt x="23294" y="1"/>
                    <a:pt x="2316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49"/>
            <p:cNvSpPr/>
            <p:nvPr/>
          </p:nvSpPr>
          <p:spPr>
            <a:xfrm>
              <a:off x="7126144" y="4526653"/>
              <a:ext cx="406140" cy="13886"/>
            </a:xfrm>
            <a:custGeom>
              <a:avLst/>
              <a:gdLst/>
              <a:ahLst/>
              <a:cxnLst/>
              <a:rect l="l" t="t" r="r" b="b"/>
              <a:pathLst>
                <a:path w="23954" h="819" extrusionOk="0">
                  <a:moveTo>
                    <a:pt x="12933" y="0"/>
                  </a:moveTo>
                  <a:cubicBezTo>
                    <a:pt x="8705" y="0"/>
                    <a:pt x="4473" y="88"/>
                    <a:pt x="272" y="264"/>
                  </a:cubicBezTo>
                  <a:cubicBezTo>
                    <a:pt x="122" y="269"/>
                    <a:pt x="1" y="401"/>
                    <a:pt x="10" y="551"/>
                  </a:cubicBezTo>
                  <a:cubicBezTo>
                    <a:pt x="15" y="702"/>
                    <a:pt x="137" y="818"/>
                    <a:pt x="288" y="818"/>
                  </a:cubicBezTo>
                  <a:lnTo>
                    <a:pt x="297" y="818"/>
                  </a:lnTo>
                  <a:cubicBezTo>
                    <a:pt x="4472" y="645"/>
                    <a:pt x="8679" y="559"/>
                    <a:pt x="12882" y="559"/>
                  </a:cubicBezTo>
                  <a:cubicBezTo>
                    <a:pt x="16485" y="559"/>
                    <a:pt x="20085" y="622"/>
                    <a:pt x="23662" y="750"/>
                  </a:cubicBezTo>
                  <a:cubicBezTo>
                    <a:pt x="23817" y="745"/>
                    <a:pt x="23943" y="634"/>
                    <a:pt x="23947" y="482"/>
                  </a:cubicBezTo>
                  <a:cubicBezTo>
                    <a:pt x="23953" y="327"/>
                    <a:pt x="23831" y="201"/>
                    <a:pt x="23680" y="191"/>
                  </a:cubicBezTo>
                  <a:cubicBezTo>
                    <a:pt x="20115" y="64"/>
                    <a:pt x="16525" y="0"/>
                    <a:pt x="1293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48" name="Google Shape;2148;p49"/>
          <p:cNvGrpSpPr/>
          <p:nvPr/>
        </p:nvGrpSpPr>
        <p:grpSpPr>
          <a:xfrm>
            <a:off x="4670379" y="4488316"/>
            <a:ext cx="2102195" cy="57605"/>
            <a:chOff x="2225019" y="4478375"/>
            <a:chExt cx="964044" cy="62717"/>
          </a:xfrm>
        </p:grpSpPr>
        <p:sp>
          <p:nvSpPr>
            <p:cNvPr id="2149" name="Google Shape;2149;p49"/>
            <p:cNvSpPr/>
            <p:nvPr/>
          </p:nvSpPr>
          <p:spPr>
            <a:xfrm>
              <a:off x="2227003" y="4478375"/>
              <a:ext cx="962061" cy="16006"/>
            </a:xfrm>
            <a:custGeom>
              <a:avLst/>
              <a:gdLst/>
              <a:ahLst/>
              <a:cxnLst/>
              <a:rect l="l" t="t" r="r" b="b"/>
              <a:pathLst>
                <a:path w="56742" h="944" extrusionOk="0">
                  <a:moveTo>
                    <a:pt x="21596" y="0"/>
                  </a:moveTo>
                  <a:cubicBezTo>
                    <a:pt x="14471" y="0"/>
                    <a:pt x="7353" y="49"/>
                    <a:pt x="272" y="147"/>
                  </a:cubicBezTo>
                  <a:cubicBezTo>
                    <a:pt x="122" y="151"/>
                    <a:pt x="0" y="273"/>
                    <a:pt x="0" y="429"/>
                  </a:cubicBezTo>
                  <a:cubicBezTo>
                    <a:pt x="0" y="576"/>
                    <a:pt x="123" y="702"/>
                    <a:pt x="260" y="702"/>
                  </a:cubicBezTo>
                  <a:cubicBezTo>
                    <a:pt x="267" y="702"/>
                    <a:pt x="274" y="701"/>
                    <a:pt x="281" y="701"/>
                  </a:cubicBezTo>
                  <a:cubicBezTo>
                    <a:pt x="7359" y="603"/>
                    <a:pt x="14474" y="554"/>
                    <a:pt x="21597" y="554"/>
                  </a:cubicBezTo>
                  <a:cubicBezTo>
                    <a:pt x="33235" y="554"/>
                    <a:pt x="44896" y="684"/>
                    <a:pt x="56454" y="943"/>
                  </a:cubicBezTo>
                  <a:lnTo>
                    <a:pt x="56460" y="943"/>
                  </a:lnTo>
                  <a:cubicBezTo>
                    <a:pt x="56610" y="943"/>
                    <a:pt x="56732" y="827"/>
                    <a:pt x="56736" y="676"/>
                  </a:cubicBezTo>
                  <a:cubicBezTo>
                    <a:pt x="56741" y="521"/>
                    <a:pt x="56620" y="394"/>
                    <a:pt x="56465" y="389"/>
                  </a:cubicBezTo>
                  <a:cubicBezTo>
                    <a:pt x="44903" y="130"/>
                    <a:pt x="33239" y="0"/>
                    <a:pt x="2159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49"/>
            <p:cNvSpPr/>
            <p:nvPr/>
          </p:nvSpPr>
          <p:spPr>
            <a:xfrm>
              <a:off x="2225019" y="4525425"/>
              <a:ext cx="963383" cy="15666"/>
            </a:xfrm>
            <a:custGeom>
              <a:avLst/>
              <a:gdLst/>
              <a:ahLst/>
              <a:cxnLst/>
              <a:rect l="l" t="t" r="r" b="b"/>
              <a:pathLst>
                <a:path w="56820" h="924" extrusionOk="0">
                  <a:moveTo>
                    <a:pt x="288" y="0"/>
                  </a:moveTo>
                  <a:cubicBezTo>
                    <a:pt x="161" y="0"/>
                    <a:pt x="5" y="117"/>
                    <a:pt x="5" y="272"/>
                  </a:cubicBezTo>
                  <a:cubicBezTo>
                    <a:pt x="1" y="423"/>
                    <a:pt x="117" y="549"/>
                    <a:pt x="272" y="554"/>
                  </a:cubicBezTo>
                  <a:cubicBezTo>
                    <a:pt x="4778" y="688"/>
                    <a:pt x="8893" y="720"/>
                    <a:pt x="12825" y="720"/>
                  </a:cubicBezTo>
                  <a:cubicBezTo>
                    <a:pt x="14447" y="720"/>
                    <a:pt x="16038" y="715"/>
                    <a:pt x="17612" y="709"/>
                  </a:cubicBezTo>
                  <a:cubicBezTo>
                    <a:pt x="19161" y="703"/>
                    <a:pt x="20676" y="699"/>
                    <a:pt x="22185" y="699"/>
                  </a:cubicBezTo>
                  <a:cubicBezTo>
                    <a:pt x="24534" y="699"/>
                    <a:pt x="26867" y="710"/>
                    <a:pt x="29286" y="749"/>
                  </a:cubicBezTo>
                  <a:cubicBezTo>
                    <a:pt x="34908" y="841"/>
                    <a:pt x="40738" y="923"/>
                    <a:pt x="46525" y="923"/>
                  </a:cubicBezTo>
                  <a:cubicBezTo>
                    <a:pt x="49902" y="923"/>
                    <a:pt x="53259" y="894"/>
                    <a:pt x="56548" y="821"/>
                  </a:cubicBezTo>
                  <a:cubicBezTo>
                    <a:pt x="56698" y="821"/>
                    <a:pt x="56820" y="695"/>
                    <a:pt x="56820" y="540"/>
                  </a:cubicBezTo>
                  <a:cubicBezTo>
                    <a:pt x="56815" y="391"/>
                    <a:pt x="56698" y="267"/>
                    <a:pt x="56541" y="267"/>
                  </a:cubicBezTo>
                  <a:cubicBezTo>
                    <a:pt x="56539" y="267"/>
                    <a:pt x="56536" y="267"/>
                    <a:pt x="56533" y="267"/>
                  </a:cubicBezTo>
                  <a:cubicBezTo>
                    <a:pt x="53217" y="339"/>
                    <a:pt x="49831" y="368"/>
                    <a:pt x="46427" y="368"/>
                  </a:cubicBezTo>
                  <a:cubicBezTo>
                    <a:pt x="40680" y="368"/>
                    <a:pt x="34884" y="286"/>
                    <a:pt x="29297" y="195"/>
                  </a:cubicBezTo>
                  <a:cubicBezTo>
                    <a:pt x="26984" y="155"/>
                    <a:pt x="24752" y="143"/>
                    <a:pt x="22513" y="143"/>
                  </a:cubicBezTo>
                  <a:cubicBezTo>
                    <a:pt x="20895" y="143"/>
                    <a:pt x="19273" y="149"/>
                    <a:pt x="17612" y="155"/>
                  </a:cubicBezTo>
                  <a:cubicBezTo>
                    <a:pt x="16038" y="161"/>
                    <a:pt x="14448" y="166"/>
                    <a:pt x="12827" y="166"/>
                  </a:cubicBezTo>
                  <a:cubicBezTo>
                    <a:pt x="8898" y="166"/>
                    <a:pt x="4790" y="135"/>
                    <a:pt x="28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51" name="Google Shape;2151;p49"/>
          <p:cNvSpPr txBox="1"/>
          <p:nvPr/>
        </p:nvSpPr>
        <p:spPr>
          <a:xfrm>
            <a:off x="1826603" y="3684952"/>
            <a:ext cx="1071900" cy="258300"/>
          </a:xfrm>
          <a:prstGeom prst="rect">
            <a:avLst/>
          </a:prstGeom>
          <a:noFill/>
          <a:ln>
            <a:noFill/>
          </a:ln>
        </p:spPr>
        <p:txBody>
          <a:bodyPr spcFirstLastPara="1" wrap="square" lIns="0" tIns="67600" rIns="0" bIns="0" anchor="t" anchorCtr="0">
            <a:noAutofit/>
          </a:bodyPr>
          <a:lstStyle/>
          <a:p>
            <a:pPr marL="0" marR="0" lvl="0" indent="0" algn="ctr" rtl="0">
              <a:lnSpc>
                <a:spcPct val="100000"/>
              </a:lnSpc>
              <a:spcBef>
                <a:spcPts val="0"/>
              </a:spcBef>
              <a:spcAft>
                <a:spcPts val="0"/>
              </a:spcAft>
              <a:buNone/>
            </a:pPr>
            <a:r>
              <a:rPr lang="zh-CN" altLang="en-US" dirty="0">
                <a:solidFill>
                  <a:schemeClr val="accent3"/>
                </a:solidFill>
                <a:latin typeface="Sue Ellen Francisco"/>
                <a:ea typeface="Sue Ellen Francisco"/>
                <a:cs typeface="Sue Ellen Francisco"/>
                <a:sym typeface="Sue Ellen Francisco"/>
              </a:rPr>
              <a:t>创建角色</a:t>
            </a:r>
            <a:endParaRPr lang="en-US" dirty="0">
              <a:solidFill>
                <a:schemeClr val="accent3"/>
              </a:solidFill>
              <a:latin typeface="Sue Ellen Francisco"/>
              <a:ea typeface="Sue Ellen Francisco"/>
              <a:cs typeface="Sue Ellen Francisco"/>
              <a:sym typeface="Sue Ellen Francisco"/>
            </a:endParaRPr>
          </a:p>
        </p:txBody>
      </p:sp>
      <p:sp>
        <p:nvSpPr>
          <p:cNvPr id="2152" name="Google Shape;2152;p49"/>
          <p:cNvSpPr txBox="1"/>
          <p:nvPr/>
        </p:nvSpPr>
        <p:spPr>
          <a:xfrm>
            <a:off x="1620600" y="2213343"/>
            <a:ext cx="1474500" cy="1019400"/>
          </a:xfrm>
          <a:prstGeom prst="rect">
            <a:avLst/>
          </a:prstGeom>
          <a:noFill/>
          <a:ln>
            <a:noFill/>
          </a:ln>
        </p:spPr>
        <p:txBody>
          <a:bodyPr spcFirstLastPara="1" wrap="square" lIns="0" tIns="6025" rIns="0" bIns="0" anchor="ctr" anchorCtr="0">
            <a:noAutofit/>
          </a:bodyPr>
          <a:lstStyle/>
          <a:p>
            <a:pPr marL="0" marR="0" lvl="0" indent="0" algn="ctr" rtl="0">
              <a:lnSpc>
                <a:spcPct val="100000"/>
              </a:lnSpc>
              <a:spcBef>
                <a:spcPts val="0"/>
              </a:spcBef>
              <a:spcAft>
                <a:spcPts val="0"/>
              </a:spcAft>
              <a:buNone/>
            </a:pPr>
            <a:r>
              <a:rPr lang="zh-CN" altLang="en-US" sz="1200" dirty="0">
                <a:solidFill>
                  <a:srgbClr val="F3F3F3"/>
                </a:solidFill>
                <a:latin typeface="Barlow Semi Condensed Light"/>
                <a:ea typeface="Barlow Semi Condensed Light"/>
                <a:cs typeface="Barlow Semi Condensed Light"/>
                <a:sym typeface="Barlow Semi Condensed Light"/>
              </a:rPr>
              <a:t>实现用户能够创建个性化角色，包括姓名、性别和属性。</a:t>
            </a:r>
            <a:endParaRPr lang="en-US" sz="1200" dirty="0">
              <a:solidFill>
                <a:srgbClr val="F3F3F3"/>
              </a:solidFill>
              <a:latin typeface="Barlow Semi Condensed Light"/>
              <a:ea typeface="Barlow Semi Condensed Light"/>
              <a:cs typeface="Barlow Semi Condensed Light"/>
              <a:sym typeface="Barlow Semi Condensed Light"/>
            </a:endParaRPr>
          </a:p>
        </p:txBody>
      </p:sp>
      <p:sp>
        <p:nvSpPr>
          <p:cNvPr id="2153" name="Google Shape;2153;p49"/>
          <p:cNvSpPr txBox="1"/>
          <p:nvPr/>
        </p:nvSpPr>
        <p:spPr>
          <a:xfrm>
            <a:off x="3844825" y="2152143"/>
            <a:ext cx="1474500" cy="1141800"/>
          </a:xfrm>
          <a:prstGeom prst="rect">
            <a:avLst/>
          </a:prstGeom>
          <a:noFill/>
          <a:ln>
            <a:noFill/>
          </a:ln>
        </p:spPr>
        <p:txBody>
          <a:bodyPr spcFirstLastPara="1" wrap="square" lIns="0" tIns="6025" rIns="0" bIns="0" anchor="ctr" anchorCtr="0">
            <a:noAutofit/>
          </a:bodyPr>
          <a:lstStyle/>
          <a:p>
            <a:pPr marL="0" marR="0" lvl="0" indent="0" algn="ctr" rtl="0">
              <a:lnSpc>
                <a:spcPct val="100000"/>
              </a:lnSpc>
              <a:spcBef>
                <a:spcPts val="0"/>
              </a:spcBef>
              <a:spcAft>
                <a:spcPts val="0"/>
              </a:spcAft>
              <a:buNone/>
            </a:pPr>
            <a:r>
              <a:rPr lang="zh-CN" altLang="en-US" sz="1200" dirty="0">
                <a:solidFill>
                  <a:srgbClr val="F3F3F3"/>
                </a:solidFill>
                <a:latin typeface="Barlow Semi Condensed Light"/>
                <a:ea typeface="Barlow Semi Condensed Light"/>
                <a:cs typeface="Barlow Semi Condensed Light"/>
                <a:sym typeface="Barlow Semi Condensed Light"/>
              </a:rPr>
              <a:t>建立主线系统，包括第一主线进度（学期）和第二主线进度（学分）。</a:t>
            </a:r>
          </a:p>
        </p:txBody>
      </p:sp>
      <p:sp>
        <p:nvSpPr>
          <p:cNvPr id="2154" name="Google Shape;2154;p49"/>
          <p:cNvSpPr txBox="1"/>
          <p:nvPr/>
        </p:nvSpPr>
        <p:spPr>
          <a:xfrm>
            <a:off x="6068975" y="2152143"/>
            <a:ext cx="1474500" cy="1141800"/>
          </a:xfrm>
          <a:prstGeom prst="rect">
            <a:avLst/>
          </a:prstGeom>
          <a:noFill/>
          <a:ln>
            <a:noFill/>
          </a:ln>
        </p:spPr>
        <p:txBody>
          <a:bodyPr spcFirstLastPara="1" wrap="square" lIns="0" tIns="6025" rIns="0" bIns="0" anchor="ctr" anchorCtr="0">
            <a:noAutofit/>
          </a:bodyPr>
          <a:lstStyle/>
          <a:p>
            <a:pPr marL="0" marR="0" lvl="0" indent="0" algn="ctr" rtl="0">
              <a:lnSpc>
                <a:spcPct val="100000"/>
              </a:lnSpc>
              <a:spcBef>
                <a:spcPts val="0"/>
              </a:spcBef>
              <a:spcAft>
                <a:spcPts val="0"/>
              </a:spcAft>
              <a:buNone/>
            </a:pPr>
            <a:r>
              <a:rPr lang="zh-CN" altLang="en-US" sz="1200" dirty="0">
                <a:solidFill>
                  <a:srgbClr val="F3F3F3"/>
                </a:solidFill>
                <a:latin typeface="Barlow Semi Condensed Light"/>
                <a:ea typeface="Barlow Semi Condensed Light"/>
                <a:cs typeface="Barlow Semi Condensed Light"/>
                <a:sym typeface="Barlow Semi Condensed Light"/>
              </a:rPr>
              <a:t>建立系统，使得特定事件能够触发相应的反馈或动作。</a:t>
            </a:r>
            <a:endParaRPr lang="en-US" sz="1200" dirty="0">
              <a:solidFill>
                <a:srgbClr val="F3F3F3"/>
              </a:solidFill>
              <a:latin typeface="Barlow Semi Condensed Light"/>
              <a:ea typeface="Barlow Semi Condensed Light"/>
              <a:cs typeface="Barlow Semi Condensed Light"/>
              <a:sym typeface="Barlow Semi Condensed Light"/>
            </a:endParaRPr>
          </a:p>
        </p:txBody>
      </p:sp>
      <p:sp>
        <p:nvSpPr>
          <p:cNvPr id="2155" name="Google Shape;2155;p49"/>
          <p:cNvSpPr txBox="1"/>
          <p:nvPr/>
        </p:nvSpPr>
        <p:spPr>
          <a:xfrm>
            <a:off x="4050651" y="3684952"/>
            <a:ext cx="1071900" cy="258300"/>
          </a:xfrm>
          <a:prstGeom prst="rect">
            <a:avLst/>
          </a:prstGeom>
          <a:noFill/>
          <a:ln>
            <a:noFill/>
          </a:ln>
        </p:spPr>
        <p:txBody>
          <a:bodyPr spcFirstLastPara="1" wrap="square" lIns="0" tIns="67600" rIns="0" bIns="0" anchor="t" anchorCtr="0">
            <a:noAutofit/>
          </a:bodyPr>
          <a:lstStyle/>
          <a:p>
            <a:pPr marL="0" marR="0" lvl="0" indent="0" algn="ctr" rtl="0">
              <a:lnSpc>
                <a:spcPct val="100000"/>
              </a:lnSpc>
              <a:spcBef>
                <a:spcPts val="0"/>
              </a:spcBef>
              <a:spcAft>
                <a:spcPts val="0"/>
              </a:spcAft>
              <a:buNone/>
            </a:pPr>
            <a:r>
              <a:rPr lang="zh-CN" altLang="en-US" dirty="0">
                <a:solidFill>
                  <a:srgbClr val="FFE599"/>
                </a:solidFill>
                <a:latin typeface="Sue Ellen Francisco"/>
                <a:ea typeface="Sue Ellen Francisco"/>
                <a:cs typeface="Sue Ellen Francisco"/>
                <a:sym typeface="Sue Ellen Francisco"/>
              </a:rPr>
              <a:t>主线系统</a:t>
            </a:r>
            <a:endParaRPr lang="en-US" dirty="0">
              <a:solidFill>
                <a:srgbClr val="FFE599"/>
              </a:solidFill>
              <a:latin typeface="Sue Ellen Francisco"/>
              <a:ea typeface="Sue Ellen Francisco"/>
              <a:cs typeface="Sue Ellen Francisco"/>
              <a:sym typeface="Sue Ellen Francisco"/>
            </a:endParaRPr>
          </a:p>
        </p:txBody>
      </p:sp>
      <p:sp>
        <p:nvSpPr>
          <p:cNvPr id="2156" name="Google Shape;2156;p49"/>
          <p:cNvSpPr txBox="1"/>
          <p:nvPr/>
        </p:nvSpPr>
        <p:spPr>
          <a:xfrm>
            <a:off x="6265742" y="3684952"/>
            <a:ext cx="1071900" cy="258300"/>
          </a:xfrm>
          <a:prstGeom prst="rect">
            <a:avLst/>
          </a:prstGeom>
          <a:noFill/>
          <a:ln>
            <a:noFill/>
          </a:ln>
        </p:spPr>
        <p:txBody>
          <a:bodyPr spcFirstLastPara="1" wrap="square" lIns="0" tIns="67600" rIns="0" bIns="0" anchor="t" anchorCtr="0">
            <a:noAutofit/>
          </a:bodyPr>
          <a:lstStyle/>
          <a:p>
            <a:pPr marL="0" marR="0" lvl="0" indent="0" algn="ctr" rtl="0">
              <a:lnSpc>
                <a:spcPct val="100000"/>
              </a:lnSpc>
              <a:spcBef>
                <a:spcPts val="0"/>
              </a:spcBef>
              <a:spcAft>
                <a:spcPts val="0"/>
              </a:spcAft>
              <a:buNone/>
            </a:pPr>
            <a:r>
              <a:rPr lang="zh-CN" altLang="en-US" dirty="0">
                <a:solidFill>
                  <a:srgbClr val="F9CB9C"/>
                </a:solidFill>
                <a:latin typeface="Sue Ellen Francisco"/>
                <a:ea typeface="Sue Ellen Francisco"/>
                <a:cs typeface="Sue Ellen Francisco"/>
                <a:sym typeface="Sue Ellen Francisco"/>
              </a:rPr>
              <a:t>事件执行</a:t>
            </a:r>
            <a:endParaRPr lang="en-US" dirty="0">
              <a:solidFill>
                <a:srgbClr val="F9CB9C"/>
              </a:solidFill>
              <a:latin typeface="Sue Ellen Francisco"/>
              <a:ea typeface="Sue Ellen Francisco"/>
              <a:cs typeface="Sue Ellen Francisco"/>
              <a:sym typeface="Sue Ellen Francisco"/>
            </a:endParaRPr>
          </a:p>
        </p:txBody>
      </p:sp>
      <p:sp>
        <p:nvSpPr>
          <p:cNvPr id="2157" name="Google Shape;2157;p49"/>
          <p:cNvSpPr/>
          <p:nvPr/>
        </p:nvSpPr>
        <p:spPr>
          <a:xfrm flipH="1">
            <a:off x="2287053" y="4459253"/>
            <a:ext cx="115886" cy="116060"/>
          </a:xfrm>
          <a:custGeom>
            <a:avLst/>
            <a:gdLst/>
            <a:ahLst/>
            <a:cxnLst/>
            <a:rect l="l" t="t" r="r" b="b"/>
            <a:pathLst>
              <a:path w="19379" h="19408" extrusionOk="0">
                <a:moveTo>
                  <a:pt x="8356" y="1"/>
                </a:moveTo>
                <a:cubicBezTo>
                  <a:pt x="8333" y="1"/>
                  <a:pt x="8316" y="12"/>
                  <a:pt x="8298" y="25"/>
                </a:cubicBezTo>
                <a:cubicBezTo>
                  <a:pt x="8209" y="94"/>
                  <a:pt x="8209" y="94"/>
                  <a:pt x="8898" y="1113"/>
                </a:cubicBezTo>
                <a:cubicBezTo>
                  <a:pt x="12498" y="6432"/>
                  <a:pt x="15023" y="10170"/>
                  <a:pt x="16458" y="12302"/>
                </a:cubicBezTo>
                <a:cubicBezTo>
                  <a:pt x="14674" y="9973"/>
                  <a:pt x="11788" y="6096"/>
                  <a:pt x="9961" y="3646"/>
                </a:cubicBezTo>
                <a:cubicBezTo>
                  <a:pt x="9296" y="2752"/>
                  <a:pt x="8724" y="1986"/>
                  <a:pt x="8319" y="1442"/>
                </a:cubicBezTo>
                <a:cubicBezTo>
                  <a:pt x="7756" y="688"/>
                  <a:pt x="7637" y="531"/>
                  <a:pt x="7561" y="531"/>
                </a:cubicBezTo>
                <a:cubicBezTo>
                  <a:pt x="7541" y="531"/>
                  <a:pt x="7524" y="542"/>
                  <a:pt x="7502" y="556"/>
                </a:cubicBezTo>
                <a:cubicBezTo>
                  <a:pt x="7473" y="573"/>
                  <a:pt x="7456" y="604"/>
                  <a:pt x="7449" y="635"/>
                </a:cubicBezTo>
                <a:cubicBezTo>
                  <a:pt x="7449" y="646"/>
                  <a:pt x="7446" y="656"/>
                  <a:pt x="7491" y="739"/>
                </a:cubicBezTo>
                <a:lnTo>
                  <a:pt x="7484" y="743"/>
                </a:lnTo>
                <a:cubicBezTo>
                  <a:pt x="7491" y="746"/>
                  <a:pt x="7498" y="756"/>
                  <a:pt x="7508" y="770"/>
                </a:cubicBezTo>
                <a:cubicBezTo>
                  <a:pt x="7764" y="1214"/>
                  <a:pt x="9061" y="3203"/>
                  <a:pt x="15564" y="12748"/>
                </a:cubicBezTo>
                <a:cubicBezTo>
                  <a:pt x="14483" y="11304"/>
                  <a:pt x="13076" y="9374"/>
                  <a:pt x="11832" y="7669"/>
                </a:cubicBezTo>
                <a:cubicBezTo>
                  <a:pt x="7359" y="1535"/>
                  <a:pt x="6798" y="830"/>
                  <a:pt x="6607" y="830"/>
                </a:cubicBezTo>
                <a:cubicBezTo>
                  <a:pt x="6581" y="830"/>
                  <a:pt x="6562" y="843"/>
                  <a:pt x="6541" y="857"/>
                </a:cubicBezTo>
                <a:cubicBezTo>
                  <a:pt x="6514" y="874"/>
                  <a:pt x="6496" y="902"/>
                  <a:pt x="6490" y="933"/>
                </a:cubicBezTo>
                <a:cubicBezTo>
                  <a:pt x="6483" y="967"/>
                  <a:pt x="6490" y="999"/>
                  <a:pt x="6507" y="1027"/>
                </a:cubicBezTo>
                <a:lnTo>
                  <a:pt x="13281" y="11068"/>
                </a:lnTo>
                <a:cubicBezTo>
                  <a:pt x="12637" y="10198"/>
                  <a:pt x="11946" y="9273"/>
                  <a:pt x="11257" y="8348"/>
                </a:cubicBezTo>
                <a:cubicBezTo>
                  <a:pt x="7238" y="2963"/>
                  <a:pt x="6171" y="1612"/>
                  <a:pt x="5831" y="1314"/>
                </a:cubicBezTo>
                <a:lnTo>
                  <a:pt x="5814" y="1290"/>
                </a:lnTo>
                <a:lnTo>
                  <a:pt x="5807" y="1293"/>
                </a:lnTo>
                <a:cubicBezTo>
                  <a:pt x="5755" y="1251"/>
                  <a:pt x="5722" y="1237"/>
                  <a:pt x="5698" y="1237"/>
                </a:cubicBezTo>
                <a:cubicBezTo>
                  <a:pt x="5677" y="1237"/>
                  <a:pt x="5662" y="1247"/>
                  <a:pt x="5647" y="1259"/>
                </a:cubicBezTo>
                <a:cubicBezTo>
                  <a:pt x="5592" y="1293"/>
                  <a:pt x="5578" y="1370"/>
                  <a:pt x="5613" y="1425"/>
                </a:cubicBezTo>
                <a:lnTo>
                  <a:pt x="13118" y="12551"/>
                </a:lnTo>
                <a:cubicBezTo>
                  <a:pt x="12293" y="11453"/>
                  <a:pt x="11368" y="10215"/>
                  <a:pt x="10440" y="8982"/>
                </a:cubicBezTo>
                <a:cubicBezTo>
                  <a:pt x="9040" y="7114"/>
                  <a:pt x="7640" y="5250"/>
                  <a:pt x="6587" y="3854"/>
                </a:cubicBezTo>
                <a:cubicBezTo>
                  <a:pt x="5460" y="2365"/>
                  <a:pt x="5031" y="1792"/>
                  <a:pt x="4837" y="1588"/>
                </a:cubicBezTo>
                <a:cubicBezTo>
                  <a:pt x="4837" y="1585"/>
                  <a:pt x="4833" y="1581"/>
                  <a:pt x="4833" y="1578"/>
                </a:cubicBezTo>
                <a:lnTo>
                  <a:pt x="4830" y="1578"/>
                </a:lnTo>
                <a:cubicBezTo>
                  <a:pt x="4763" y="1509"/>
                  <a:pt x="4727" y="1488"/>
                  <a:pt x="4699" y="1488"/>
                </a:cubicBezTo>
                <a:cubicBezTo>
                  <a:pt x="4681" y="1488"/>
                  <a:pt x="4666" y="1497"/>
                  <a:pt x="4649" y="1508"/>
                </a:cubicBezTo>
                <a:cubicBezTo>
                  <a:pt x="4625" y="1525"/>
                  <a:pt x="4605" y="1554"/>
                  <a:pt x="4598" y="1585"/>
                </a:cubicBezTo>
                <a:cubicBezTo>
                  <a:pt x="4598" y="1599"/>
                  <a:pt x="4595" y="1609"/>
                  <a:pt x="4639" y="1692"/>
                </a:cubicBezTo>
                <a:lnTo>
                  <a:pt x="4636" y="1695"/>
                </a:lnTo>
                <a:cubicBezTo>
                  <a:pt x="4639" y="1695"/>
                  <a:pt x="4639" y="1699"/>
                  <a:pt x="4643" y="1703"/>
                </a:cubicBezTo>
                <a:cubicBezTo>
                  <a:pt x="4862" y="2111"/>
                  <a:pt x="6101" y="4055"/>
                  <a:pt x="13000" y="14148"/>
                </a:cubicBezTo>
                <a:cubicBezTo>
                  <a:pt x="10308" y="10579"/>
                  <a:pt x="6036" y="4810"/>
                  <a:pt x="3995" y="2042"/>
                </a:cubicBezTo>
                <a:cubicBezTo>
                  <a:pt x="3972" y="2010"/>
                  <a:pt x="3936" y="1994"/>
                  <a:pt x="3899" y="1994"/>
                </a:cubicBezTo>
                <a:cubicBezTo>
                  <a:pt x="3875" y="1994"/>
                  <a:pt x="3850" y="2001"/>
                  <a:pt x="3829" y="2014"/>
                </a:cubicBezTo>
                <a:cubicBezTo>
                  <a:pt x="3776" y="2053"/>
                  <a:pt x="3749" y="2069"/>
                  <a:pt x="3808" y="2181"/>
                </a:cubicBezTo>
                <a:lnTo>
                  <a:pt x="3801" y="2187"/>
                </a:lnTo>
                <a:cubicBezTo>
                  <a:pt x="3801" y="2187"/>
                  <a:pt x="3815" y="2205"/>
                  <a:pt x="3835" y="2232"/>
                </a:cubicBezTo>
                <a:cubicBezTo>
                  <a:pt x="3901" y="2347"/>
                  <a:pt x="4026" y="2534"/>
                  <a:pt x="4238" y="2856"/>
                </a:cubicBezTo>
                <a:cubicBezTo>
                  <a:pt x="4521" y="3283"/>
                  <a:pt x="4931" y="3889"/>
                  <a:pt x="5423" y="4616"/>
                </a:cubicBezTo>
                <a:cubicBezTo>
                  <a:pt x="6403" y="6075"/>
                  <a:pt x="7713" y="8015"/>
                  <a:pt x="9026" y="9956"/>
                </a:cubicBezTo>
                <a:cubicBezTo>
                  <a:pt x="9934" y="11300"/>
                  <a:pt x="10841" y="12641"/>
                  <a:pt x="11639" y="13823"/>
                </a:cubicBezTo>
                <a:lnTo>
                  <a:pt x="3479" y="3005"/>
                </a:lnTo>
                <a:cubicBezTo>
                  <a:pt x="3455" y="2973"/>
                  <a:pt x="3419" y="2956"/>
                  <a:pt x="3382" y="2956"/>
                </a:cubicBezTo>
                <a:cubicBezTo>
                  <a:pt x="3359" y="2956"/>
                  <a:pt x="3336" y="2963"/>
                  <a:pt x="3316" y="2977"/>
                </a:cubicBezTo>
                <a:cubicBezTo>
                  <a:pt x="3288" y="2995"/>
                  <a:pt x="3267" y="3022"/>
                  <a:pt x="3264" y="3054"/>
                </a:cubicBezTo>
                <a:cubicBezTo>
                  <a:pt x="3261" y="3075"/>
                  <a:pt x="3257" y="3088"/>
                  <a:pt x="3285" y="3150"/>
                </a:cubicBezTo>
                <a:lnTo>
                  <a:pt x="3288" y="3150"/>
                </a:lnTo>
                <a:cubicBezTo>
                  <a:pt x="3413" y="3400"/>
                  <a:pt x="4075" y="4381"/>
                  <a:pt x="7356" y="9166"/>
                </a:cubicBezTo>
                <a:cubicBezTo>
                  <a:pt x="8936" y="11466"/>
                  <a:pt x="10755" y="14117"/>
                  <a:pt x="11940" y="15881"/>
                </a:cubicBezTo>
                <a:cubicBezTo>
                  <a:pt x="9542" y="12738"/>
                  <a:pt x="4812" y="6411"/>
                  <a:pt x="2675" y="3539"/>
                </a:cubicBezTo>
                <a:cubicBezTo>
                  <a:pt x="2652" y="3507"/>
                  <a:pt x="2615" y="3489"/>
                  <a:pt x="2578" y="3489"/>
                </a:cubicBezTo>
                <a:cubicBezTo>
                  <a:pt x="2554" y="3489"/>
                  <a:pt x="2530" y="3496"/>
                  <a:pt x="2508" y="3511"/>
                </a:cubicBezTo>
                <a:cubicBezTo>
                  <a:pt x="2484" y="3529"/>
                  <a:pt x="2460" y="3563"/>
                  <a:pt x="2453" y="3598"/>
                </a:cubicBezTo>
                <a:cubicBezTo>
                  <a:pt x="2388" y="3951"/>
                  <a:pt x="7300" y="11075"/>
                  <a:pt x="10637" y="15860"/>
                </a:cubicBezTo>
                <a:cubicBezTo>
                  <a:pt x="8437" y="13001"/>
                  <a:pt x="4695" y="7943"/>
                  <a:pt x="1951" y="4194"/>
                </a:cubicBezTo>
                <a:cubicBezTo>
                  <a:pt x="1927" y="4160"/>
                  <a:pt x="1891" y="4142"/>
                  <a:pt x="1854" y="4142"/>
                </a:cubicBezTo>
                <a:cubicBezTo>
                  <a:pt x="1831" y="4142"/>
                  <a:pt x="1808" y="4149"/>
                  <a:pt x="1788" y="4162"/>
                </a:cubicBezTo>
                <a:cubicBezTo>
                  <a:pt x="1760" y="4183"/>
                  <a:pt x="1736" y="4218"/>
                  <a:pt x="1732" y="4249"/>
                </a:cubicBezTo>
                <a:cubicBezTo>
                  <a:pt x="1670" y="4585"/>
                  <a:pt x="5914" y="10770"/>
                  <a:pt x="9206" y="15503"/>
                </a:cubicBezTo>
                <a:cubicBezTo>
                  <a:pt x="6819" y="12371"/>
                  <a:pt x="3406" y="7825"/>
                  <a:pt x="1718" y="5569"/>
                </a:cubicBezTo>
                <a:cubicBezTo>
                  <a:pt x="1694" y="5538"/>
                  <a:pt x="1658" y="5522"/>
                  <a:pt x="1622" y="5522"/>
                </a:cubicBezTo>
                <a:cubicBezTo>
                  <a:pt x="1597" y="5522"/>
                  <a:pt x="1571" y="5530"/>
                  <a:pt x="1549" y="5545"/>
                </a:cubicBezTo>
                <a:cubicBezTo>
                  <a:pt x="1497" y="5583"/>
                  <a:pt x="1483" y="5656"/>
                  <a:pt x="1521" y="5712"/>
                </a:cubicBezTo>
                <a:cubicBezTo>
                  <a:pt x="3496" y="8625"/>
                  <a:pt x="6604" y="13220"/>
                  <a:pt x="8641" y="16241"/>
                </a:cubicBezTo>
                <a:cubicBezTo>
                  <a:pt x="6413" y="13324"/>
                  <a:pt x="3021" y="8864"/>
                  <a:pt x="866" y="6033"/>
                </a:cubicBezTo>
                <a:cubicBezTo>
                  <a:pt x="844" y="6003"/>
                  <a:pt x="808" y="5985"/>
                  <a:pt x="770" y="5985"/>
                </a:cubicBezTo>
                <a:cubicBezTo>
                  <a:pt x="760" y="5985"/>
                  <a:pt x="751" y="5986"/>
                  <a:pt x="741" y="5988"/>
                </a:cubicBezTo>
                <a:cubicBezTo>
                  <a:pt x="696" y="6003"/>
                  <a:pt x="662" y="6037"/>
                  <a:pt x="651" y="6086"/>
                </a:cubicBezTo>
                <a:cubicBezTo>
                  <a:pt x="648" y="6102"/>
                  <a:pt x="645" y="6116"/>
                  <a:pt x="679" y="6179"/>
                </a:cubicBezTo>
                <a:lnTo>
                  <a:pt x="672" y="6179"/>
                </a:lnTo>
                <a:cubicBezTo>
                  <a:pt x="672" y="6179"/>
                  <a:pt x="683" y="6190"/>
                  <a:pt x="696" y="6210"/>
                </a:cubicBezTo>
                <a:cubicBezTo>
                  <a:pt x="838" y="6460"/>
                  <a:pt x="1417" y="7305"/>
                  <a:pt x="3627" y="10538"/>
                </a:cubicBezTo>
                <a:cubicBezTo>
                  <a:pt x="4886" y="12377"/>
                  <a:pt x="6400" y="14595"/>
                  <a:pt x="7523" y="16255"/>
                </a:cubicBezTo>
                <a:lnTo>
                  <a:pt x="482" y="7191"/>
                </a:lnTo>
                <a:cubicBezTo>
                  <a:pt x="461" y="7162"/>
                  <a:pt x="427" y="7144"/>
                  <a:pt x="392" y="7144"/>
                </a:cubicBezTo>
                <a:cubicBezTo>
                  <a:pt x="381" y="7144"/>
                  <a:pt x="371" y="7146"/>
                  <a:pt x="360" y="7149"/>
                </a:cubicBezTo>
                <a:cubicBezTo>
                  <a:pt x="312" y="7159"/>
                  <a:pt x="277" y="7194"/>
                  <a:pt x="267" y="7242"/>
                </a:cubicBezTo>
                <a:cubicBezTo>
                  <a:pt x="267" y="7257"/>
                  <a:pt x="263" y="7267"/>
                  <a:pt x="301" y="7333"/>
                </a:cubicBezTo>
                <a:lnTo>
                  <a:pt x="291" y="7340"/>
                </a:lnTo>
                <a:lnTo>
                  <a:pt x="354" y="7420"/>
                </a:lnTo>
                <a:cubicBezTo>
                  <a:pt x="562" y="7749"/>
                  <a:pt x="1237" y="8750"/>
                  <a:pt x="3420" y="11972"/>
                </a:cubicBezTo>
                <a:cubicBezTo>
                  <a:pt x="4470" y="13524"/>
                  <a:pt x="5647" y="15264"/>
                  <a:pt x="6594" y="16663"/>
                </a:cubicBezTo>
                <a:lnTo>
                  <a:pt x="232" y="8545"/>
                </a:lnTo>
                <a:cubicBezTo>
                  <a:pt x="208" y="8514"/>
                  <a:pt x="172" y="8498"/>
                  <a:pt x="136" y="8498"/>
                </a:cubicBezTo>
                <a:cubicBezTo>
                  <a:pt x="111" y="8498"/>
                  <a:pt x="87" y="8506"/>
                  <a:pt x="66" y="8521"/>
                </a:cubicBezTo>
                <a:cubicBezTo>
                  <a:pt x="14" y="8560"/>
                  <a:pt x="0" y="8632"/>
                  <a:pt x="34" y="8684"/>
                </a:cubicBezTo>
                <a:lnTo>
                  <a:pt x="5634" y="16982"/>
                </a:lnTo>
                <a:cubicBezTo>
                  <a:pt x="4633" y="15769"/>
                  <a:pt x="3257" y="14061"/>
                  <a:pt x="2276" y="12845"/>
                </a:cubicBezTo>
                <a:cubicBezTo>
                  <a:pt x="1771" y="12222"/>
                  <a:pt x="1327" y="11667"/>
                  <a:pt x="1005" y="11275"/>
                </a:cubicBezTo>
                <a:cubicBezTo>
                  <a:pt x="738" y="10946"/>
                  <a:pt x="592" y="10767"/>
                  <a:pt x="506" y="10676"/>
                </a:cubicBezTo>
                <a:cubicBezTo>
                  <a:pt x="499" y="10669"/>
                  <a:pt x="496" y="10663"/>
                  <a:pt x="488" y="10652"/>
                </a:cubicBezTo>
                <a:lnTo>
                  <a:pt x="485" y="10655"/>
                </a:lnTo>
                <a:cubicBezTo>
                  <a:pt x="438" y="10610"/>
                  <a:pt x="409" y="10593"/>
                  <a:pt x="385" y="10593"/>
                </a:cubicBezTo>
                <a:cubicBezTo>
                  <a:pt x="364" y="10593"/>
                  <a:pt x="346" y="10605"/>
                  <a:pt x="322" y="10621"/>
                </a:cubicBezTo>
                <a:cubicBezTo>
                  <a:pt x="295" y="10639"/>
                  <a:pt x="277" y="10666"/>
                  <a:pt x="270" y="10701"/>
                </a:cubicBezTo>
                <a:cubicBezTo>
                  <a:pt x="267" y="10732"/>
                  <a:pt x="274" y="10763"/>
                  <a:pt x="291" y="10791"/>
                </a:cubicBezTo>
                <a:cubicBezTo>
                  <a:pt x="1625" y="12734"/>
                  <a:pt x="3437" y="15385"/>
                  <a:pt x="4435" y="16879"/>
                </a:cubicBezTo>
                <a:cubicBezTo>
                  <a:pt x="2359" y="14630"/>
                  <a:pt x="1681" y="13951"/>
                  <a:pt x="1427" y="13767"/>
                </a:cubicBezTo>
                <a:cubicBezTo>
                  <a:pt x="1424" y="13764"/>
                  <a:pt x="1421" y="13760"/>
                  <a:pt x="1417" y="13757"/>
                </a:cubicBezTo>
                <a:lnTo>
                  <a:pt x="1414" y="13760"/>
                </a:lnTo>
                <a:cubicBezTo>
                  <a:pt x="1357" y="13720"/>
                  <a:pt x="1323" y="13707"/>
                  <a:pt x="1298" y="13707"/>
                </a:cubicBezTo>
                <a:cubicBezTo>
                  <a:pt x="1278" y="13707"/>
                  <a:pt x="1265" y="13716"/>
                  <a:pt x="1251" y="13725"/>
                </a:cubicBezTo>
                <a:cubicBezTo>
                  <a:pt x="1227" y="13743"/>
                  <a:pt x="1206" y="13770"/>
                  <a:pt x="1203" y="13802"/>
                </a:cubicBezTo>
                <a:cubicBezTo>
                  <a:pt x="1195" y="13833"/>
                  <a:pt x="1203" y="13867"/>
                  <a:pt x="1219" y="13895"/>
                </a:cubicBezTo>
                <a:cubicBezTo>
                  <a:pt x="1653" y="14519"/>
                  <a:pt x="2353" y="15541"/>
                  <a:pt x="2425" y="15673"/>
                </a:cubicBezTo>
                <a:cubicBezTo>
                  <a:pt x="2429" y="15683"/>
                  <a:pt x="2436" y="15694"/>
                  <a:pt x="2443" y="15704"/>
                </a:cubicBezTo>
                <a:cubicBezTo>
                  <a:pt x="2467" y="15739"/>
                  <a:pt x="2505" y="15757"/>
                  <a:pt x="2544" y="15757"/>
                </a:cubicBezTo>
                <a:cubicBezTo>
                  <a:pt x="2566" y="15757"/>
                  <a:pt x="2589" y="15751"/>
                  <a:pt x="2609" y="15738"/>
                </a:cubicBezTo>
                <a:cubicBezTo>
                  <a:pt x="2637" y="15718"/>
                  <a:pt x="2654" y="15690"/>
                  <a:pt x="2661" y="15659"/>
                </a:cubicBezTo>
                <a:cubicBezTo>
                  <a:pt x="2671" y="15610"/>
                  <a:pt x="2675" y="15586"/>
                  <a:pt x="2100" y="14744"/>
                </a:cubicBezTo>
                <a:lnTo>
                  <a:pt x="2100" y="14744"/>
                </a:lnTo>
                <a:cubicBezTo>
                  <a:pt x="2938" y="15617"/>
                  <a:pt x="4238" y="17017"/>
                  <a:pt x="5197" y="18063"/>
                </a:cubicBezTo>
                <a:cubicBezTo>
                  <a:pt x="5222" y="18088"/>
                  <a:pt x="5255" y="18102"/>
                  <a:pt x="5288" y="18102"/>
                </a:cubicBezTo>
                <a:cubicBezTo>
                  <a:pt x="5310" y="18102"/>
                  <a:pt x="5333" y="18095"/>
                  <a:pt x="5353" y="18081"/>
                </a:cubicBezTo>
                <a:cubicBezTo>
                  <a:pt x="5381" y="18063"/>
                  <a:pt x="5398" y="18035"/>
                  <a:pt x="5405" y="18001"/>
                </a:cubicBezTo>
                <a:cubicBezTo>
                  <a:pt x="5409" y="17990"/>
                  <a:pt x="5412" y="17977"/>
                  <a:pt x="5374" y="17901"/>
                </a:cubicBezTo>
                <a:cubicBezTo>
                  <a:pt x="5374" y="17897"/>
                  <a:pt x="5370" y="17894"/>
                  <a:pt x="5367" y="17890"/>
                </a:cubicBezTo>
                <a:cubicBezTo>
                  <a:pt x="5225" y="17627"/>
                  <a:pt x="4625" y="16695"/>
                  <a:pt x="2151" y="13077"/>
                </a:cubicBezTo>
                <a:lnTo>
                  <a:pt x="2151" y="13077"/>
                </a:lnTo>
                <a:cubicBezTo>
                  <a:pt x="5530" y="17266"/>
                  <a:pt x="6445" y="18379"/>
                  <a:pt x="6746" y="18635"/>
                </a:cubicBezTo>
                <a:lnTo>
                  <a:pt x="6757" y="18652"/>
                </a:lnTo>
                <a:lnTo>
                  <a:pt x="6763" y="18649"/>
                </a:lnTo>
                <a:cubicBezTo>
                  <a:pt x="6815" y="18692"/>
                  <a:pt x="6847" y="18706"/>
                  <a:pt x="6872" y="18706"/>
                </a:cubicBezTo>
                <a:cubicBezTo>
                  <a:pt x="6893" y="18706"/>
                  <a:pt x="6908" y="18695"/>
                  <a:pt x="6926" y="18684"/>
                </a:cubicBezTo>
                <a:cubicBezTo>
                  <a:pt x="6950" y="18666"/>
                  <a:pt x="6968" y="18638"/>
                  <a:pt x="6975" y="18607"/>
                </a:cubicBezTo>
                <a:cubicBezTo>
                  <a:pt x="6982" y="18576"/>
                  <a:pt x="6975" y="18542"/>
                  <a:pt x="6957" y="18518"/>
                </a:cubicBezTo>
                <a:lnTo>
                  <a:pt x="2127" y="11355"/>
                </a:lnTo>
                <a:lnTo>
                  <a:pt x="8399" y="19359"/>
                </a:lnTo>
                <a:cubicBezTo>
                  <a:pt x="8423" y="19391"/>
                  <a:pt x="8458" y="19407"/>
                  <a:pt x="8495" y="19407"/>
                </a:cubicBezTo>
                <a:cubicBezTo>
                  <a:pt x="8506" y="19407"/>
                  <a:pt x="8513" y="19404"/>
                  <a:pt x="8524" y="19404"/>
                </a:cubicBezTo>
                <a:cubicBezTo>
                  <a:pt x="8569" y="19394"/>
                  <a:pt x="8604" y="19356"/>
                  <a:pt x="8614" y="19311"/>
                </a:cubicBezTo>
                <a:cubicBezTo>
                  <a:pt x="8617" y="19293"/>
                  <a:pt x="8620" y="19283"/>
                  <a:pt x="8583" y="19217"/>
                </a:cubicBezTo>
                <a:lnTo>
                  <a:pt x="8589" y="19214"/>
                </a:lnTo>
                <a:lnTo>
                  <a:pt x="8548" y="19158"/>
                </a:lnTo>
                <a:cubicBezTo>
                  <a:pt x="8326" y="18791"/>
                  <a:pt x="7398" y="17419"/>
                  <a:pt x="3618" y="11837"/>
                </a:cubicBezTo>
                <a:cubicBezTo>
                  <a:pt x="3233" y="11266"/>
                  <a:pt x="2852" y="10701"/>
                  <a:pt x="2495" y="10177"/>
                </a:cubicBezTo>
                <a:lnTo>
                  <a:pt x="2495" y="10177"/>
                </a:lnTo>
                <a:lnTo>
                  <a:pt x="9144" y="18735"/>
                </a:lnTo>
                <a:cubicBezTo>
                  <a:pt x="9167" y="18767"/>
                  <a:pt x="9203" y="18783"/>
                  <a:pt x="9239" y="18783"/>
                </a:cubicBezTo>
                <a:cubicBezTo>
                  <a:pt x="9262" y="18783"/>
                  <a:pt x="9286" y="18777"/>
                  <a:pt x="9306" y="18763"/>
                </a:cubicBezTo>
                <a:cubicBezTo>
                  <a:pt x="9334" y="18746"/>
                  <a:pt x="9352" y="18715"/>
                  <a:pt x="9359" y="18684"/>
                </a:cubicBezTo>
                <a:cubicBezTo>
                  <a:pt x="9376" y="18583"/>
                  <a:pt x="9386" y="18538"/>
                  <a:pt x="3825" y="10402"/>
                </a:cubicBezTo>
                <a:cubicBezTo>
                  <a:pt x="3645" y="10140"/>
                  <a:pt x="3469" y="9879"/>
                  <a:pt x="3295" y="9623"/>
                </a:cubicBezTo>
                <a:lnTo>
                  <a:pt x="3295" y="9623"/>
                </a:lnTo>
                <a:cubicBezTo>
                  <a:pt x="4026" y="10586"/>
                  <a:pt x="4847" y="11664"/>
                  <a:pt x="5672" y="12745"/>
                </a:cubicBezTo>
                <a:cubicBezTo>
                  <a:pt x="6923" y="14384"/>
                  <a:pt x="8174" y="16026"/>
                  <a:pt x="9112" y="17256"/>
                </a:cubicBezTo>
                <a:cubicBezTo>
                  <a:pt x="9581" y="17869"/>
                  <a:pt x="9976" y="18382"/>
                  <a:pt x="10249" y="18739"/>
                </a:cubicBezTo>
                <a:cubicBezTo>
                  <a:pt x="10464" y="19020"/>
                  <a:pt x="10588" y="19179"/>
                  <a:pt x="10665" y="19266"/>
                </a:cubicBezTo>
                <a:cubicBezTo>
                  <a:pt x="10668" y="19269"/>
                  <a:pt x="10672" y="19276"/>
                  <a:pt x="10675" y="19276"/>
                </a:cubicBezTo>
                <a:cubicBezTo>
                  <a:pt x="10729" y="19332"/>
                  <a:pt x="10761" y="19352"/>
                  <a:pt x="10787" y="19352"/>
                </a:cubicBezTo>
                <a:cubicBezTo>
                  <a:pt x="10808" y="19352"/>
                  <a:pt x="10826" y="19340"/>
                  <a:pt x="10849" y="19324"/>
                </a:cubicBezTo>
                <a:cubicBezTo>
                  <a:pt x="10876" y="19307"/>
                  <a:pt x="10894" y="19279"/>
                  <a:pt x="10900" y="19248"/>
                </a:cubicBezTo>
                <a:cubicBezTo>
                  <a:pt x="10904" y="19234"/>
                  <a:pt x="10904" y="19224"/>
                  <a:pt x="10859" y="19148"/>
                </a:cubicBezTo>
                <a:lnTo>
                  <a:pt x="10870" y="19141"/>
                </a:lnTo>
                <a:cubicBezTo>
                  <a:pt x="10862" y="19134"/>
                  <a:pt x="10845" y="19116"/>
                  <a:pt x="10824" y="19085"/>
                </a:cubicBezTo>
                <a:cubicBezTo>
                  <a:pt x="10558" y="18649"/>
                  <a:pt x="9403" y="16923"/>
                  <a:pt x="4501" y="9678"/>
                </a:cubicBezTo>
                <a:lnTo>
                  <a:pt x="4501" y="9678"/>
                </a:lnTo>
                <a:cubicBezTo>
                  <a:pt x="5142" y="10535"/>
                  <a:pt x="5839" y="11459"/>
                  <a:pt x="6535" y="12377"/>
                </a:cubicBezTo>
                <a:cubicBezTo>
                  <a:pt x="10204" y="17235"/>
                  <a:pt x="11247" y="18583"/>
                  <a:pt x="11593" y="18922"/>
                </a:cubicBezTo>
                <a:cubicBezTo>
                  <a:pt x="11607" y="18940"/>
                  <a:pt x="11621" y="18957"/>
                  <a:pt x="11631" y="18975"/>
                </a:cubicBezTo>
                <a:lnTo>
                  <a:pt x="11645" y="18967"/>
                </a:lnTo>
                <a:cubicBezTo>
                  <a:pt x="11697" y="19011"/>
                  <a:pt x="11728" y="19026"/>
                  <a:pt x="11752" y="19026"/>
                </a:cubicBezTo>
                <a:cubicBezTo>
                  <a:pt x="11770" y="19026"/>
                  <a:pt x="11784" y="19016"/>
                  <a:pt x="11798" y="19006"/>
                </a:cubicBezTo>
                <a:cubicBezTo>
                  <a:pt x="11826" y="18988"/>
                  <a:pt x="11842" y="18961"/>
                  <a:pt x="11850" y="18929"/>
                </a:cubicBezTo>
                <a:cubicBezTo>
                  <a:pt x="11857" y="18898"/>
                  <a:pt x="11850" y="18863"/>
                  <a:pt x="11829" y="18836"/>
                </a:cubicBezTo>
                <a:cubicBezTo>
                  <a:pt x="9071" y="14900"/>
                  <a:pt x="5340" y="9512"/>
                  <a:pt x="3351" y="6508"/>
                </a:cubicBezTo>
                <a:lnTo>
                  <a:pt x="3351" y="6508"/>
                </a:lnTo>
                <a:cubicBezTo>
                  <a:pt x="4324" y="7832"/>
                  <a:pt x="5631" y="9599"/>
                  <a:pt x="6936" y="11352"/>
                </a:cubicBezTo>
                <a:cubicBezTo>
                  <a:pt x="11608" y="17629"/>
                  <a:pt x="12228" y="18294"/>
                  <a:pt x="12410" y="18294"/>
                </a:cubicBezTo>
                <a:cubicBezTo>
                  <a:pt x="12433" y="18294"/>
                  <a:pt x="12450" y="18283"/>
                  <a:pt x="12466" y="18271"/>
                </a:cubicBezTo>
                <a:cubicBezTo>
                  <a:pt x="12494" y="18254"/>
                  <a:pt x="12512" y="18226"/>
                  <a:pt x="12518" y="18195"/>
                </a:cubicBezTo>
                <a:cubicBezTo>
                  <a:pt x="12525" y="18160"/>
                  <a:pt x="12515" y="18129"/>
                  <a:pt x="12498" y="18102"/>
                </a:cubicBezTo>
                <a:cubicBezTo>
                  <a:pt x="9680" y="14079"/>
                  <a:pt x="5845" y="8535"/>
                  <a:pt x="3912" y="5600"/>
                </a:cubicBezTo>
                <a:lnTo>
                  <a:pt x="3912" y="5600"/>
                </a:lnTo>
                <a:cubicBezTo>
                  <a:pt x="4934" y="6969"/>
                  <a:pt x="6375" y="8899"/>
                  <a:pt x="7809" y="10811"/>
                </a:cubicBezTo>
                <a:cubicBezTo>
                  <a:pt x="9362" y="12880"/>
                  <a:pt x="10606" y="14522"/>
                  <a:pt x="11500" y="15700"/>
                </a:cubicBezTo>
                <a:cubicBezTo>
                  <a:pt x="12971" y="17627"/>
                  <a:pt x="13213" y="17940"/>
                  <a:pt x="13328" y="17940"/>
                </a:cubicBezTo>
                <a:cubicBezTo>
                  <a:pt x="13350" y="17940"/>
                  <a:pt x="13368" y="17929"/>
                  <a:pt x="13388" y="17915"/>
                </a:cubicBezTo>
                <a:cubicBezTo>
                  <a:pt x="13416" y="17897"/>
                  <a:pt x="13437" y="17866"/>
                  <a:pt x="13440" y="17835"/>
                </a:cubicBezTo>
                <a:cubicBezTo>
                  <a:pt x="13468" y="17699"/>
                  <a:pt x="12990" y="16948"/>
                  <a:pt x="7557" y="9027"/>
                </a:cubicBezTo>
                <a:cubicBezTo>
                  <a:pt x="6999" y="8216"/>
                  <a:pt x="6434" y="7395"/>
                  <a:pt x="5914" y="6633"/>
                </a:cubicBezTo>
                <a:lnTo>
                  <a:pt x="5914" y="6633"/>
                </a:lnTo>
                <a:lnTo>
                  <a:pt x="14279" y="17720"/>
                </a:lnTo>
                <a:cubicBezTo>
                  <a:pt x="14301" y="17751"/>
                  <a:pt x="14337" y="17767"/>
                  <a:pt x="14374" y="17767"/>
                </a:cubicBezTo>
                <a:cubicBezTo>
                  <a:pt x="14399" y="17767"/>
                  <a:pt x="14424" y="17760"/>
                  <a:pt x="14445" y="17744"/>
                </a:cubicBezTo>
                <a:cubicBezTo>
                  <a:pt x="14497" y="17707"/>
                  <a:pt x="14511" y="17634"/>
                  <a:pt x="14473" y="17582"/>
                </a:cubicBezTo>
                <a:cubicBezTo>
                  <a:pt x="12383" y="14491"/>
                  <a:pt x="9186" y="9765"/>
                  <a:pt x="6874" y="6339"/>
                </a:cubicBezTo>
                <a:lnTo>
                  <a:pt x="6874" y="6339"/>
                </a:lnTo>
                <a:cubicBezTo>
                  <a:pt x="7675" y="7423"/>
                  <a:pt x="8565" y="8622"/>
                  <a:pt x="9456" y="9814"/>
                </a:cubicBezTo>
                <a:cubicBezTo>
                  <a:pt x="13630" y="15420"/>
                  <a:pt x="14788" y="16938"/>
                  <a:pt x="15162" y="17308"/>
                </a:cubicBezTo>
                <a:cubicBezTo>
                  <a:pt x="15176" y="17328"/>
                  <a:pt x="15189" y="17349"/>
                  <a:pt x="15204" y="17370"/>
                </a:cubicBezTo>
                <a:lnTo>
                  <a:pt x="15218" y="17360"/>
                </a:lnTo>
                <a:cubicBezTo>
                  <a:pt x="15269" y="17406"/>
                  <a:pt x="15301" y="17420"/>
                  <a:pt x="15325" y="17420"/>
                </a:cubicBezTo>
                <a:cubicBezTo>
                  <a:pt x="15344" y="17420"/>
                  <a:pt x="15358" y="17411"/>
                  <a:pt x="15373" y="17402"/>
                </a:cubicBezTo>
                <a:cubicBezTo>
                  <a:pt x="15397" y="17384"/>
                  <a:pt x="15418" y="17357"/>
                  <a:pt x="15422" y="17325"/>
                </a:cubicBezTo>
                <a:cubicBezTo>
                  <a:pt x="15429" y="17294"/>
                  <a:pt x="15422" y="17259"/>
                  <a:pt x="15405" y="17235"/>
                </a:cubicBezTo>
                <a:cubicBezTo>
                  <a:pt x="13353" y="14238"/>
                  <a:pt x="8953" y="7797"/>
                  <a:pt x="6525" y="4173"/>
                </a:cubicBezTo>
                <a:lnTo>
                  <a:pt x="6525" y="4173"/>
                </a:lnTo>
                <a:cubicBezTo>
                  <a:pt x="8970" y="7420"/>
                  <a:pt x="13229" y="13098"/>
                  <a:pt x="15845" y="16591"/>
                </a:cubicBezTo>
                <a:cubicBezTo>
                  <a:pt x="15868" y="16622"/>
                  <a:pt x="15904" y="16640"/>
                  <a:pt x="15942" y="16640"/>
                </a:cubicBezTo>
                <a:cubicBezTo>
                  <a:pt x="15965" y="16640"/>
                  <a:pt x="15990" y="16633"/>
                  <a:pt x="16011" y="16618"/>
                </a:cubicBezTo>
                <a:cubicBezTo>
                  <a:pt x="16063" y="16580"/>
                  <a:pt x="16077" y="16508"/>
                  <a:pt x="16042" y="16452"/>
                </a:cubicBezTo>
                <a:lnTo>
                  <a:pt x="7339" y="3549"/>
                </a:lnTo>
                <a:lnTo>
                  <a:pt x="7339" y="3549"/>
                </a:lnTo>
                <a:cubicBezTo>
                  <a:pt x="9552" y="6439"/>
                  <a:pt x="13492" y="11740"/>
                  <a:pt x="16371" y="15649"/>
                </a:cubicBezTo>
                <a:cubicBezTo>
                  <a:pt x="16396" y="15682"/>
                  <a:pt x="16433" y="15699"/>
                  <a:pt x="16469" y="15699"/>
                </a:cubicBezTo>
                <a:cubicBezTo>
                  <a:pt x="16493" y="15699"/>
                  <a:pt x="16517" y="15691"/>
                  <a:pt x="16537" y="15676"/>
                </a:cubicBezTo>
                <a:cubicBezTo>
                  <a:pt x="16593" y="15638"/>
                  <a:pt x="16607" y="15565"/>
                  <a:pt x="16569" y="15510"/>
                </a:cubicBezTo>
                <a:lnTo>
                  <a:pt x="8381" y="3369"/>
                </a:lnTo>
                <a:lnTo>
                  <a:pt x="8381" y="3369"/>
                </a:lnTo>
                <a:cubicBezTo>
                  <a:pt x="9331" y="4644"/>
                  <a:pt x="10519" y="6279"/>
                  <a:pt x="11639" y="7811"/>
                </a:cubicBezTo>
                <a:cubicBezTo>
                  <a:pt x="16474" y="14448"/>
                  <a:pt x="17084" y="15194"/>
                  <a:pt x="17287" y="15194"/>
                </a:cubicBezTo>
                <a:cubicBezTo>
                  <a:pt x="17314" y="15194"/>
                  <a:pt x="17334" y="15181"/>
                  <a:pt x="17356" y="15166"/>
                </a:cubicBezTo>
                <a:cubicBezTo>
                  <a:pt x="17383" y="15150"/>
                  <a:pt x="17401" y="15121"/>
                  <a:pt x="17407" y="15087"/>
                </a:cubicBezTo>
                <a:cubicBezTo>
                  <a:pt x="17414" y="15056"/>
                  <a:pt x="17407" y="15025"/>
                  <a:pt x="17386" y="14997"/>
                </a:cubicBezTo>
                <a:cubicBezTo>
                  <a:pt x="15318" y="11962"/>
                  <a:pt x="12068" y="7180"/>
                  <a:pt x="9906" y="3972"/>
                </a:cubicBezTo>
                <a:lnTo>
                  <a:pt x="9906" y="3972"/>
                </a:lnTo>
                <a:cubicBezTo>
                  <a:pt x="16070" y="12249"/>
                  <a:pt x="17470" y="14058"/>
                  <a:pt x="17861" y="14405"/>
                </a:cubicBezTo>
                <a:cubicBezTo>
                  <a:pt x="17865" y="14405"/>
                  <a:pt x="17865" y="14408"/>
                  <a:pt x="17865" y="14408"/>
                </a:cubicBezTo>
                <a:lnTo>
                  <a:pt x="17868" y="14408"/>
                </a:lnTo>
                <a:cubicBezTo>
                  <a:pt x="17928" y="14460"/>
                  <a:pt x="17965" y="14477"/>
                  <a:pt x="17991" y="14477"/>
                </a:cubicBezTo>
                <a:cubicBezTo>
                  <a:pt x="18012" y="14477"/>
                  <a:pt x="18026" y="14467"/>
                  <a:pt x="18042" y="14456"/>
                </a:cubicBezTo>
                <a:cubicBezTo>
                  <a:pt x="18069" y="14439"/>
                  <a:pt x="18087" y="14411"/>
                  <a:pt x="18093" y="14381"/>
                </a:cubicBezTo>
                <a:cubicBezTo>
                  <a:pt x="18107" y="14307"/>
                  <a:pt x="18107" y="14290"/>
                  <a:pt x="9729" y="1910"/>
                </a:cubicBezTo>
                <a:lnTo>
                  <a:pt x="9729" y="1910"/>
                </a:lnTo>
                <a:cubicBezTo>
                  <a:pt x="11770" y="4527"/>
                  <a:pt x="15589" y="9654"/>
                  <a:pt x="18346" y="13399"/>
                </a:cubicBezTo>
                <a:cubicBezTo>
                  <a:pt x="18370" y="13432"/>
                  <a:pt x="18409" y="13450"/>
                  <a:pt x="18451" y="13450"/>
                </a:cubicBezTo>
                <a:cubicBezTo>
                  <a:pt x="18457" y="13450"/>
                  <a:pt x="18464" y="13449"/>
                  <a:pt x="18471" y="13448"/>
                </a:cubicBezTo>
                <a:cubicBezTo>
                  <a:pt x="18516" y="13438"/>
                  <a:pt x="18554" y="13399"/>
                  <a:pt x="18565" y="13351"/>
                </a:cubicBezTo>
                <a:cubicBezTo>
                  <a:pt x="18568" y="13330"/>
                  <a:pt x="18568" y="13320"/>
                  <a:pt x="18536" y="13261"/>
                </a:cubicBezTo>
                <a:lnTo>
                  <a:pt x="18541" y="13258"/>
                </a:lnTo>
                <a:cubicBezTo>
                  <a:pt x="18541" y="13254"/>
                  <a:pt x="18523" y="13230"/>
                  <a:pt x="18488" y="13185"/>
                </a:cubicBezTo>
                <a:cubicBezTo>
                  <a:pt x="18419" y="13081"/>
                  <a:pt x="18294" y="12897"/>
                  <a:pt x="18062" y="12564"/>
                </a:cubicBezTo>
                <a:cubicBezTo>
                  <a:pt x="13596" y="6117"/>
                  <a:pt x="11479" y="2988"/>
                  <a:pt x="10558" y="1564"/>
                </a:cubicBezTo>
                <a:lnTo>
                  <a:pt x="10558" y="1564"/>
                </a:lnTo>
                <a:cubicBezTo>
                  <a:pt x="11881" y="3227"/>
                  <a:pt x="14535" y="6737"/>
                  <a:pt x="16295" y="9062"/>
                </a:cubicBezTo>
                <a:cubicBezTo>
                  <a:pt x="16991" y="9983"/>
                  <a:pt x="17605" y="10794"/>
                  <a:pt x="18045" y="11373"/>
                </a:cubicBezTo>
                <a:cubicBezTo>
                  <a:pt x="18661" y="12181"/>
                  <a:pt x="18790" y="12348"/>
                  <a:pt x="18869" y="12348"/>
                </a:cubicBezTo>
                <a:cubicBezTo>
                  <a:pt x="18889" y="12348"/>
                  <a:pt x="18907" y="12337"/>
                  <a:pt x="18928" y="12322"/>
                </a:cubicBezTo>
                <a:cubicBezTo>
                  <a:pt x="18956" y="12305"/>
                  <a:pt x="18977" y="12273"/>
                  <a:pt x="18981" y="12243"/>
                </a:cubicBezTo>
                <a:cubicBezTo>
                  <a:pt x="18990" y="12190"/>
                  <a:pt x="19019" y="12041"/>
                  <a:pt x="13689" y="4263"/>
                </a:cubicBezTo>
                <a:lnTo>
                  <a:pt x="13689" y="4263"/>
                </a:lnTo>
                <a:cubicBezTo>
                  <a:pt x="18445" y="10499"/>
                  <a:pt x="19055" y="11160"/>
                  <a:pt x="19236" y="11160"/>
                </a:cubicBezTo>
                <a:cubicBezTo>
                  <a:pt x="19259" y="11160"/>
                  <a:pt x="19275" y="11149"/>
                  <a:pt x="19292" y="11137"/>
                </a:cubicBezTo>
                <a:cubicBezTo>
                  <a:pt x="19320" y="11117"/>
                  <a:pt x="19341" y="11088"/>
                  <a:pt x="19344" y="11058"/>
                </a:cubicBezTo>
                <a:cubicBezTo>
                  <a:pt x="19355" y="11002"/>
                  <a:pt x="19379" y="10877"/>
                  <a:pt x="14251" y="3390"/>
                </a:cubicBezTo>
                <a:lnTo>
                  <a:pt x="14251" y="3390"/>
                </a:lnTo>
                <a:cubicBezTo>
                  <a:pt x="14646" y="3889"/>
                  <a:pt x="15065" y="4415"/>
                  <a:pt x="15480" y="4938"/>
                </a:cubicBezTo>
                <a:cubicBezTo>
                  <a:pt x="18024" y="8126"/>
                  <a:pt x="18769" y="9024"/>
                  <a:pt x="19035" y="9241"/>
                </a:cubicBezTo>
                <a:lnTo>
                  <a:pt x="19043" y="9252"/>
                </a:lnTo>
                <a:lnTo>
                  <a:pt x="19043" y="9249"/>
                </a:lnTo>
                <a:cubicBezTo>
                  <a:pt x="19096" y="9292"/>
                  <a:pt x="19129" y="9305"/>
                  <a:pt x="19154" y="9305"/>
                </a:cubicBezTo>
                <a:cubicBezTo>
                  <a:pt x="19176" y="9305"/>
                  <a:pt x="19191" y="9295"/>
                  <a:pt x="19209" y="9283"/>
                </a:cubicBezTo>
                <a:cubicBezTo>
                  <a:pt x="19264" y="9246"/>
                  <a:pt x="19278" y="9172"/>
                  <a:pt x="19240" y="9117"/>
                </a:cubicBezTo>
                <a:lnTo>
                  <a:pt x="15031" y="2870"/>
                </a:lnTo>
                <a:lnTo>
                  <a:pt x="18523" y="6754"/>
                </a:lnTo>
                <a:cubicBezTo>
                  <a:pt x="18546" y="6781"/>
                  <a:pt x="18579" y="6795"/>
                  <a:pt x="18612" y="6795"/>
                </a:cubicBezTo>
                <a:cubicBezTo>
                  <a:pt x="18638" y="6795"/>
                  <a:pt x="18664" y="6786"/>
                  <a:pt x="18686" y="6768"/>
                </a:cubicBezTo>
                <a:cubicBezTo>
                  <a:pt x="18738" y="6730"/>
                  <a:pt x="18749" y="6660"/>
                  <a:pt x="18710" y="6605"/>
                </a:cubicBezTo>
                <a:cubicBezTo>
                  <a:pt x="17612" y="5001"/>
                  <a:pt x="15955" y="2572"/>
                  <a:pt x="15841" y="2360"/>
                </a:cubicBezTo>
                <a:cubicBezTo>
                  <a:pt x="15838" y="2347"/>
                  <a:pt x="15831" y="2336"/>
                  <a:pt x="15824" y="2326"/>
                </a:cubicBezTo>
                <a:cubicBezTo>
                  <a:pt x="15802" y="2292"/>
                  <a:pt x="15765" y="2273"/>
                  <a:pt x="15726" y="2273"/>
                </a:cubicBezTo>
                <a:cubicBezTo>
                  <a:pt x="15703" y="2273"/>
                  <a:pt x="15679" y="2280"/>
                  <a:pt x="15658" y="2295"/>
                </a:cubicBezTo>
                <a:cubicBezTo>
                  <a:pt x="15630" y="2312"/>
                  <a:pt x="15613" y="2340"/>
                  <a:pt x="15605" y="2374"/>
                </a:cubicBezTo>
                <a:cubicBezTo>
                  <a:pt x="15595" y="2430"/>
                  <a:pt x="15589" y="2468"/>
                  <a:pt x="17484" y="5240"/>
                </a:cubicBezTo>
                <a:lnTo>
                  <a:pt x="14050" y="1425"/>
                </a:lnTo>
                <a:cubicBezTo>
                  <a:pt x="14027" y="1397"/>
                  <a:pt x="13993" y="1384"/>
                  <a:pt x="13959" y="1384"/>
                </a:cubicBezTo>
                <a:cubicBezTo>
                  <a:pt x="13934" y="1384"/>
                  <a:pt x="13908" y="1392"/>
                  <a:pt x="13887" y="1408"/>
                </a:cubicBezTo>
                <a:cubicBezTo>
                  <a:pt x="13838" y="1450"/>
                  <a:pt x="13825" y="1519"/>
                  <a:pt x="13863" y="1570"/>
                </a:cubicBezTo>
                <a:lnTo>
                  <a:pt x="17906" y="7568"/>
                </a:lnTo>
                <a:cubicBezTo>
                  <a:pt x="16427" y="5756"/>
                  <a:pt x="13995" y="2690"/>
                  <a:pt x="12203" y="406"/>
                </a:cubicBezTo>
                <a:cubicBezTo>
                  <a:pt x="12179" y="376"/>
                  <a:pt x="12144" y="360"/>
                  <a:pt x="12109" y="360"/>
                </a:cubicBezTo>
                <a:cubicBezTo>
                  <a:pt x="12084" y="360"/>
                  <a:pt x="12058" y="368"/>
                  <a:pt x="12037" y="385"/>
                </a:cubicBezTo>
                <a:cubicBezTo>
                  <a:pt x="11985" y="424"/>
                  <a:pt x="11971" y="497"/>
                  <a:pt x="12009" y="548"/>
                </a:cubicBezTo>
                <a:cubicBezTo>
                  <a:pt x="14123" y="3625"/>
                  <a:pt x="17050" y="7908"/>
                  <a:pt x="18391" y="9932"/>
                </a:cubicBezTo>
                <a:cubicBezTo>
                  <a:pt x="16853" y="8036"/>
                  <a:pt x="13734" y="3927"/>
                  <a:pt x="12200" y="1903"/>
                </a:cubicBezTo>
                <a:cubicBezTo>
                  <a:pt x="11815" y="1397"/>
                  <a:pt x="11493" y="975"/>
                  <a:pt x="11268" y="681"/>
                </a:cubicBezTo>
                <a:cubicBezTo>
                  <a:pt x="11105" y="465"/>
                  <a:pt x="11004" y="334"/>
                  <a:pt x="10939" y="257"/>
                </a:cubicBezTo>
                <a:cubicBezTo>
                  <a:pt x="10928" y="247"/>
                  <a:pt x="10921" y="233"/>
                  <a:pt x="10914" y="223"/>
                </a:cubicBezTo>
                <a:lnTo>
                  <a:pt x="10911" y="227"/>
                </a:lnTo>
                <a:cubicBezTo>
                  <a:pt x="10864" y="179"/>
                  <a:pt x="10836" y="162"/>
                  <a:pt x="10811" y="162"/>
                </a:cubicBezTo>
                <a:cubicBezTo>
                  <a:pt x="10791" y="162"/>
                  <a:pt x="10773" y="174"/>
                  <a:pt x="10748" y="192"/>
                </a:cubicBezTo>
                <a:cubicBezTo>
                  <a:pt x="10720" y="209"/>
                  <a:pt x="10703" y="237"/>
                  <a:pt x="10696" y="268"/>
                </a:cubicBezTo>
                <a:cubicBezTo>
                  <a:pt x="10689" y="302"/>
                  <a:pt x="10696" y="334"/>
                  <a:pt x="10717" y="361"/>
                </a:cubicBezTo>
                <a:cubicBezTo>
                  <a:pt x="12771" y="3345"/>
                  <a:pt x="15501" y="7329"/>
                  <a:pt x="17189" y="9844"/>
                </a:cubicBezTo>
                <a:cubicBezTo>
                  <a:pt x="16967" y="9550"/>
                  <a:pt x="16728" y="9238"/>
                  <a:pt x="16486" y="8916"/>
                </a:cubicBezTo>
                <a:cubicBezTo>
                  <a:pt x="10626" y="1166"/>
                  <a:pt x="9982" y="403"/>
                  <a:pt x="9796" y="403"/>
                </a:cubicBezTo>
                <a:cubicBezTo>
                  <a:pt x="9774" y="403"/>
                  <a:pt x="9759" y="413"/>
                  <a:pt x="9743" y="424"/>
                </a:cubicBezTo>
                <a:cubicBezTo>
                  <a:pt x="9715" y="444"/>
                  <a:pt x="9695" y="476"/>
                  <a:pt x="9688" y="507"/>
                </a:cubicBezTo>
                <a:cubicBezTo>
                  <a:pt x="9670" y="604"/>
                  <a:pt x="9643" y="753"/>
                  <a:pt x="14330" y="7586"/>
                </a:cubicBezTo>
                <a:cubicBezTo>
                  <a:pt x="14088" y="7257"/>
                  <a:pt x="13838" y="6924"/>
                  <a:pt x="13593" y="6595"/>
                </a:cubicBezTo>
                <a:cubicBezTo>
                  <a:pt x="9784" y="1515"/>
                  <a:pt x="8794" y="302"/>
                  <a:pt x="8475" y="57"/>
                </a:cubicBezTo>
                <a:cubicBezTo>
                  <a:pt x="8471" y="57"/>
                  <a:pt x="8471" y="53"/>
                  <a:pt x="8471" y="53"/>
                </a:cubicBezTo>
                <a:lnTo>
                  <a:pt x="8471" y="57"/>
                </a:lnTo>
                <a:cubicBezTo>
                  <a:pt x="8417" y="15"/>
                  <a:pt x="8382" y="1"/>
                  <a:pt x="835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49"/>
          <p:cNvSpPr/>
          <p:nvPr/>
        </p:nvSpPr>
        <p:spPr>
          <a:xfrm flipH="1">
            <a:off x="4531584" y="4459253"/>
            <a:ext cx="115886" cy="116060"/>
          </a:xfrm>
          <a:custGeom>
            <a:avLst/>
            <a:gdLst/>
            <a:ahLst/>
            <a:cxnLst/>
            <a:rect l="l" t="t" r="r" b="b"/>
            <a:pathLst>
              <a:path w="19379" h="19408" extrusionOk="0">
                <a:moveTo>
                  <a:pt x="8356" y="1"/>
                </a:moveTo>
                <a:cubicBezTo>
                  <a:pt x="8333" y="1"/>
                  <a:pt x="8316" y="12"/>
                  <a:pt x="8298" y="25"/>
                </a:cubicBezTo>
                <a:cubicBezTo>
                  <a:pt x="8209" y="94"/>
                  <a:pt x="8209" y="94"/>
                  <a:pt x="8898" y="1113"/>
                </a:cubicBezTo>
                <a:cubicBezTo>
                  <a:pt x="12498" y="6432"/>
                  <a:pt x="15023" y="10170"/>
                  <a:pt x="16458" y="12302"/>
                </a:cubicBezTo>
                <a:cubicBezTo>
                  <a:pt x="14674" y="9973"/>
                  <a:pt x="11788" y="6096"/>
                  <a:pt x="9961" y="3646"/>
                </a:cubicBezTo>
                <a:cubicBezTo>
                  <a:pt x="9296" y="2752"/>
                  <a:pt x="8724" y="1986"/>
                  <a:pt x="8319" y="1442"/>
                </a:cubicBezTo>
                <a:cubicBezTo>
                  <a:pt x="7756" y="688"/>
                  <a:pt x="7637" y="531"/>
                  <a:pt x="7561" y="531"/>
                </a:cubicBezTo>
                <a:cubicBezTo>
                  <a:pt x="7541" y="531"/>
                  <a:pt x="7524" y="542"/>
                  <a:pt x="7502" y="556"/>
                </a:cubicBezTo>
                <a:cubicBezTo>
                  <a:pt x="7473" y="573"/>
                  <a:pt x="7456" y="604"/>
                  <a:pt x="7449" y="635"/>
                </a:cubicBezTo>
                <a:cubicBezTo>
                  <a:pt x="7449" y="646"/>
                  <a:pt x="7446" y="656"/>
                  <a:pt x="7491" y="739"/>
                </a:cubicBezTo>
                <a:lnTo>
                  <a:pt x="7484" y="743"/>
                </a:lnTo>
                <a:cubicBezTo>
                  <a:pt x="7491" y="746"/>
                  <a:pt x="7498" y="756"/>
                  <a:pt x="7508" y="770"/>
                </a:cubicBezTo>
                <a:cubicBezTo>
                  <a:pt x="7764" y="1214"/>
                  <a:pt x="9061" y="3203"/>
                  <a:pt x="15564" y="12748"/>
                </a:cubicBezTo>
                <a:cubicBezTo>
                  <a:pt x="14483" y="11304"/>
                  <a:pt x="13076" y="9374"/>
                  <a:pt x="11832" y="7669"/>
                </a:cubicBezTo>
                <a:cubicBezTo>
                  <a:pt x="7359" y="1535"/>
                  <a:pt x="6798" y="830"/>
                  <a:pt x="6607" y="830"/>
                </a:cubicBezTo>
                <a:cubicBezTo>
                  <a:pt x="6581" y="830"/>
                  <a:pt x="6562" y="843"/>
                  <a:pt x="6541" y="857"/>
                </a:cubicBezTo>
                <a:cubicBezTo>
                  <a:pt x="6514" y="874"/>
                  <a:pt x="6496" y="902"/>
                  <a:pt x="6490" y="933"/>
                </a:cubicBezTo>
                <a:cubicBezTo>
                  <a:pt x="6483" y="967"/>
                  <a:pt x="6490" y="999"/>
                  <a:pt x="6507" y="1027"/>
                </a:cubicBezTo>
                <a:lnTo>
                  <a:pt x="13281" y="11068"/>
                </a:lnTo>
                <a:cubicBezTo>
                  <a:pt x="12637" y="10198"/>
                  <a:pt x="11946" y="9273"/>
                  <a:pt x="11257" y="8348"/>
                </a:cubicBezTo>
                <a:cubicBezTo>
                  <a:pt x="7238" y="2963"/>
                  <a:pt x="6171" y="1612"/>
                  <a:pt x="5831" y="1314"/>
                </a:cubicBezTo>
                <a:lnTo>
                  <a:pt x="5814" y="1290"/>
                </a:lnTo>
                <a:lnTo>
                  <a:pt x="5807" y="1293"/>
                </a:lnTo>
                <a:cubicBezTo>
                  <a:pt x="5755" y="1251"/>
                  <a:pt x="5722" y="1237"/>
                  <a:pt x="5698" y="1237"/>
                </a:cubicBezTo>
                <a:cubicBezTo>
                  <a:pt x="5677" y="1237"/>
                  <a:pt x="5662" y="1247"/>
                  <a:pt x="5647" y="1259"/>
                </a:cubicBezTo>
                <a:cubicBezTo>
                  <a:pt x="5592" y="1293"/>
                  <a:pt x="5578" y="1370"/>
                  <a:pt x="5613" y="1425"/>
                </a:cubicBezTo>
                <a:lnTo>
                  <a:pt x="13118" y="12551"/>
                </a:lnTo>
                <a:cubicBezTo>
                  <a:pt x="12293" y="11453"/>
                  <a:pt x="11368" y="10215"/>
                  <a:pt x="10440" y="8982"/>
                </a:cubicBezTo>
                <a:cubicBezTo>
                  <a:pt x="9040" y="7114"/>
                  <a:pt x="7640" y="5250"/>
                  <a:pt x="6587" y="3854"/>
                </a:cubicBezTo>
                <a:cubicBezTo>
                  <a:pt x="5460" y="2365"/>
                  <a:pt x="5031" y="1792"/>
                  <a:pt x="4837" y="1588"/>
                </a:cubicBezTo>
                <a:cubicBezTo>
                  <a:pt x="4837" y="1585"/>
                  <a:pt x="4833" y="1581"/>
                  <a:pt x="4833" y="1578"/>
                </a:cubicBezTo>
                <a:lnTo>
                  <a:pt x="4830" y="1578"/>
                </a:lnTo>
                <a:cubicBezTo>
                  <a:pt x="4763" y="1509"/>
                  <a:pt x="4727" y="1488"/>
                  <a:pt x="4699" y="1488"/>
                </a:cubicBezTo>
                <a:cubicBezTo>
                  <a:pt x="4681" y="1488"/>
                  <a:pt x="4666" y="1497"/>
                  <a:pt x="4649" y="1508"/>
                </a:cubicBezTo>
                <a:cubicBezTo>
                  <a:pt x="4625" y="1525"/>
                  <a:pt x="4605" y="1554"/>
                  <a:pt x="4598" y="1585"/>
                </a:cubicBezTo>
                <a:cubicBezTo>
                  <a:pt x="4598" y="1599"/>
                  <a:pt x="4595" y="1609"/>
                  <a:pt x="4639" y="1692"/>
                </a:cubicBezTo>
                <a:lnTo>
                  <a:pt x="4636" y="1695"/>
                </a:lnTo>
                <a:cubicBezTo>
                  <a:pt x="4639" y="1695"/>
                  <a:pt x="4639" y="1699"/>
                  <a:pt x="4643" y="1703"/>
                </a:cubicBezTo>
                <a:cubicBezTo>
                  <a:pt x="4862" y="2111"/>
                  <a:pt x="6101" y="4055"/>
                  <a:pt x="13000" y="14148"/>
                </a:cubicBezTo>
                <a:cubicBezTo>
                  <a:pt x="10308" y="10579"/>
                  <a:pt x="6036" y="4810"/>
                  <a:pt x="3995" y="2042"/>
                </a:cubicBezTo>
                <a:cubicBezTo>
                  <a:pt x="3972" y="2010"/>
                  <a:pt x="3936" y="1994"/>
                  <a:pt x="3899" y="1994"/>
                </a:cubicBezTo>
                <a:cubicBezTo>
                  <a:pt x="3875" y="1994"/>
                  <a:pt x="3850" y="2001"/>
                  <a:pt x="3829" y="2014"/>
                </a:cubicBezTo>
                <a:cubicBezTo>
                  <a:pt x="3776" y="2053"/>
                  <a:pt x="3749" y="2069"/>
                  <a:pt x="3808" y="2181"/>
                </a:cubicBezTo>
                <a:lnTo>
                  <a:pt x="3801" y="2187"/>
                </a:lnTo>
                <a:cubicBezTo>
                  <a:pt x="3801" y="2187"/>
                  <a:pt x="3815" y="2205"/>
                  <a:pt x="3835" y="2232"/>
                </a:cubicBezTo>
                <a:cubicBezTo>
                  <a:pt x="3901" y="2347"/>
                  <a:pt x="4026" y="2534"/>
                  <a:pt x="4238" y="2856"/>
                </a:cubicBezTo>
                <a:cubicBezTo>
                  <a:pt x="4521" y="3283"/>
                  <a:pt x="4931" y="3889"/>
                  <a:pt x="5423" y="4616"/>
                </a:cubicBezTo>
                <a:cubicBezTo>
                  <a:pt x="6403" y="6075"/>
                  <a:pt x="7713" y="8015"/>
                  <a:pt x="9026" y="9956"/>
                </a:cubicBezTo>
                <a:cubicBezTo>
                  <a:pt x="9934" y="11300"/>
                  <a:pt x="10841" y="12641"/>
                  <a:pt x="11639" y="13823"/>
                </a:cubicBezTo>
                <a:lnTo>
                  <a:pt x="3479" y="3005"/>
                </a:lnTo>
                <a:cubicBezTo>
                  <a:pt x="3455" y="2973"/>
                  <a:pt x="3419" y="2956"/>
                  <a:pt x="3382" y="2956"/>
                </a:cubicBezTo>
                <a:cubicBezTo>
                  <a:pt x="3359" y="2956"/>
                  <a:pt x="3336" y="2963"/>
                  <a:pt x="3316" y="2977"/>
                </a:cubicBezTo>
                <a:cubicBezTo>
                  <a:pt x="3288" y="2995"/>
                  <a:pt x="3267" y="3022"/>
                  <a:pt x="3264" y="3054"/>
                </a:cubicBezTo>
                <a:cubicBezTo>
                  <a:pt x="3261" y="3075"/>
                  <a:pt x="3257" y="3088"/>
                  <a:pt x="3285" y="3150"/>
                </a:cubicBezTo>
                <a:lnTo>
                  <a:pt x="3288" y="3150"/>
                </a:lnTo>
                <a:cubicBezTo>
                  <a:pt x="3413" y="3400"/>
                  <a:pt x="4075" y="4381"/>
                  <a:pt x="7356" y="9166"/>
                </a:cubicBezTo>
                <a:cubicBezTo>
                  <a:pt x="8936" y="11466"/>
                  <a:pt x="10755" y="14117"/>
                  <a:pt x="11940" y="15881"/>
                </a:cubicBezTo>
                <a:cubicBezTo>
                  <a:pt x="9542" y="12738"/>
                  <a:pt x="4812" y="6411"/>
                  <a:pt x="2675" y="3539"/>
                </a:cubicBezTo>
                <a:cubicBezTo>
                  <a:pt x="2652" y="3507"/>
                  <a:pt x="2615" y="3489"/>
                  <a:pt x="2578" y="3489"/>
                </a:cubicBezTo>
                <a:cubicBezTo>
                  <a:pt x="2554" y="3489"/>
                  <a:pt x="2530" y="3496"/>
                  <a:pt x="2508" y="3511"/>
                </a:cubicBezTo>
                <a:cubicBezTo>
                  <a:pt x="2484" y="3529"/>
                  <a:pt x="2460" y="3563"/>
                  <a:pt x="2453" y="3598"/>
                </a:cubicBezTo>
                <a:cubicBezTo>
                  <a:pt x="2388" y="3951"/>
                  <a:pt x="7300" y="11075"/>
                  <a:pt x="10637" y="15860"/>
                </a:cubicBezTo>
                <a:cubicBezTo>
                  <a:pt x="8437" y="13001"/>
                  <a:pt x="4695" y="7943"/>
                  <a:pt x="1951" y="4194"/>
                </a:cubicBezTo>
                <a:cubicBezTo>
                  <a:pt x="1927" y="4160"/>
                  <a:pt x="1891" y="4142"/>
                  <a:pt x="1854" y="4142"/>
                </a:cubicBezTo>
                <a:cubicBezTo>
                  <a:pt x="1831" y="4142"/>
                  <a:pt x="1808" y="4149"/>
                  <a:pt x="1788" y="4162"/>
                </a:cubicBezTo>
                <a:cubicBezTo>
                  <a:pt x="1760" y="4183"/>
                  <a:pt x="1736" y="4218"/>
                  <a:pt x="1732" y="4249"/>
                </a:cubicBezTo>
                <a:cubicBezTo>
                  <a:pt x="1670" y="4585"/>
                  <a:pt x="5914" y="10770"/>
                  <a:pt x="9206" y="15503"/>
                </a:cubicBezTo>
                <a:cubicBezTo>
                  <a:pt x="6819" y="12371"/>
                  <a:pt x="3406" y="7825"/>
                  <a:pt x="1718" y="5569"/>
                </a:cubicBezTo>
                <a:cubicBezTo>
                  <a:pt x="1694" y="5538"/>
                  <a:pt x="1658" y="5522"/>
                  <a:pt x="1622" y="5522"/>
                </a:cubicBezTo>
                <a:cubicBezTo>
                  <a:pt x="1597" y="5522"/>
                  <a:pt x="1571" y="5530"/>
                  <a:pt x="1549" y="5545"/>
                </a:cubicBezTo>
                <a:cubicBezTo>
                  <a:pt x="1497" y="5583"/>
                  <a:pt x="1483" y="5656"/>
                  <a:pt x="1521" y="5712"/>
                </a:cubicBezTo>
                <a:cubicBezTo>
                  <a:pt x="3496" y="8625"/>
                  <a:pt x="6604" y="13220"/>
                  <a:pt x="8641" y="16241"/>
                </a:cubicBezTo>
                <a:cubicBezTo>
                  <a:pt x="6413" y="13324"/>
                  <a:pt x="3021" y="8864"/>
                  <a:pt x="866" y="6033"/>
                </a:cubicBezTo>
                <a:cubicBezTo>
                  <a:pt x="844" y="6003"/>
                  <a:pt x="808" y="5985"/>
                  <a:pt x="770" y="5985"/>
                </a:cubicBezTo>
                <a:cubicBezTo>
                  <a:pt x="760" y="5985"/>
                  <a:pt x="751" y="5986"/>
                  <a:pt x="741" y="5988"/>
                </a:cubicBezTo>
                <a:cubicBezTo>
                  <a:pt x="696" y="6003"/>
                  <a:pt x="662" y="6037"/>
                  <a:pt x="651" y="6086"/>
                </a:cubicBezTo>
                <a:cubicBezTo>
                  <a:pt x="648" y="6102"/>
                  <a:pt x="645" y="6116"/>
                  <a:pt x="679" y="6179"/>
                </a:cubicBezTo>
                <a:lnTo>
                  <a:pt x="672" y="6179"/>
                </a:lnTo>
                <a:cubicBezTo>
                  <a:pt x="672" y="6179"/>
                  <a:pt x="683" y="6190"/>
                  <a:pt x="696" y="6210"/>
                </a:cubicBezTo>
                <a:cubicBezTo>
                  <a:pt x="838" y="6460"/>
                  <a:pt x="1417" y="7305"/>
                  <a:pt x="3627" y="10538"/>
                </a:cubicBezTo>
                <a:cubicBezTo>
                  <a:pt x="4886" y="12377"/>
                  <a:pt x="6400" y="14595"/>
                  <a:pt x="7523" y="16255"/>
                </a:cubicBezTo>
                <a:lnTo>
                  <a:pt x="482" y="7191"/>
                </a:lnTo>
                <a:cubicBezTo>
                  <a:pt x="461" y="7162"/>
                  <a:pt x="427" y="7144"/>
                  <a:pt x="392" y="7144"/>
                </a:cubicBezTo>
                <a:cubicBezTo>
                  <a:pt x="381" y="7144"/>
                  <a:pt x="371" y="7146"/>
                  <a:pt x="360" y="7149"/>
                </a:cubicBezTo>
                <a:cubicBezTo>
                  <a:pt x="312" y="7159"/>
                  <a:pt x="277" y="7194"/>
                  <a:pt x="267" y="7242"/>
                </a:cubicBezTo>
                <a:cubicBezTo>
                  <a:pt x="267" y="7257"/>
                  <a:pt x="263" y="7267"/>
                  <a:pt x="301" y="7333"/>
                </a:cubicBezTo>
                <a:lnTo>
                  <a:pt x="291" y="7340"/>
                </a:lnTo>
                <a:lnTo>
                  <a:pt x="354" y="7420"/>
                </a:lnTo>
                <a:cubicBezTo>
                  <a:pt x="562" y="7749"/>
                  <a:pt x="1237" y="8750"/>
                  <a:pt x="3420" y="11972"/>
                </a:cubicBezTo>
                <a:cubicBezTo>
                  <a:pt x="4470" y="13524"/>
                  <a:pt x="5647" y="15264"/>
                  <a:pt x="6594" y="16663"/>
                </a:cubicBezTo>
                <a:lnTo>
                  <a:pt x="232" y="8545"/>
                </a:lnTo>
                <a:cubicBezTo>
                  <a:pt x="208" y="8514"/>
                  <a:pt x="172" y="8498"/>
                  <a:pt x="136" y="8498"/>
                </a:cubicBezTo>
                <a:cubicBezTo>
                  <a:pt x="111" y="8498"/>
                  <a:pt x="87" y="8506"/>
                  <a:pt x="66" y="8521"/>
                </a:cubicBezTo>
                <a:cubicBezTo>
                  <a:pt x="14" y="8560"/>
                  <a:pt x="0" y="8632"/>
                  <a:pt x="34" y="8684"/>
                </a:cubicBezTo>
                <a:lnTo>
                  <a:pt x="5634" y="16982"/>
                </a:lnTo>
                <a:cubicBezTo>
                  <a:pt x="4633" y="15769"/>
                  <a:pt x="3257" y="14061"/>
                  <a:pt x="2276" y="12845"/>
                </a:cubicBezTo>
                <a:cubicBezTo>
                  <a:pt x="1771" y="12222"/>
                  <a:pt x="1327" y="11667"/>
                  <a:pt x="1005" y="11275"/>
                </a:cubicBezTo>
                <a:cubicBezTo>
                  <a:pt x="738" y="10946"/>
                  <a:pt x="592" y="10767"/>
                  <a:pt x="506" y="10676"/>
                </a:cubicBezTo>
                <a:cubicBezTo>
                  <a:pt x="499" y="10669"/>
                  <a:pt x="496" y="10663"/>
                  <a:pt x="488" y="10652"/>
                </a:cubicBezTo>
                <a:lnTo>
                  <a:pt x="485" y="10655"/>
                </a:lnTo>
                <a:cubicBezTo>
                  <a:pt x="438" y="10610"/>
                  <a:pt x="409" y="10593"/>
                  <a:pt x="385" y="10593"/>
                </a:cubicBezTo>
                <a:cubicBezTo>
                  <a:pt x="364" y="10593"/>
                  <a:pt x="346" y="10605"/>
                  <a:pt x="322" y="10621"/>
                </a:cubicBezTo>
                <a:cubicBezTo>
                  <a:pt x="295" y="10639"/>
                  <a:pt x="277" y="10666"/>
                  <a:pt x="270" y="10701"/>
                </a:cubicBezTo>
                <a:cubicBezTo>
                  <a:pt x="267" y="10732"/>
                  <a:pt x="274" y="10763"/>
                  <a:pt x="291" y="10791"/>
                </a:cubicBezTo>
                <a:cubicBezTo>
                  <a:pt x="1625" y="12734"/>
                  <a:pt x="3437" y="15385"/>
                  <a:pt x="4435" y="16879"/>
                </a:cubicBezTo>
                <a:cubicBezTo>
                  <a:pt x="2359" y="14630"/>
                  <a:pt x="1681" y="13951"/>
                  <a:pt x="1427" y="13767"/>
                </a:cubicBezTo>
                <a:cubicBezTo>
                  <a:pt x="1424" y="13764"/>
                  <a:pt x="1421" y="13760"/>
                  <a:pt x="1417" y="13757"/>
                </a:cubicBezTo>
                <a:lnTo>
                  <a:pt x="1414" y="13760"/>
                </a:lnTo>
                <a:cubicBezTo>
                  <a:pt x="1357" y="13720"/>
                  <a:pt x="1323" y="13707"/>
                  <a:pt x="1298" y="13707"/>
                </a:cubicBezTo>
                <a:cubicBezTo>
                  <a:pt x="1278" y="13707"/>
                  <a:pt x="1265" y="13716"/>
                  <a:pt x="1251" y="13725"/>
                </a:cubicBezTo>
                <a:cubicBezTo>
                  <a:pt x="1227" y="13743"/>
                  <a:pt x="1206" y="13770"/>
                  <a:pt x="1203" y="13802"/>
                </a:cubicBezTo>
                <a:cubicBezTo>
                  <a:pt x="1195" y="13833"/>
                  <a:pt x="1203" y="13867"/>
                  <a:pt x="1219" y="13895"/>
                </a:cubicBezTo>
                <a:cubicBezTo>
                  <a:pt x="1653" y="14519"/>
                  <a:pt x="2353" y="15541"/>
                  <a:pt x="2425" y="15673"/>
                </a:cubicBezTo>
                <a:cubicBezTo>
                  <a:pt x="2429" y="15683"/>
                  <a:pt x="2436" y="15694"/>
                  <a:pt x="2443" y="15704"/>
                </a:cubicBezTo>
                <a:cubicBezTo>
                  <a:pt x="2467" y="15739"/>
                  <a:pt x="2505" y="15757"/>
                  <a:pt x="2544" y="15757"/>
                </a:cubicBezTo>
                <a:cubicBezTo>
                  <a:pt x="2566" y="15757"/>
                  <a:pt x="2589" y="15751"/>
                  <a:pt x="2609" y="15738"/>
                </a:cubicBezTo>
                <a:cubicBezTo>
                  <a:pt x="2637" y="15718"/>
                  <a:pt x="2654" y="15690"/>
                  <a:pt x="2661" y="15659"/>
                </a:cubicBezTo>
                <a:cubicBezTo>
                  <a:pt x="2671" y="15610"/>
                  <a:pt x="2675" y="15586"/>
                  <a:pt x="2100" y="14744"/>
                </a:cubicBezTo>
                <a:lnTo>
                  <a:pt x="2100" y="14744"/>
                </a:lnTo>
                <a:cubicBezTo>
                  <a:pt x="2938" y="15617"/>
                  <a:pt x="4238" y="17017"/>
                  <a:pt x="5197" y="18063"/>
                </a:cubicBezTo>
                <a:cubicBezTo>
                  <a:pt x="5222" y="18088"/>
                  <a:pt x="5255" y="18102"/>
                  <a:pt x="5288" y="18102"/>
                </a:cubicBezTo>
                <a:cubicBezTo>
                  <a:pt x="5310" y="18102"/>
                  <a:pt x="5333" y="18095"/>
                  <a:pt x="5353" y="18081"/>
                </a:cubicBezTo>
                <a:cubicBezTo>
                  <a:pt x="5381" y="18063"/>
                  <a:pt x="5398" y="18035"/>
                  <a:pt x="5405" y="18001"/>
                </a:cubicBezTo>
                <a:cubicBezTo>
                  <a:pt x="5409" y="17990"/>
                  <a:pt x="5412" y="17977"/>
                  <a:pt x="5374" y="17901"/>
                </a:cubicBezTo>
                <a:cubicBezTo>
                  <a:pt x="5374" y="17897"/>
                  <a:pt x="5370" y="17894"/>
                  <a:pt x="5367" y="17890"/>
                </a:cubicBezTo>
                <a:cubicBezTo>
                  <a:pt x="5225" y="17627"/>
                  <a:pt x="4625" y="16695"/>
                  <a:pt x="2151" y="13077"/>
                </a:cubicBezTo>
                <a:lnTo>
                  <a:pt x="2151" y="13077"/>
                </a:lnTo>
                <a:cubicBezTo>
                  <a:pt x="5530" y="17266"/>
                  <a:pt x="6445" y="18379"/>
                  <a:pt x="6746" y="18635"/>
                </a:cubicBezTo>
                <a:lnTo>
                  <a:pt x="6757" y="18652"/>
                </a:lnTo>
                <a:lnTo>
                  <a:pt x="6763" y="18649"/>
                </a:lnTo>
                <a:cubicBezTo>
                  <a:pt x="6815" y="18692"/>
                  <a:pt x="6847" y="18706"/>
                  <a:pt x="6872" y="18706"/>
                </a:cubicBezTo>
                <a:cubicBezTo>
                  <a:pt x="6893" y="18706"/>
                  <a:pt x="6908" y="18695"/>
                  <a:pt x="6926" y="18684"/>
                </a:cubicBezTo>
                <a:cubicBezTo>
                  <a:pt x="6950" y="18666"/>
                  <a:pt x="6968" y="18638"/>
                  <a:pt x="6975" y="18607"/>
                </a:cubicBezTo>
                <a:cubicBezTo>
                  <a:pt x="6982" y="18576"/>
                  <a:pt x="6975" y="18542"/>
                  <a:pt x="6957" y="18518"/>
                </a:cubicBezTo>
                <a:lnTo>
                  <a:pt x="2127" y="11355"/>
                </a:lnTo>
                <a:lnTo>
                  <a:pt x="8399" y="19359"/>
                </a:lnTo>
                <a:cubicBezTo>
                  <a:pt x="8423" y="19391"/>
                  <a:pt x="8458" y="19407"/>
                  <a:pt x="8495" y="19407"/>
                </a:cubicBezTo>
                <a:cubicBezTo>
                  <a:pt x="8506" y="19407"/>
                  <a:pt x="8513" y="19404"/>
                  <a:pt x="8524" y="19404"/>
                </a:cubicBezTo>
                <a:cubicBezTo>
                  <a:pt x="8569" y="19394"/>
                  <a:pt x="8604" y="19356"/>
                  <a:pt x="8614" y="19311"/>
                </a:cubicBezTo>
                <a:cubicBezTo>
                  <a:pt x="8617" y="19293"/>
                  <a:pt x="8620" y="19283"/>
                  <a:pt x="8583" y="19217"/>
                </a:cubicBezTo>
                <a:lnTo>
                  <a:pt x="8589" y="19214"/>
                </a:lnTo>
                <a:lnTo>
                  <a:pt x="8548" y="19158"/>
                </a:lnTo>
                <a:cubicBezTo>
                  <a:pt x="8326" y="18791"/>
                  <a:pt x="7398" y="17419"/>
                  <a:pt x="3618" y="11837"/>
                </a:cubicBezTo>
                <a:cubicBezTo>
                  <a:pt x="3233" y="11266"/>
                  <a:pt x="2852" y="10701"/>
                  <a:pt x="2495" y="10177"/>
                </a:cubicBezTo>
                <a:lnTo>
                  <a:pt x="2495" y="10177"/>
                </a:lnTo>
                <a:lnTo>
                  <a:pt x="9144" y="18735"/>
                </a:lnTo>
                <a:cubicBezTo>
                  <a:pt x="9167" y="18767"/>
                  <a:pt x="9203" y="18783"/>
                  <a:pt x="9239" y="18783"/>
                </a:cubicBezTo>
                <a:cubicBezTo>
                  <a:pt x="9262" y="18783"/>
                  <a:pt x="9286" y="18777"/>
                  <a:pt x="9306" y="18763"/>
                </a:cubicBezTo>
                <a:cubicBezTo>
                  <a:pt x="9334" y="18746"/>
                  <a:pt x="9352" y="18715"/>
                  <a:pt x="9359" y="18684"/>
                </a:cubicBezTo>
                <a:cubicBezTo>
                  <a:pt x="9376" y="18583"/>
                  <a:pt x="9386" y="18538"/>
                  <a:pt x="3825" y="10402"/>
                </a:cubicBezTo>
                <a:cubicBezTo>
                  <a:pt x="3645" y="10140"/>
                  <a:pt x="3469" y="9879"/>
                  <a:pt x="3295" y="9623"/>
                </a:cubicBezTo>
                <a:lnTo>
                  <a:pt x="3295" y="9623"/>
                </a:lnTo>
                <a:cubicBezTo>
                  <a:pt x="4026" y="10586"/>
                  <a:pt x="4847" y="11664"/>
                  <a:pt x="5672" y="12745"/>
                </a:cubicBezTo>
                <a:cubicBezTo>
                  <a:pt x="6923" y="14384"/>
                  <a:pt x="8174" y="16026"/>
                  <a:pt x="9112" y="17256"/>
                </a:cubicBezTo>
                <a:cubicBezTo>
                  <a:pt x="9581" y="17869"/>
                  <a:pt x="9976" y="18382"/>
                  <a:pt x="10249" y="18739"/>
                </a:cubicBezTo>
                <a:cubicBezTo>
                  <a:pt x="10464" y="19020"/>
                  <a:pt x="10588" y="19179"/>
                  <a:pt x="10665" y="19266"/>
                </a:cubicBezTo>
                <a:cubicBezTo>
                  <a:pt x="10668" y="19269"/>
                  <a:pt x="10672" y="19276"/>
                  <a:pt x="10675" y="19276"/>
                </a:cubicBezTo>
                <a:cubicBezTo>
                  <a:pt x="10729" y="19332"/>
                  <a:pt x="10761" y="19352"/>
                  <a:pt x="10787" y="19352"/>
                </a:cubicBezTo>
                <a:cubicBezTo>
                  <a:pt x="10808" y="19352"/>
                  <a:pt x="10826" y="19340"/>
                  <a:pt x="10849" y="19324"/>
                </a:cubicBezTo>
                <a:cubicBezTo>
                  <a:pt x="10876" y="19307"/>
                  <a:pt x="10894" y="19279"/>
                  <a:pt x="10900" y="19248"/>
                </a:cubicBezTo>
                <a:cubicBezTo>
                  <a:pt x="10904" y="19234"/>
                  <a:pt x="10904" y="19224"/>
                  <a:pt x="10859" y="19148"/>
                </a:cubicBezTo>
                <a:lnTo>
                  <a:pt x="10870" y="19141"/>
                </a:lnTo>
                <a:cubicBezTo>
                  <a:pt x="10862" y="19134"/>
                  <a:pt x="10845" y="19116"/>
                  <a:pt x="10824" y="19085"/>
                </a:cubicBezTo>
                <a:cubicBezTo>
                  <a:pt x="10558" y="18649"/>
                  <a:pt x="9403" y="16923"/>
                  <a:pt x="4501" y="9678"/>
                </a:cubicBezTo>
                <a:lnTo>
                  <a:pt x="4501" y="9678"/>
                </a:lnTo>
                <a:cubicBezTo>
                  <a:pt x="5142" y="10535"/>
                  <a:pt x="5839" y="11459"/>
                  <a:pt x="6535" y="12377"/>
                </a:cubicBezTo>
                <a:cubicBezTo>
                  <a:pt x="10204" y="17235"/>
                  <a:pt x="11247" y="18583"/>
                  <a:pt x="11593" y="18922"/>
                </a:cubicBezTo>
                <a:cubicBezTo>
                  <a:pt x="11607" y="18940"/>
                  <a:pt x="11621" y="18957"/>
                  <a:pt x="11631" y="18975"/>
                </a:cubicBezTo>
                <a:lnTo>
                  <a:pt x="11645" y="18967"/>
                </a:lnTo>
                <a:cubicBezTo>
                  <a:pt x="11697" y="19011"/>
                  <a:pt x="11728" y="19026"/>
                  <a:pt x="11752" y="19026"/>
                </a:cubicBezTo>
                <a:cubicBezTo>
                  <a:pt x="11770" y="19026"/>
                  <a:pt x="11784" y="19016"/>
                  <a:pt x="11798" y="19006"/>
                </a:cubicBezTo>
                <a:cubicBezTo>
                  <a:pt x="11826" y="18988"/>
                  <a:pt x="11842" y="18961"/>
                  <a:pt x="11850" y="18929"/>
                </a:cubicBezTo>
                <a:cubicBezTo>
                  <a:pt x="11857" y="18898"/>
                  <a:pt x="11850" y="18863"/>
                  <a:pt x="11829" y="18836"/>
                </a:cubicBezTo>
                <a:cubicBezTo>
                  <a:pt x="9071" y="14900"/>
                  <a:pt x="5340" y="9512"/>
                  <a:pt x="3351" y="6508"/>
                </a:cubicBezTo>
                <a:lnTo>
                  <a:pt x="3351" y="6508"/>
                </a:lnTo>
                <a:cubicBezTo>
                  <a:pt x="4324" y="7832"/>
                  <a:pt x="5631" y="9599"/>
                  <a:pt x="6936" y="11352"/>
                </a:cubicBezTo>
                <a:cubicBezTo>
                  <a:pt x="11608" y="17629"/>
                  <a:pt x="12228" y="18294"/>
                  <a:pt x="12410" y="18294"/>
                </a:cubicBezTo>
                <a:cubicBezTo>
                  <a:pt x="12433" y="18294"/>
                  <a:pt x="12450" y="18283"/>
                  <a:pt x="12466" y="18271"/>
                </a:cubicBezTo>
                <a:cubicBezTo>
                  <a:pt x="12494" y="18254"/>
                  <a:pt x="12512" y="18226"/>
                  <a:pt x="12518" y="18195"/>
                </a:cubicBezTo>
                <a:cubicBezTo>
                  <a:pt x="12525" y="18160"/>
                  <a:pt x="12515" y="18129"/>
                  <a:pt x="12498" y="18102"/>
                </a:cubicBezTo>
                <a:cubicBezTo>
                  <a:pt x="9680" y="14079"/>
                  <a:pt x="5845" y="8535"/>
                  <a:pt x="3912" y="5600"/>
                </a:cubicBezTo>
                <a:lnTo>
                  <a:pt x="3912" y="5600"/>
                </a:lnTo>
                <a:cubicBezTo>
                  <a:pt x="4934" y="6969"/>
                  <a:pt x="6375" y="8899"/>
                  <a:pt x="7809" y="10811"/>
                </a:cubicBezTo>
                <a:cubicBezTo>
                  <a:pt x="9362" y="12880"/>
                  <a:pt x="10606" y="14522"/>
                  <a:pt x="11500" y="15700"/>
                </a:cubicBezTo>
                <a:cubicBezTo>
                  <a:pt x="12971" y="17627"/>
                  <a:pt x="13213" y="17940"/>
                  <a:pt x="13328" y="17940"/>
                </a:cubicBezTo>
                <a:cubicBezTo>
                  <a:pt x="13350" y="17940"/>
                  <a:pt x="13368" y="17929"/>
                  <a:pt x="13388" y="17915"/>
                </a:cubicBezTo>
                <a:cubicBezTo>
                  <a:pt x="13416" y="17897"/>
                  <a:pt x="13437" y="17866"/>
                  <a:pt x="13440" y="17835"/>
                </a:cubicBezTo>
                <a:cubicBezTo>
                  <a:pt x="13468" y="17699"/>
                  <a:pt x="12990" y="16948"/>
                  <a:pt x="7557" y="9027"/>
                </a:cubicBezTo>
                <a:cubicBezTo>
                  <a:pt x="6999" y="8216"/>
                  <a:pt x="6434" y="7395"/>
                  <a:pt x="5914" y="6633"/>
                </a:cubicBezTo>
                <a:lnTo>
                  <a:pt x="5914" y="6633"/>
                </a:lnTo>
                <a:lnTo>
                  <a:pt x="14279" y="17720"/>
                </a:lnTo>
                <a:cubicBezTo>
                  <a:pt x="14301" y="17751"/>
                  <a:pt x="14337" y="17767"/>
                  <a:pt x="14374" y="17767"/>
                </a:cubicBezTo>
                <a:cubicBezTo>
                  <a:pt x="14399" y="17767"/>
                  <a:pt x="14424" y="17760"/>
                  <a:pt x="14445" y="17744"/>
                </a:cubicBezTo>
                <a:cubicBezTo>
                  <a:pt x="14497" y="17707"/>
                  <a:pt x="14511" y="17634"/>
                  <a:pt x="14473" y="17582"/>
                </a:cubicBezTo>
                <a:cubicBezTo>
                  <a:pt x="12383" y="14491"/>
                  <a:pt x="9186" y="9765"/>
                  <a:pt x="6874" y="6339"/>
                </a:cubicBezTo>
                <a:lnTo>
                  <a:pt x="6874" y="6339"/>
                </a:lnTo>
                <a:cubicBezTo>
                  <a:pt x="7675" y="7423"/>
                  <a:pt x="8565" y="8622"/>
                  <a:pt x="9456" y="9814"/>
                </a:cubicBezTo>
                <a:cubicBezTo>
                  <a:pt x="13630" y="15420"/>
                  <a:pt x="14788" y="16938"/>
                  <a:pt x="15162" y="17308"/>
                </a:cubicBezTo>
                <a:cubicBezTo>
                  <a:pt x="15176" y="17328"/>
                  <a:pt x="15189" y="17349"/>
                  <a:pt x="15204" y="17370"/>
                </a:cubicBezTo>
                <a:lnTo>
                  <a:pt x="15218" y="17360"/>
                </a:lnTo>
                <a:cubicBezTo>
                  <a:pt x="15269" y="17406"/>
                  <a:pt x="15301" y="17420"/>
                  <a:pt x="15325" y="17420"/>
                </a:cubicBezTo>
                <a:cubicBezTo>
                  <a:pt x="15344" y="17420"/>
                  <a:pt x="15358" y="17411"/>
                  <a:pt x="15373" y="17402"/>
                </a:cubicBezTo>
                <a:cubicBezTo>
                  <a:pt x="15397" y="17384"/>
                  <a:pt x="15418" y="17357"/>
                  <a:pt x="15422" y="17325"/>
                </a:cubicBezTo>
                <a:cubicBezTo>
                  <a:pt x="15429" y="17294"/>
                  <a:pt x="15422" y="17259"/>
                  <a:pt x="15405" y="17235"/>
                </a:cubicBezTo>
                <a:cubicBezTo>
                  <a:pt x="13353" y="14238"/>
                  <a:pt x="8953" y="7797"/>
                  <a:pt x="6525" y="4173"/>
                </a:cubicBezTo>
                <a:lnTo>
                  <a:pt x="6525" y="4173"/>
                </a:lnTo>
                <a:cubicBezTo>
                  <a:pt x="8970" y="7420"/>
                  <a:pt x="13229" y="13098"/>
                  <a:pt x="15845" y="16591"/>
                </a:cubicBezTo>
                <a:cubicBezTo>
                  <a:pt x="15868" y="16622"/>
                  <a:pt x="15904" y="16640"/>
                  <a:pt x="15942" y="16640"/>
                </a:cubicBezTo>
                <a:cubicBezTo>
                  <a:pt x="15965" y="16640"/>
                  <a:pt x="15990" y="16633"/>
                  <a:pt x="16011" y="16618"/>
                </a:cubicBezTo>
                <a:cubicBezTo>
                  <a:pt x="16063" y="16580"/>
                  <a:pt x="16077" y="16508"/>
                  <a:pt x="16042" y="16452"/>
                </a:cubicBezTo>
                <a:lnTo>
                  <a:pt x="7339" y="3549"/>
                </a:lnTo>
                <a:lnTo>
                  <a:pt x="7339" y="3549"/>
                </a:lnTo>
                <a:cubicBezTo>
                  <a:pt x="9552" y="6439"/>
                  <a:pt x="13492" y="11740"/>
                  <a:pt x="16371" y="15649"/>
                </a:cubicBezTo>
                <a:cubicBezTo>
                  <a:pt x="16396" y="15682"/>
                  <a:pt x="16433" y="15699"/>
                  <a:pt x="16469" y="15699"/>
                </a:cubicBezTo>
                <a:cubicBezTo>
                  <a:pt x="16493" y="15699"/>
                  <a:pt x="16517" y="15691"/>
                  <a:pt x="16537" y="15676"/>
                </a:cubicBezTo>
                <a:cubicBezTo>
                  <a:pt x="16593" y="15638"/>
                  <a:pt x="16607" y="15565"/>
                  <a:pt x="16569" y="15510"/>
                </a:cubicBezTo>
                <a:lnTo>
                  <a:pt x="8381" y="3369"/>
                </a:lnTo>
                <a:lnTo>
                  <a:pt x="8381" y="3369"/>
                </a:lnTo>
                <a:cubicBezTo>
                  <a:pt x="9331" y="4644"/>
                  <a:pt x="10519" y="6279"/>
                  <a:pt x="11639" y="7811"/>
                </a:cubicBezTo>
                <a:cubicBezTo>
                  <a:pt x="16474" y="14448"/>
                  <a:pt x="17084" y="15194"/>
                  <a:pt x="17287" y="15194"/>
                </a:cubicBezTo>
                <a:cubicBezTo>
                  <a:pt x="17314" y="15194"/>
                  <a:pt x="17334" y="15181"/>
                  <a:pt x="17356" y="15166"/>
                </a:cubicBezTo>
                <a:cubicBezTo>
                  <a:pt x="17383" y="15150"/>
                  <a:pt x="17401" y="15121"/>
                  <a:pt x="17407" y="15087"/>
                </a:cubicBezTo>
                <a:cubicBezTo>
                  <a:pt x="17414" y="15056"/>
                  <a:pt x="17407" y="15025"/>
                  <a:pt x="17386" y="14997"/>
                </a:cubicBezTo>
                <a:cubicBezTo>
                  <a:pt x="15318" y="11962"/>
                  <a:pt x="12068" y="7180"/>
                  <a:pt x="9906" y="3972"/>
                </a:cubicBezTo>
                <a:lnTo>
                  <a:pt x="9906" y="3972"/>
                </a:lnTo>
                <a:cubicBezTo>
                  <a:pt x="16070" y="12249"/>
                  <a:pt x="17470" y="14058"/>
                  <a:pt x="17861" y="14405"/>
                </a:cubicBezTo>
                <a:cubicBezTo>
                  <a:pt x="17865" y="14405"/>
                  <a:pt x="17865" y="14408"/>
                  <a:pt x="17865" y="14408"/>
                </a:cubicBezTo>
                <a:lnTo>
                  <a:pt x="17868" y="14408"/>
                </a:lnTo>
                <a:cubicBezTo>
                  <a:pt x="17928" y="14460"/>
                  <a:pt x="17965" y="14477"/>
                  <a:pt x="17991" y="14477"/>
                </a:cubicBezTo>
                <a:cubicBezTo>
                  <a:pt x="18012" y="14477"/>
                  <a:pt x="18026" y="14467"/>
                  <a:pt x="18042" y="14456"/>
                </a:cubicBezTo>
                <a:cubicBezTo>
                  <a:pt x="18069" y="14439"/>
                  <a:pt x="18087" y="14411"/>
                  <a:pt x="18093" y="14381"/>
                </a:cubicBezTo>
                <a:cubicBezTo>
                  <a:pt x="18107" y="14307"/>
                  <a:pt x="18107" y="14290"/>
                  <a:pt x="9729" y="1910"/>
                </a:cubicBezTo>
                <a:lnTo>
                  <a:pt x="9729" y="1910"/>
                </a:lnTo>
                <a:cubicBezTo>
                  <a:pt x="11770" y="4527"/>
                  <a:pt x="15589" y="9654"/>
                  <a:pt x="18346" y="13399"/>
                </a:cubicBezTo>
                <a:cubicBezTo>
                  <a:pt x="18370" y="13432"/>
                  <a:pt x="18409" y="13450"/>
                  <a:pt x="18451" y="13450"/>
                </a:cubicBezTo>
                <a:cubicBezTo>
                  <a:pt x="18457" y="13450"/>
                  <a:pt x="18464" y="13449"/>
                  <a:pt x="18471" y="13448"/>
                </a:cubicBezTo>
                <a:cubicBezTo>
                  <a:pt x="18516" y="13438"/>
                  <a:pt x="18554" y="13399"/>
                  <a:pt x="18565" y="13351"/>
                </a:cubicBezTo>
                <a:cubicBezTo>
                  <a:pt x="18568" y="13330"/>
                  <a:pt x="18568" y="13320"/>
                  <a:pt x="18536" y="13261"/>
                </a:cubicBezTo>
                <a:lnTo>
                  <a:pt x="18541" y="13258"/>
                </a:lnTo>
                <a:cubicBezTo>
                  <a:pt x="18541" y="13254"/>
                  <a:pt x="18523" y="13230"/>
                  <a:pt x="18488" y="13185"/>
                </a:cubicBezTo>
                <a:cubicBezTo>
                  <a:pt x="18419" y="13081"/>
                  <a:pt x="18294" y="12897"/>
                  <a:pt x="18062" y="12564"/>
                </a:cubicBezTo>
                <a:cubicBezTo>
                  <a:pt x="13596" y="6117"/>
                  <a:pt x="11479" y="2988"/>
                  <a:pt x="10558" y="1564"/>
                </a:cubicBezTo>
                <a:lnTo>
                  <a:pt x="10558" y="1564"/>
                </a:lnTo>
                <a:cubicBezTo>
                  <a:pt x="11881" y="3227"/>
                  <a:pt x="14535" y="6737"/>
                  <a:pt x="16295" y="9062"/>
                </a:cubicBezTo>
                <a:cubicBezTo>
                  <a:pt x="16991" y="9983"/>
                  <a:pt x="17605" y="10794"/>
                  <a:pt x="18045" y="11373"/>
                </a:cubicBezTo>
                <a:cubicBezTo>
                  <a:pt x="18661" y="12181"/>
                  <a:pt x="18790" y="12348"/>
                  <a:pt x="18869" y="12348"/>
                </a:cubicBezTo>
                <a:cubicBezTo>
                  <a:pt x="18889" y="12348"/>
                  <a:pt x="18907" y="12337"/>
                  <a:pt x="18928" y="12322"/>
                </a:cubicBezTo>
                <a:cubicBezTo>
                  <a:pt x="18956" y="12305"/>
                  <a:pt x="18977" y="12273"/>
                  <a:pt x="18981" y="12243"/>
                </a:cubicBezTo>
                <a:cubicBezTo>
                  <a:pt x="18990" y="12190"/>
                  <a:pt x="19019" y="12041"/>
                  <a:pt x="13689" y="4263"/>
                </a:cubicBezTo>
                <a:lnTo>
                  <a:pt x="13689" y="4263"/>
                </a:lnTo>
                <a:cubicBezTo>
                  <a:pt x="18445" y="10499"/>
                  <a:pt x="19055" y="11160"/>
                  <a:pt x="19236" y="11160"/>
                </a:cubicBezTo>
                <a:cubicBezTo>
                  <a:pt x="19259" y="11160"/>
                  <a:pt x="19275" y="11149"/>
                  <a:pt x="19292" y="11137"/>
                </a:cubicBezTo>
                <a:cubicBezTo>
                  <a:pt x="19320" y="11117"/>
                  <a:pt x="19341" y="11088"/>
                  <a:pt x="19344" y="11058"/>
                </a:cubicBezTo>
                <a:cubicBezTo>
                  <a:pt x="19355" y="11002"/>
                  <a:pt x="19379" y="10877"/>
                  <a:pt x="14251" y="3390"/>
                </a:cubicBezTo>
                <a:lnTo>
                  <a:pt x="14251" y="3390"/>
                </a:lnTo>
                <a:cubicBezTo>
                  <a:pt x="14646" y="3889"/>
                  <a:pt x="15065" y="4415"/>
                  <a:pt x="15480" y="4938"/>
                </a:cubicBezTo>
                <a:cubicBezTo>
                  <a:pt x="18024" y="8126"/>
                  <a:pt x="18769" y="9024"/>
                  <a:pt x="19035" y="9241"/>
                </a:cubicBezTo>
                <a:lnTo>
                  <a:pt x="19043" y="9252"/>
                </a:lnTo>
                <a:lnTo>
                  <a:pt x="19043" y="9249"/>
                </a:lnTo>
                <a:cubicBezTo>
                  <a:pt x="19096" y="9292"/>
                  <a:pt x="19129" y="9305"/>
                  <a:pt x="19154" y="9305"/>
                </a:cubicBezTo>
                <a:cubicBezTo>
                  <a:pt x="19176" y="9305"/>
                  <a:pt x="19191" y="9295"/>
                  <a:pt x="19209" y="9283"/>
                </a:cubicBezTo>
                <a:cubicBezTo>
                  <a:pt x="19264" y="9246"/>
                  <a:pt x="19278" y="9172"/>
                  <a:pt x="19240" y="9117"/>
                </a:cubicBezTo>
                <a:lnTo>
                  <a:pt x="15031" y="2870"/>
                </a:lnTo>
                <a:lnTo>
                  <a:pt x="18523" y="6754"/>
                </a:lnTo>
                <a:cubicBezTo>
                  <a:pt x="18546" y="6781"/>
                  <a:pt x="18579" y="6795"/>
                  <a:pt x="18612" y="6795"/>
                </a:cubicBezTo>
                <a:cubicBezTo>
                  <a:pt x="18638" y="6795"/>
                  <a:pt x="18664" y="6786"/>
                  <a:pt x="18686" y="6768"/>
                </a:cubicBezTo>
                <a:cubicBezTo>
                  <a:pt x="18738" y="6730"/>
                  <a:pt x="18749" y="6660"/>
                  <a:pt x="18710" y="6605"/>
                </a:cubicBezTo>
                <a:cubicBezTo>
                  <a:pt x="17612" y="5001"/>
                  <a:pt x="15955" y="2572"/>
                  <a:pt x="15841" y="2360"/>
                </a:cubicBezTo>
                <a:cubicBezTo>
                  <a:pt x="15838" y="2347"/>
                  <a:pt x="15831" y="2336"/>
                  <a:pt x="15824" y="2326"/>
                </a:cubicBezTo>
                <a:cubicBezTo>
                  <a:pt x="15802" y="2292"/>
                  <a:pt x="15765" y="2273"/>
                  <a:pt x="15726" y="2273"/>
                </a:cubicBezTo>
                <a:cubicBezTo>
                  <a:pt x="15703" y="2273"/>
                  <a:pt x="15679" y="2280"/>
                  <a:pt x="15658" y="2295"/>
                </a:cubicBezTo>
                <a:cubicBezTo>
                  <a:pt x="15630" y="2312"/>
                  <a:pt x="15613" y="2340"/>
                  <a:pt x="15605" y="2374"/>
                </a:cubicBezTo>
                <a:cubicBezTo>
                  <a:pt x="15595" y="2430"/>
                  <a:pt x="15589" y="2468"/>
                  <a:pt x="17484" y="5240"/>
                </a:cubicBezTo>
                <a:lnTo>
                  <a:pt x="14050" y="1425"/>
                </a:lnTo>
                <a:cubicBezTo>
                  <a:pt x="14027" y="1397"/>
                  <a:pt x="13993" y="1384"/>
                  <a:pt x="13959" y="1384"/>
                </a:cubicBezTo>
                <a:cubicBezTo>
                  <a:pt x="13934" y="1384"/>
                  <a:pt x="13908" y="1392"/>
                  <a:pt x="13887" y="1408"/>
                </a:cubicBezTo>
                <a:cubicBezTo>
                  <a:pt x="13838" y="1450"/>
                  <a:pt x="13825" y="1519"/>
                  <a:pt x="13863" y="1570"/>
                </a:cubicBezTo>
                <a:lnTo>
                  <a:pt x="17906" y="7568"/>
                </a:lnTo>
                <a:cubicBezTo>
                  <a:pt x="16427" y="5756"/>
                  <a:pt x="13995" y="2690"/>
                  <a:pt x="12203" y="406"/>
                </a:cubicBezTo>
                <a:cubicBezTo>
                  <a:pt x="12179" y="376"/>
                  <a:pt x="12144" y="360"/>
                  <a:pt x="12109" y="360"/>
                </a:cubicBezTo>
                <a:cubicBezTo>
                  <a:pt x="12084" y="360"/>
                  <a:pt x="12058" y="368"/>
                  <a:pt x="12037" y="385"/>
                </a:cubicBezTo>
                <a:cubicBezTo>
                  <a:pt x="11985" y="424"/>
                  <a:pt x="11971" y="497"/>
                  <a:pt x="12009" y="548"/>
                </a:cubicBezTo>
                <a:cubicBezTo>
                  <a:pt x="14123" y="3625"/>
                  <a:pt x="17050" y="7908"/>
                  <a:pt x="18391" y="9932"/>
                </a:cubicBezTo>
                <a:cubicBezTo>
                  <a:pt x="16853" y="8036"/>
                  <a:pt x="13734" y="3927"/>
                  <a:pt x="12200" y="1903"/>
                </a:cubicBezTo>
                <a:cubicBezTo>
                  <a:pt x="11815" y="1397"/>
                  <a:pt x="11493" y="975"/>
                  <a:pt x="11268" y="681"/>
                </a:cubicBezTo>
                <a:cubicBezTo>
                  <a:pt x="11105" y="465"/>
                  <a:pt x="11004" y="334"/>
                  <a:pt x="10939" y="257"/>
                </a:cubicBezTo>
                <a:cubicBezTo>
                  <a:pt x="10928" y="247"/>
                  <a:pt x="10921" y="233"/>
                  <a:pt x="10914" y="223"/>
                </a:cubicBezTo>
                <a:lnTo>
                  <a:pt x="10911" y="227"/>
                </a:lnTo>
                <a:cubicBezTo>
                  <a:pt x="10864" y="179"/>
                  <a:pt x="10836" y="162"/>
                  <a:pt x="10811" y="162"/>
                </a:cubicBezTo>
                <a:cubicBezTo>
                  <a:pt x="10791" y="162"/>
                  <a:pt x="10773" y="174"/>
                  <a:pt x="10748" y="192"/>
                </a:cubicBezTo>
                <a:cubicBezTo>
                  <a:pt x="10720" y="209"/>
                  <a:pt x="10703" y="237"/>
                  <a:pt x="10696" y="268"/>
                </a:cubicBezTo>
                <a:cubicBezTo>
                  <a:pt x="10689" y="302"/>
                  <a:pt x="10696" y="334"/>
                  <a:pt x="10717" y="361"/>
                </a:cubicBezTo>
                <a:cubicBezTo>
                  <a:pt x="12771" y="3345"/>
                  <a:pt x="15501" y="7329"/>
                  <a:pt x="17189" y="9844"/>
                </a:cubicBezTo>
                <a:cubicBezTo>
                  <a:pt x="16967" y="9550"/>
                  <a:pt x="16728" y="9238"/>
                  <a:pt x="16486" y="8916"/>
                </a:cubicBezTo>
                <a:cubicBezTo>
                  <a:pt x="10626" y="1166"/>
                  <a:pt x="9982" y="403"/>
                  <a:pt x="9796" y="403"/>
                </a:cubicBezTo>
                <a:cubicBezTo>
                  <a:pt x="9774" y="403"/>
                  <a:pt x="9759" y="413"/>
                  <a:pt x="9743" y="424"/>
                </a:cubicBezTo>
                <a:cubicBezTo>
                  <a:pt x="9715" y="444"/>
                  <a:pt x="9695" y="476"/>
                  <a:pt x="9688" y="507"/>
                </a:cubicBezTo>
                <a:cubicBezTo>
                  <a:pt x="9670" y="604"/>
                  <a:pt x="9643" y="753"/>
                  <a:pt x="14330" y="7586"/>
                </a:cubicBezTo>
                <a:cubicBezTo>
                  <a:pt x="14088" y="7257"/>
                  <a:pt x="13838" y="6924"/>
                  <a:pt x="13593" y="6595"/>
                </a:cubicBezTo>
                <a:cubicBezTo>
                  <a:pt x="9784" y="1515"/>
                  <a:pt x="8794" y="302"/>
                  <a:pt x="8475" y="57"/>
                </a:cubicBezTo>
                <a:cubicBezTo>
                  <a:pt x="8471" y="57"/>
                  <a:pt x="8471" y="53"/>
                  <a:pt x="8471" y="53"/>
                </a:cubicBezTo>
                <a:lnTo>
                  <a:pt x="8471" y="57"/>
                </a:lnTo>
                <a:cubicBezTo>
                  <a:pt x="8417" y="15"/>
                  <a:pt x="8382" y="1"/>
                  <a:pt x="835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49"/>
          <p:cNvSpPr/>
          <p:nvPr/>
        </p:nvSpPr>
        <p:spPr>
          <a:xfrm flipH="1">
            <a:off x="6788750" y="4459253"/>
            <a:ext cx="115886" cy="116060"/>
          </a:xfrm>
          <a:custGeom>
            <a:avLst/>
            <a:gdLst/>
            <a:ahLst/>
            <a:cxnLst/>
            <a:rect l="l" t="t" r="r" b="b"/>
            <a:pathLst>
              <a:path w="19379" h="19408" extrusionOk="0">
                <a:moveTo>
                  <a:pt x="8356" y="1"/>
                </a:moveTo>
                <a:cubicBezTo>
                  <a:pt x="8333" y="1"/>
                  <a:pt x="8316" y="12"/>
                  <a:pt x="8298" y="25"/>
                </a:cubicBezTo>
                <a:cubicBezTo>
                  <a:pt x="8209" y="94"/>
                  <a:pt x="8209" y="94"/>
                  <a:pt x="8898" y="1113"/>
                </a:cubicBezTo>
                <a:cubicBezTo>
                  <a:pt x="12498" y="6432"/>
                  <a:pt x="15023" y="10170"/>
                  <a:pt x="16458" y="12302"/>
                </a:cubicBezTo>
                <a:cubicBezTo>
                  <a:pt x="14674" y="9973"/>
                  <a:pt x="11788" y="6096"/>
                  <a:pt x="9961" y="3646"/>
                </a:cubicBezTo>
                <a:cubicBezTo>
                  <a:pt x="9296" y="2752"/>
                  <a:pt x="8724" y="1986"/>
                  <a:pt x="8319" y="1442"/>
                </a:cubicBezTo>
                <a:cubicBezTo>
                  <a:pt x="7756" y="688"/>
                  <a:pt x="7637" y="531"/>
                  <a:pt x="7561" y="531"/>
                </a:cubicBezTo>
                <a:cubicBezTo>
                  <a:pt x="7541" y="531"/>
                  <a:pt x="7524" y="542"/>
                  <a:pt x="7502" y="556"/>
                </a:cubicBezTo>
                <a:cubicBezTo>
                  <a:pt x="7473" y="573"/>
                  <a:pt x="7456" y="604"/>
                  <a:pt x="7449" y="635"/>
                </a:cubicBezTo>
                <a:cubicBezTo>
                  <a:pt x="7449" y="646"/>
                  <a:pt x="7446" y="656"/>
                  <a:pt x="7491" y="739"/>
                </a:cubicBezTo>
                <a:lnTo>
                  <a:pt x="7484" y="743"/>
                </a:lnTo>
                <a:cubicBezTo>
                  <a:pt x="7491" y="746"/>
                  <a:pt x="7498" y="756"/>
                  <a:pt x="7508" y="770"/>
                </a:cubicBezTo>
                <a:cubicBezTo>
                  <a:pt x="7764" y="1214"/>
                  <a:pt x="9061" y="3203"/>
                  <a:pt x="15564" y="12748"/>
                </a:cubicBezTo>
                <a:cubicBezTo>
                  <a:pt x="14483" y="11304"/>
                  <a:pt x="13076" y="9374"/>
                  <a:pt x="11832" y="7669"/>
                </a:cubicBezTo>
                <a:cubicBezTo>
                  <a:pt x="7359" y="1535"/>
                  <a:pt x="6798" y="830"/>
                  <a:pt x="6607" y="830"/>
                </a:cubicBezTo>
                <a:cubicBezTo>
                  <a:pt x="6581" y="830"/>
                  <a:pt x="6562" y="843"/>
                  <a:pt x="6541" y="857"/>
                </a:cubicBezTo>
                <a:cubicBezTo>
                  <a:pt x="6514" y="874"/>
                  <a:pt x="6496" y="902"/>
                  <a:pt x="6490" y="933"/>
                </a:cubicBezTo>
                <a:cubicBezTo>
                  <a:pt x="6483" y="967"/>
                  <a:pt x="6490" y="999"/>
                  <a:pt x="6507" y="1027"/>
                </a:cubicBezTo>
                <a:lnTo>
                  <a:pt x="13281" y="11068"/>
                </a:lnTo>
                <a:cubicBezTo>
                  <a:pt x="12637" y="10198"/>
                  <a:pt x="11946" y="9273"/>
                  <a:pt x="11257" y="8348"/>
                </a:cubicBezTo>
                <a:cubicBezTo>
                  <a:pt x="7238" y="2963"/>
                  <a:pt x="6171" y="1612"/>
                  <a:pt x="5831" y="1314"/>
                </a:cubicBezTo>
                <a:lnTo>
                  <a:pt x="5814" y="1290"/>
                </a:lnTo>
                <a:lnTo>
                  <a:pt x="5807" y="1293"/>
                </a:lnTo>
                <a:cubicBezTo>
                  <a:pt x="5755" y="1251"/>
                  <a:pt x="5722" y="1237"/>
                  <a:pt x="5698" y="1237"/>
                </a:cubicBezTo>
                <a:cubicBezTo>
                  <a:pt x="5677" y="1237"/>
                  <a:pt x="5662" y="1247"/>
                  <a:pt x="5647" y="1259"/>
                </a:cubicBezTo>
                <a:cubicBezTo>
                  <a:pt x="5592" y="1293"/>
                  <a:pt x="5578" y="1370"/>
                  <a:pt x="5613" y="1425"/>
                </a:cubicBezTo>
                <a:lnTo>
                  <a:pt x="13118" y="12551"/>
                </a:lnTo>
                <a:cubicBezTo>
                  <a:pt x="12293" y="11453"/>
                  <a:pt x="11368" y="10215"/>
                  <a:pt x="10440" y="8982"/>
                </a:cubicBezTo>
                <a:cubicBezTo>
                  <a:pt x="9040" y="7114"/>
                  <a:pt x="7640" y="5250"/>
                  <a:pt x="6587" y="3854"/>
                </a:cubicBezTo>
                <a:cubicBezTo>
                  <a:pt x="5460" y="2365"/>
                  <a:pt x="5031" y="1792"/>
                  <a:pt x="4837" y="1588"/>
                </a:cubicBezTo>
                <a:cubicBezTo>
                  <a:pt x="4837" y="1585"/>
                  <a:pt x="4833" y="1581"/>
                  <a:pt x="4833" y="1578"/>
                </a:cubicBezTo>
                <a:lnTo>
                  <a:pt x="4830" y="1578"/>
                </a:lnTo>
                <a:cubicBezTo>
                  <a:pt x="4763" y="1509"/>
                  <a:pt x="4727" y="1488"/>
                  <a:pt x="4699" y="1488"/>
                </a:cubicBezTo>
                <a:cubicBezTo>
                  <a:pt x="4681" y="1488"/>
                  <a:pt x="4666" y="1497"/>
                  <a:pt x="4649" y="1508"/>
                </a:cubicBezTo>
                <a:cubicBezTo>
                  <a:pt x="4625" y="1525"/>
                  <a:pt x="4605" y="1554"/>
                  <a:pt x="4598" y="1585"/>
                </a:cubicBezTo>
                <a:cubicBezTo>
                  <a:pt x="4598" y="1599"/>
                  <a:pt x="4595" y="1609"/>
                  <a:pt x="4639" y="1692"/>
                </a:cubicBezTo>
                <a:lnTo>
                  <a:pt x="4636" y="1695"/>
                </a:lnTo>
                <a:cubicBezTo>
                  <a:pt x="4639" y="1695"/>
                  <a:pt x="4639" y="1699"/>
                  <a:pt x="4643" y="1703"/>
                </a:cubicBezTo>
                <a:cubicBezTo>
                  <a:pt x="4862" y="2111"/>
                  <a:pt x="6101" y="4055"/>
                  <a:pt x="13000" y="14148"/>
                </a:cubicBezTo>
                <a:cubicBezTo>
                  <a:pt x="10308" y="10579"/>
                  <a:pt x="6036" y="4810"/>
                  <a:pt x="3995" y="2042"/>
                </a:cubicBezTo>
                <a:cubicBezTo>
                  <a:pt x="3972" y="2010"/>
                  <a:pt x="3936" y="1994"/>
                  <a:pt x="3899" y="1994"/>
                </a:cubicBezTo>
                <a:cubicBezTo>
                  <a:pt x="3875" y="1994"/>
                  <a:pt x="3850" y="2001"/>
                  <a:pt x="3829" y="2014"/>
                </a:cubicBezTo>
                <a:cubicBezTo>
                  <a:pt x="3776" y="2053"/>
                  <a:pt x="3749" y="2069"/>
                  <a:pt x="3808" y="2181"/>
                </a:cubicBezTo>
                <a:lnTo>
                  <a:pt x="3801" y="2187"/>
                </a:lnTo>
                <a:cubicBezTo>
                  <a:pt x="3801" y="2187"/>
                  <a:pt x="3815" y="2205"/>
                  <a:pt x="3835" y="2232"/>
                </a:cubicBezTo>
                <a:cubicBezTo>
                  <a:pt x="3901" y="2347"/>
                  <a:pt x="4026" y="2534"/>
                  <a:pt x="4238" y="2856"/>
                </a:cubicBezTo>
                <a:cubicBezTo>
                  <a:pt x="4521" y="3283"/>
                  <a:pt x="4931" y="3889"/>
                  <a:pt x="5423" y="4616"/>
                </a:cubicBezTo>
                <a:cubicBezTo>
                  <a:pt x="6403" y="6075"/>
                  <a:pt x="7713" y="8015"/>
                  <a:pt x="9026" y="9956"/>
                </a:cubicBezTo>
                <a:cubicBezTo>
                  <a:pt x="9934" y="11300"/>
                  <a:pt x="10841" y="12641"/>
                  <a:pt x="11639" y="13823"/>
                </a:cubicBezTo>
                <a:lnTo>
                  <a:pt x="3479" y="3005"/>
                </a:lnTo>
                <a:cubicBezTo>
                  <a:pt x="3455" y="2973"/>
                  <a:pt x="3419" y="2956"/>
                  <a:pt x="3382" y="2956"/>
                </a:cubicBezTo>
                <a:cubicBezTo>
                  <a:pt x="3359" y="2956"/>
                  <a:pt x="3336" y="2963"/>
                  <a:pt x="3316" y="2977"/>
                </a:cubicBezTo>
                <a:cubicBezTo>
                  <a:pt x="3288" y="2995"/>
                  <a:pt x="3267" y="3022"/>
                  <a:pt x="3264" y="3054"/>
                </a:cubicBezTo>
                <a:cubicBezTo>
                  <a:pt x="3261" y="3075"/>
                  <a:pt x="3257" y="3088"/>
                  <a:pt x="3285" y="3150"/>
                </a:cubicBezTo>
                <a:lnTo>
                  <a:pt x="3288" y="3150"/>
                </a:lnTo>
                <a:cubicBezTo>
                  <a:pt x="3413" y="3400"/>
                  <a:pt x="4075" y="4381"/>
                  <a:pt x="7356" y="9166"/>
                </a:cubicBezTo>
                <a:cubicBezTo>
                  <a:pt x="8936" y="11466"/>
                  <a:pt x="10755" y="14117"/>
                  <a:pt x="11940" y="15881"/>
                </a:cubicBezTo>
                <a:cubicBezTo>
                  <a:pt x="9542" y="12738"/>
                  <a:pt x="4812" y="6411"/>
                  <a:pt x="2675" y="3539"/>
                </a:cubicBezTo>
                <a:cubicBezTo>
                  <a:pt x="2652" y="3507"/>
                  <a:pt x="2615" y="3489"/>
                  <a:pt x="2578" y="3489"/>
                </a:cubicBezTo>
                <a:cubicBezTo>
                  <a:pt x="2554" y="3489"/>
                  <a:pt x="2530" y="3496"/>
                  <a:pt x="2508" y="3511"/>
                </a:cubicBezTo>
                <a:cubicBezTo>
                  <a:pt x="2484" y="3529"/>
                  <a:pt x="2460" y="3563"/>
                  <a:pt x="2453" y="3598"/>
                </a:cubicBezTo>
                <a:cubicBezTo>
                  <a:pt x="2388" y="3951"/>
                  <a:pt x="7300" y="11075"/>
                  <a:pt x="10637" y="15860"/>
                </a:cubicBezTo>
                <a:cubicBezTo>
                  <a:pt x="8437" y="13001"/>
                  <a:pt x="4695" y="7943"/>
                  <a:pt x="1951" y="4194"/>
                </a:cubicBezTo>
                <a:cubicBezTo>
                  <a:pt x="1927" y="4160"/>
                  <a:pt x="1891" y="4142"/>
                  <a:pt x="1854" y="4142"/>
                </a:cubicBezTo>
                <a:cubicBezTo>
                  <a:pt x="1831" y="4142"/>
                  <a:pt x="1808" y="4149"/>
                  <a:pt x="1788" y="4162"/>
                </a:cubicBezTo>
                <a:cubicBezTo>
                  <a:pt x="1760" y="4183"/>
                  <a:pt x="1736" y="4218"/>
                  <a:pt x="1732" y="4249"/>
                </a:cubicBezTo>
                <a:cubicBezTo>
                  <a:pt x="1670" y="4585"/>
                  <a:pt x="5914" y="10770"/>
                  <a:pt x="9206" y="15503"/>
                </a:cubicBezTo>
                <a:cubicBezTo>
                  <a:pt x="6819" y="12371"/>
                  <a:pt x="3406" y="7825"/>
                  <a:pt x="1718" y="5569"/>
                </a:cubicBezTo>
                <a:cubicBezTo>
                  <a:pt x="1694" y="5538"/>
                  <a:pt x="1658" y="5522"/>
                  <a:pt x="1622" y="5522"/>
                </a:cubicBezTo>
                <a:cubicBezTo>
                  <a:pt x="1597" y="5522"/>
                  <a:pt x="1571" y="5530"/>
                  <a:pt x="1549" y="5545"/>
                </a:cubicBezTo>
                <a:cubicBezTo>
                  <a:pt x="1497" y="5583"/>
                  <a:pt x="1483" y="5656"/>
                  <a:pt x="1521" y="5712"/>
                </a:cubicBezTo>
                <a:cubicBezTo>
                  <a:pt x="3496" y="8625"/>
                  <a:pt x="6604" y="13220"/>
                  <a:pt x="8641" y="16241"/>
                </a:cubicBezTo>
                <a:cubicBezTo>
                  <a:pt x="6413" y="13324"/>
                  <a:pt x="3021" y="8864"/>
                  <a:pt x="866" y="6033"/>
                </a:cubicBezTo>
                <a:cubicBezTo>
                  <a:pt x="844" y="6003"/>
                  <a:pt x="808" y="5985"/>
                  <a:pt x="770" y="5985"/>
                </a:cubicBezTo>
                <a:cubicBezTo>
                  <a:pt x="760" y="5985"/>
                  <a:pt x="751" y="5986"/>
                  <a:pt x="741" y="5988"/>
                </a:cubicBezTo>
                <a:cubicBezTo>
                  <a:pt x="696" y="6003"/>
                  <a:pt x="662" y="6037"/>
                  <a:pt x="651" y="6086"/>
                </a:cubicBezTo>
                <a:cubicBezTo>
                  <a:pt x="648" y="6102"/>
                  <a:pt x="645" y="6116"/>
                  <a:pt x="679" y="6179"/>
                </a:cubicBezTo>
                <a:lnTo>
                  <a:pt x="672" y="6179"/>
                </a:lnTo>
                <a:cubicBezTo>
                  <a:pt x="672" y="6179"/>
                  <a:pt x="683" y="6190"/>
                  <a:pt x="696" y="6210"/>
                </a:cubicBezTo>
                <a:cubicBezTo>
                  <a:pt x="838" y="6460"/>
                  <a:pt x="1417" y="7305"/>
                  <a:pt x="3627" y="10538"/>
                </a:cubicBezTo>
                <a:cubicBezTo>
                  <a:pt x="4886" y="12377"/>
                  <a:pt x="6400" y="14595"/>
                  <a:pt x="7523" y="16255"/>
                </a:cubicBezTo>
                <a:lnTo>
                  <a:pt x="482" y="7191"/>
                </a:lnTo>
                <a:cubicBezTo>
                  <a:pt x="461" y="7162"/>
                  <a:pt x="427" y="7144"/>
                  <a:pt x="392" y="7144"/>
                </a:cubicBezTo>
                <a:cubicBezTo>
                  <a:pt x="381" y="7144"/>
                  <a:pt x="371" y="7146"/>
                  <a:pt x="360" y="7149"/>
                </a:cubicBezTo>
                <a:cubicBezTo>
                  <a:pt x="312" y="7159"/>
                  <a:pt x="277" y="7194"/>
                  <a:pt x="267" y="7242"/>
                </a:cubicBezTo>
                <a:cubicBezTo>
                  <a:pt x="267" y="7257"/>
                  <a:pt x="263" y="7267"/>
                  <a:pt x="301" y="7333"/>
                </a:cubicBezTo>
                <a:lnTo>
                  <a:pt x="291" y="7340"/>
                </a:lnTo>
                <a:lnTo>
                  <a:pt x="354" y="7420"/>
                </a:lnTo>
                <a:cubicBezTo>
                  <a:pt x="562" y="7749"/>
                  <a:pt x="1237" y="8750"/>
                  <a:pt x="3420" y="11972"/>
                </a:cubicBezTo>
                <a:cubicBezTo>
                  <a:pt x="4470" y="13524"/>
                  <a:pt x="5647" y="15264"/>
                  <a:pt x="6594" y="16663"/>
                </a:cubicBezTo>
                <a:lnTo>
                  <a:pt x="232" y="8545"/>
                </a:lnTo>
                <a:cubicBezTo>
                  <a:pt x="208" y="8514"/>
                  <a:pt x="172" y="8498"/>
                  <a:pt x="136" y="8498"/>
                </a:cubicBezTo>
                <a:cubicBezTo>
                  <a:pt x="111" y="8498"/>
                  <a:pt x="87" y="8506"/>
                  <a:pt x="66" y="8521"/>
                </a:cubicBezTo>
                <a:cubicBezTo>
                  <a:pt x="14" y="8560"/>
                  <a:pt x="0" y="8632"/>
                  <a:pt x="34" y="8684"/>
                </a:cubicBezTo>
                <a:lnTo>
                  <a:pt x="5634" y="16982"/>
                </a:lnTo>
                <a:cubicBezTo>
                  <a:pt x="4633" y="15769"/>
                  <a:pt x="3257" y="14061"/>
                  <a:pt x="2276" y="12845"/>
                </a:cubicBezTo>
                <a:cubicBezTo>
                  <a:pt x="1771" y="12222"/>
                  <a:pt x="1327" y="11667"/>
                  <a:pt x="1005" y="11275"/>
                </a:cubicBezTo>
                <a:cubicBezTo>
                  <a:pt x="738" y="10946"/>
                  <a:pt x="592" y="10767"/>
                  <a:pt x="506" y="10676"/>
                </a:cubicBezTo>
                <a:cubicBezTo>
                  <a:pt x="499" y="10669"/>
                  <a:pt x="496" y="10663"/>
                  <a:pt x="488" y="10652"/>
                </a:cubicBezTo>
                <a:lnTo>
                  <a:pt x="485" y="10655"/>
                </a:lnTo>
                <a:cubicBezTo>
                  <a:pt x="438" y="10610"/>
                  <a:pt x="409" y="10593"/>
                  <a:pt x="385" y="10593"/>
                </a:cubicBezTo>
                <a:cubicBezTo>
                  <a:pt x="364" y="10593"/>
                  <a:pt x="346" y="10605"/>
                  <a:pt x="322" y="10621"/>
                </a:cubicBezTo>
                <a:cubicBezTo>
                  <a:pt x="295" y="10639"/>
                  <a:pt x="277" y="10666"/>
                  <a:pt x="270" y="10701"/>
                </a:cubicBezTo>
                <a:cubicBezTo>
                  <a:pt x="267" y="10732"/>
                  <a:pt x="274" y="10763"/>
                  <a:pt x="291" y="10791"/>
                </a:cubicBezTo>
                <a:cubicBezTo>
                  <a:pt x="1625" y="12734"/>
                  <a:pt x="3437" y="15385"/>
                  <a:pt x="4435" y="16879"/>
                </a:cubicBezTo>
                <a:cubicBezTo>
                  <a:pt x="2359" y="14630"/>
                  <a:pt x="1681" y="13951"/>
                  <a:pt x="1427" y="13767"/>
                </a:cubicBezTo>
                <a:cubicBezTo>
                  <a:pt x="1424" y="13764"/>
                  <a:pt x="1421" y="13760"/>
                  <a:pt x="1417" y="13757"/>
                </a:cubicBezTo>
                <a:lnTo>
                  <a:pt x="1414" y="13760"/>
                </a:lnTo>
                <a:cubicBezTo>
                  <a:pt x="1357" y="13720"/>
                  <a:pt x="1323" y="13707"/>
                  <a:pt x="1298" y="13707"/>
                </a:cubicBezTo>
                <a:cubicBezTo>
                  <a:pt x="1278" y="13707"/>
                  <a:pt x="1265" y="13716"/>
                  <a:pt x="1251" y="13725"/>
                </a:cubicBezTo>
                <a:cubicBezTo>
                  <a:pt x="1227" y="13743"/>
                  <a:pt x="1206" y="13770"/>
                  <a:pt x="1203" y="13802"/>
                </a:cubicBezTo>
                <a:cubicBezTo>
                  <a:pt x="1195" y="13833"/>
                  <a:pt x="1203" y="13867"/>
                  <a:pt x="1219" y="13895"/>
                </a:cubicBezTo>
                <a:cubicBezTo>
                  <a:pt x="1653" y="14519"/>
                  <a:pt x="2353" y="15541"/>
                  <a:pt x="2425" y="15673"/>
                </a:cubicBezTo>
                <a:cubicBezTo>
                  <a:pt x="2429" y="15683"/>
                  <a:pt x="2436" y="15694"/>
                  <a:pt x="2443" y="15704"/>
                </a:cubicBezTo>
                <a:cubicBezTo>
                  <a:pt x="2467" y="15739"/>
                  <a:pt x="2505" y="15757"/>
                  <a:pt x="2544" y="15757"/>
                </a:cubicBezTo>
                <a:cubicBezTo>
                  <a:pt x="2566" y="15757"/>
                  <a:pt x="2589" y="15751"/>
                  <a:pt x="2609" y="15738"/>
                </a:cubicBezTo>
                <a:cubicBezTo>
                  <a:pt x="2637" y="15718"/>
                  <a:pt x="2654" y="15690"/>
                  <a:pt x="2661" y="15659"/>
                </a:cubicBezTo>
                <a:cubicBezTo>
                  <a:pt x="2671" y="15610"/>
                  <a:pt x="2675" y="15586"/>
                  <a:pt x="2100" y="14744"/>
                </a:cubicBezTo>
                <a:lnTo>
                  <a:pt x="2100" y="14744"/>
                </a:lnTo>
                <a:cubicBezTo>
                  <a:pt x="2938" y="15617"/>
                  <a:pt x="4238" y="17017"/>
                  <a:pt x="5197" y="18063"/>
                </a:cubicBezTo>
                <a:cubicBezTo>
                  <a:pt x="5222" y="18088"/>
                  <a:pt x="5255" y="18102"/>
                  <a:pt x="5288" y="18102"/>
                </a:cubicBezTo>
                <a:cubicBezTo>
                  <a:pt x="5310" y="18102"/>
                  <a:pt x="5333" y="18095"/>
                  <a:pt x="5353" y="18081"/>
                </a:cubicBezTo>
                <a:cubicBezTo>
                  <a:pt x="5381" y="18063"/>
                  <a:pt x="5398" y="18035"/>
                  <a:pt x="5405" y="18001"/>
                </a:cubicBezTo>
                <a:cubicBezTo>
                  <a:pt x="5409" y="17990"/>
                  <a:pt x="5412" y="17977"/>
                  <a:pt x="5374" y="17901"/>
                </a:cubicBezTo>
                <a:cubicBezTo>
                  <a:pt x="5374" y="17897"/>
                  <a:pt x="5370" y="17894"/>
                  <a:pt x="5367" y="17890"/>
                </a:cubicBezTo>
                <a:cubicBezTo>
                  <a:pt x="5225" y="17627"/>
                  <a:pt x="4625" y="16695"/>
                  <a:pt x="2151" y="13077"/>
                </a:cubicBezTo>
                <a:lnTo>
                  <a:pt x="2151" y="13077"/>
                </a:lnTo>
                <a:cubicBezTo>
                  <a:pt x="5530" y="17266"/>
                  <a:pt x="6445" y="18379"/>
                  <a:pt x="6746" y="18635"/>
                </a:cubicBezTo>
                <a:lnTo>
                  <a:pt x="6757" y="18652"/>
                </a:lnTo>
                <a:lnTo>
                  <a:pt x="6763" y="18649"/>
                </a:lnTo>
                <a:cubicBezTo>
                  <a:pt x="6815" y="18692"/>
                  <a:pt x="6847" y="18706"/>
                  <a:pt x="6872" y="18706"/>
                </a:cubicBezTo>
                <a:cubicBezTo>
                  <a:pt x="6893" y="18706"/>
                  <a:pt x="6908" y="18695"/>
                  <a:pt x="6926" y="18684"/>
                </a:cubicBezTo>
                <a:cubicBezTo>
                  <a:pt x="6950" y="18666"/>
                  <a:pt x="6968" y="18638"/>
                  <a:pt x="6975" y="18607"/>
                </a:cubicBezTo>
                <a:cubicBezTo>
                  <a:pt x="6982" y="18576"/>
                  <a:pt x="6975" y="18542"/>
                  <a:pt x="6957" y="18518"/>
                </a:cubicBezTo>
                <a:lnTo>
                  <a:pt x="2127" y="11355"/>
                </a:lnTo>
                <a:lnTo>
                  <a:pt x="8399" y="19359"/>
                </a:lnTo>
                <a:cubicBezTo>
                  <a:pt x="8423" y="19391"/>
                  <a:pt x="8458" y="19407"/>
                  <a:pt x="8495" y="19407"/>
                </a:cubicBezTo>
                <a:cubicBezTo>
                  <a:pt x="8506" y="19407"/>
                  <a:pt x="8513" y="19404"/>
                  <a:pt x="8524" y="19404"/>
                </a:cubicBezTo>
                <a:cubicBezTo>
                  <a:pt x="8569" y="19394"/>
                  <a:pt x="8604" y="19356"/>
                  <a:pt x="8614" y="19311"/>
                </a:cubicBezTo>
                <a:cubicBezTo>
                  <a:pt x="8617" y="19293"/>
                  <a:pt x="8620" y="19283"/>
                  <a:pt x="8583" y="19217"/>
                </a:cubicBezTo>
                <a:lnTo>
                  <a:pt x="8589" y="19214"/>
                </a:lnTo>
                <a:lnTo>
                  <a:pt x="8548" y="19158"/>
                </a:lnTo>
                <a:cubicBezTo>
                  <a:pt x="8326" y="18791"/>
                  <a:pt x="7398" y="17419"/>
                  <a:pt x="3618" y="11837"/>
                </a:cubicBezTo>
                <a:cubicBezTo>
                  <a:pt x="3233" y="11266"/>
                  <a:pt x="2852" y="10701"/>
                  <a:pt x="2495" y="10177"/>
                </a:cubicBezTo>
                <a:lnTo>
                  <a:pt x="2495" y="10177"/>
                </a:lnTo>
                <a:lnTo>
                  <a:pt x="9144" y="18735"/>
                </a:lnTo>
                <a:cubicBezTo>
                  <a:pt x="9167" y="18767"/>
                  <a:pt x="9203" y="18783"/>
                  <a:pt x="9239" y="18783"/>
                </a:cubicBezTo>
                <a:cubicBezTo>
                  <a:pt x="9262" y="18783"/>
                  <a:pt x="9286" y="18777"/>
                  <a:pt x="9306" y="18763"/>
                </a:cubicBezTo>
                <a:cubicBezTo>
                  <a:pt x="9334" y="18746"/>
                  <a:pt x="9352" y="18715"/>
                  <a:pt x="9359" y="18684"/>
                </a:cubicBezTo>
                <a:cubicBezTo>
                  <a:pt x="9376" y="18583"/>
                  <a:pt x="9386" y="18538"/>
                  <a:pt x="3825" y="10402"/>
                </a:cubicBezTo>
                <a:cubicBezTo>
                  <a:pt x="3645" y="10140"/>
                  <a:pt x="3469" y="9879"/>
                  <a:pt x="3295" y="9623"/>
                </a:cubicBezTo>
                <a:lnTo>
                  <a:pt x="3295" y="9623"/>
                </a:lnTo>
                <a:cubicBezTo>
                  <a:pt x="4026" y="10586"/>
                  <a:pt x="4847" y="11664"/>
                  <a:pt x="5672" y="12745"/>
                </a:cubicBezTo>
                <a:cubicBezTo>
                  <a:pt x="6923" y="14384"/>
                  <a:pt x="8174" y="16026"/>
                  <a:pt x="9112" y="17256"/>
                </a:cubicBezTo>
                <a:cubicBezTo>
                  <a:pt x="9581" y="17869"/>
                  <a:pt x="9976" y="18382"/>
                  <a:pt x="10249" y="18739"/>
                </a:cubicBezTo>
                <a:cubicBezTo>
                  <a:pt x="10464" y="19020"/>
                  <a:pt x="10588" y="19179"/>
                  <a:pt x="10665" y="19266"/>
                </a:cubicBezTo>
                <a:cubicBezTo>
                  <a:pt x="10668" y="19269"/>
                  <a:pt x="10672" y="19276"/>
                  <a:pt x="10675" y="19276"/>
                </a:cubicBezTo>
                <a:cubicBezTo>
                  <a:pt x="10729" y="19332"/>
                  <a:pt x="10761" y="19352"/>
                  <a:pt x="10787" y="19352"/>
                </a:cubicBezTo>
                <a:cubicBezTo>
                  <a:pt x="10808" y="19352"/>
                  <a:pt x="10826" y="19340"/>
                  <a:pt x="10849" y="19324"/>
                </a:cubicBezTo>
                <a:cubicBezTo>
                  <a:pt x="10876" y="19307"/>
                  <a:pt x="10894" y="19279"/>
                  <a:pt x="10900" y="19248"/>
                </a:cubicBezTo>
                <a:cubicBezTo>
                  <a:pt x="10904" y="19234"/>
                  <a:pt x="10904" y="19224"/>
                  <a:pt x="10859" y="19148"/>
                </a:cubicBezTo>
                <a:lnTo>
                  <a:pt x="10870" y="19141"/>
                </a:lnTo>
                <a:cubicBezTo>
                  <a:pt x="10862" y="19134"/>
                  <a:pt x="10845" y="19116"/>
                  <a:pt x="10824" y="19085"/>
                </a:cubicBezTo>
                <a:cubicBezTo>
                  <a:pt x="10558" y="18649"/>
                  <a:pt x="9403" y="16923"/>
                  <a:pt x="4501" y="9678"/>
                </a:cubicBezTo>
                <a:lnTo>
                  <a:pt x="4501" y="9678"/>
                </a:lnTo>
                <a:cubicBezTo>
                  <a:pt x="5142" y="10535"/>
                  <a:pt x="5839" y="11459"/>
                  <a:pt x="6535" y="12377"/>
                </a:cubicBezTo>
                <a:cubicBezTo>
                  <a:pt x="10204" y="17235"/>
                  <a:pt x="11247" y="18583"/>
                  <a:pt x="11593" y="18922"/>
                </a:cubicBezTo>
                <a:cubicBezTo>
                  <a:pt x="11607" y="18940"/>
                  <a:pt x="11621" y="18957"/>
                  <a:pt x="11631" y="18975"/>
                </a:cubicBezTo>
                <a:lnTo>
                  <a:pt x="11645" y="18967"/>
                </a:lnTo>
                <a:cubicBezTo>
                  <a:pt x="11697" y="19011"/>
                  <a:pt x="11728" y="19026"/>
                  <a:pt x="11752" y="19026"/>
                </a:cubicBezTo>
                <a:cubicBezTo>
                  <a:pt x="11770" y="19026"/>
                  <a:pt x="11784" y="19016"/>
                  <a:pt x="11798" y="19006"/>
                </a:cubicBezTo>
                <a:cubicBezTo>
                  <a:pt x="11826" y="18988"/>
                  <a:pt x="11842" y="18961"/>
                  <a:pt x="11850" y="18929"/>
                </a:cubicBezTo>
                <a:cubicBezTo>
                  <a:pt x="11857" y="18898"/>
                  <a:pt x="11850" y="18863"/>
                  <a:pt x="11829" y="18836"/>
                </a:cubicBezTo>
                <a:cubicBezTo>
                  <a:pt x="9071" y="14900"/>
                  <a:pt x="5340" y="9512"/>
                  <a:pt x="3351" y="6508"/>
                </a:cubicBezTo>
                <a:lnTo>
                  <a:pt x="3351" y="6508"/>
                </a:lnTo>
                <a:cubicBezTo>
                  <a:pt x="4324" y="7832"/>
                  <a:pt x="5631" y="9599"/>
                  <a:pt x="6936" y="11352"/>
                </a:cubicBezTo>
                <a:cubicBezTo>
                  <a:pt x="11608" y="17629"/>
                  <a:pt x="12228" y="18294"/>
                  <a:pt x="12410" y="18294"/>
                </a:cubicBezTo>
                <a:cubicBezTo>
                  <a:pt x="12433" y="18294"/>
                  <a:pt x="12450" y="18283"/>
                  <a:pt x="12466" y="18271"/>
                </a:cubicBezTo>
                <a:cubicBezTo>
                  <a:pt x="12494" y="18254"/>
                  <a:pt x="12512" y="18226"/>
                  <a:pt x="12518" y="18195"/>
                </a:cubicBezTo>
                <a:cubicBezTo>
                  <a:pt x="12525" y="18160"/>
                  <a:pt x="12515" y="18129"/>
                  <a:pt x="12498" y="18102"/>
                </a:cubicBezTo>
                <a:cubicBezTo>
                  <a:pt x="9680" y="14079"/>
                  <a:pt x="5845" y="8535"/>
                  <a:pt x="3912" y="5600"/>
                </a:cubicBezTo>
                <a:lnTo>
                  <a:pt x="3912" y="5600"/>
                </a:lnTo>
                <a:cubicBezTo>
                  <a:pt x="4934" y="6969"/>
                  <a:pt x="6375" y="8899"/>
                  <a:pt x="7809" y="10811"/>
                </a:cubicBezTo>
                <a:cubicBezTo>
                  <a:pt x="9362" y="12880"/>
                  <a:pt x="10606" y="14522"/>
                  <a:pt x="11500" y="15700"/>
                </a:cubicBezTo>
                <a:cubicBezTo>
                  <a:pt x="12971" y="17627"/>
                  <a:pt x="13213" y="17940"/>
                  <a:pt x="13328" y="17940"/>
                </a:cubicBezTo>
                <a:cubicBezTo>
                  <a:pt x="13350" y="17940"/>
                  <a:pt x="13368" y="17929"/>
                  <a:pt x="13388" y="17915"/>
                </a:cubicBezTo>
                <a:cubicBezTo>
                  <a:pt x="13416" y="17897"/>
                  <a:pt x="13437" y="17866"/>
                  <a:pt x="13440" y="17835"/>
                </a:cubicBezTo>
                <a:cubicBezTo>
                  <a:pt x="13468" y="17699"/>
                  <a:pt x="12990" y="16948"/>
                  <a:pt x="7557" y="9027"/>
                </a:cubicBezTo>
                <a:cubicBezTo>
                  <a:pt x="6999" y="8216"/>
                  <a:pt x="6434" y="7395"/>
                  <a:pt x="5914" y="6633"/>
                </a:cubicBezTo>
                <a:lnTo>
                  <a:pt x="5914" y="6633"/>
                </a:lnTo>
                <a:lnTo>
                  <a:pt x="14279" y="17720"/>
                </a:lnTo>
                <a:cubicBezTo>
                  <a:pt x="14301" y="17751"/>
                  <a:pt x="14337" y="17767"/>
                  <a:pt x="14374" y="17767"/>
                </a:cubicBezTo>
                <a:cubicBezTo>
                  <a:pt x="14399" y="17767"/>
                  <a:pt x="14424" y="17760"/>
                  <a:pt x="14445" y="17744"/>
                </a:cubicBezTo>
                <a:cubicBezTo>
                  <a:pt x="14497" y="17707"/>
                  <a:pt x="14511" y="17634"/>
                  <a:pt x="14473" y="17582"/>
                </a:cubicBezTo>
                <a:cubicBezTo>
                  <a:pt x="12383" y="14491"/>
                  <a:pt x="9186" y="9765"/>
                  <a:pt x="6874" y="6339"/>
                </a:cubicBezTo>
                <a:lnTo>
                  <a:pt x="6874" y="6339"/>
                </a:lnTo>
                <a:cubicBezTo>
                  <a:pt x="7675" y="7423"/>
                  <a:pt x="8565" y="8622"/>
                  <a:pt x="9456" y="9814"/>
                </a:cubicBezTo>
                <a:cubicBezTo>
                  <a:pt x="13630" y="15420"/>
                  <a:pt x="14788" y="16938"/>
                  <a:pt x="15162" y="17308"/>
                </a:cubicBezTo>
                <a:cubicBezTo>
                  <a:pt x="15176" y="17328"/>
                  <a:pt x="15189" y="17349"/>
                  <a:pt x="15204" y="17370"/>
                </a:cubicBezTo>
                <a:lnTo>
                  <a:pt x="15218" y="17360"/>
                </a:lnTo>
                <a:cubicBezTo>
                  <a:pt x="15269" y="17406"/>
                  <a:pt x="15301" y="17420"/>
                  <a:pt x="15325" y="17420"/>
                </a:cubicBezTo>
                <a:cubicBezTo>
                  <a:pt x="15344" y="17420"/>
                  <a:pt x="15358" y="17411"/>
                  <a:pt x="15373" y="17402"/>
                </a:cubicBezTo>
                <a:cubicBezTo>
                  <a:pt x="15397" y="17384"/>
                  <a:pt x="15418" y="17357"/>
                  <a:pt x="15422" y="17325"/>
                </a:cubicBezTo>
                <a:cubicBezTo>
                  <a:pt x="15429" y="17294"/>
                  <a:pt x="15422" y="17259"/>
                  <a:pt x="15405" y="17235"/>
                </a:cubicBezTo>
                <a:cubicBezTo>
                  <a:pt x="13353" y="14238"/>
                  <a:pt x="8953" y="7797"/>
                  <a:pt x="6525" y="4173"/>
                </a:cubicBezTo>
                <a:lnTo>
                  <a:pt x="6525" y="4173"/>
                </a:lnTo>
                <a:cubicBezTo>
                  <a:pt x="8970" y="7420"/>
                  <a:pt x="13229" y="13098"/>
                  <a:pt x="15845" y="16591"/>
                </a:cubicBezTo>
                <a:cubicBezTo>
                  <a:pt x="15868" y="16622"/>
                  <a:pt x="15904" y="16640"/>
                  <a:pt x="15942" y="16640"/>
                </a:cubicBezTo>
                <a:cubicBezTo>
                  <a:pt x="15965" y="16640"/>
                  <a:pt x="15990" y="16633"/>
                  <a:pt x="16011" y="16618"/>
                </a:cubicBezTo>
                <a:cubicBezTo>
                  <a:pt x="16063" y="16580"/>
                  <a:pt x="16077" y="16508"/>
                  <a:pt x="16042" y="16452"/>
                </a:cubicBezTo>
                <a:lnTo>
                  <a:pt x="7339" y="3549"/>
                </a:lnTo>
                <a:lnTo>
                  <a:pt x="7339" y="3549"/>
                </a:lnTo>
                <a:cubicBezTo>
                  <a:pt x="9552" y="6439"/>
                  <a:pt x="13492" y="11740"/>
                  <a:pt x="16371" y="15649"/>
                </a:cubicBezTo>
                <a:cubicBezTo>
                  <a:pt x="16396" y="15682"/>
                  <a:pt x="16433" y="15699"/>
                  <a:pt x="16469" y="15699"/>
                </a:cubicBezTo>
                <a:cubicBezTo>
                  <a:pt x="16493" y="15699"/>
                  <a:pt x="16517" y="15691"/>
                  <a:pt x="16537" y="15676"/>
                </a:cubicBezTo>
                <a:cubicBezTo>
                  <a:pt x="16593" y="15638"/>
                  <a:pt x="16607" y="15565"/>
                  <a:pt x="16569" y="15510"/>
                </a:cubicBezTo>
                <a:lnTo>
                  <a:pt x="8381" y="3369"/>
                </a:lnTo>
                <a:lnTo>
                  <a:pt x="8381" y="3369"/>
                </a:lnTo>
                <a:cubicBezTo>
                  <a:pt x="9331" y="4644"/>
                  <a:pt x="10519" y="6279"/>
                  <a:pt x="11639" y="7811"/>
                </a:cubicBezTo>
                <a:cubicBezTo>
                  <a:pt x="16474" y="14448"/>
                  <a:pt x="17084" y="15194"/>
                  <a:pt x="17287" y="15194"/>
                </a:cubicBezTo>
                <a:cubicBezTo>
                  <a:pt x="17314" y="15194"/>
                  <a:pt x="17334" y="15181"/>
                  <a:pt x="17356" y="15166"/>
                </a:cubicBezTo>
                <a:cubicBezTo>
                  <a:pt x="17383" y="15150"/>
                  <a:pt x="17401" y="15121"/>
                  <a:pt x="17407" y="15087"/>
                </a:cubicBezTo>
                <a:cubicBezTo>
                  <a:pt x="17414" y="15056"/>
                  <a:pt x="17407" y="15025"/>
                  <a:pt x="17386" y="14997"/>
                </a:cubicBezTo>
                <a:cubicBezTo>
                  <a:pt x="15318" y="11962"/>
                  <a:pt x="12068" y="7180"/>
                  <a:pt x="9906" y="3972"/>
                </a:cubicBezTo>
                <a:lnTo>
                  <a:pt x="9906" y="3972"/>
                </a:lnTo>
                <a:cubicBezTo>
                  <a:pt x="16070" y="12249"/>
                  <a:pt x="17470" y="14058"/>
                  <a:pt x="17861" y="14405"/>
                </a:cubicBezTo>
                <a:cubicBezTo>
                  <a:pt x="17865" y="14405"/>
                  <a:pt x="17865" y="14408"/>
                  <a:pt x="17865" y="14408"/>
                </a:cubicBezTo>
                <a:lnTo>
                  <a:pt x="17868" y="14408"/>
                </a:lnTo>
                <a:cubicBezTo>
                  <a:pt x="17928" y="14460"/>
                  <a:pt x="17965" y="14477"/>
                  <a:pt x="17991" y="14477"/>
                </a:cubicBezTo>
                <a:cubicBezTo>
                  <a:pt x="18012" y="14477"/>
                  <a:pt x="18026" y="14467"/>
                  <a:pt x="18042" y="14456"/>
                </a:cubicBezTo>
                <a:cubicBezTo>
                  <a:pt x="18069" y="14439"/>
                  <a:pt x="18087" y="14411"/>
                  <a:pt x="18093" y="14381"/>
                </a:cubicBezTo>
                <a:cubicBezTo>
                  <a:pt x="18107" y="14307"/>
                  <a:pt x="18107" y="14290"/>
                  <a:pt x="9729" y="1910"/>
                </a:cubicBezTo>
                <a:lnTo>
                  <a:pt x="9729" y="1910"/>
                </a:lnTo>
                <a:cubicBezTo>
                  <a:pt x="11770" y="4527"/>
                  <a:pt x="15589" y="9654"/>
                  <a:pt x="18346" y="13399"/>
                </a:cubicBezTo>
                <a:cubicBezTo>
                  <a:pt x="18370" y="13432"/>
                  <a:pt x="18409" y="13450"/>
                  <a:pt x="18451" y="13450"/>
                </a:cubicBezTo>
                <a:cubicBezTo>
                  <a:pt x="18457" y="13450"/>
                  <a:pt x="18464" y="13449"/>
                  <a:pt x="18471" y="13448"/>
                </a:cubicBezTo>
                <a:cubicBezTo>
                  <a:pt x="18516" y="13438"/>
                  <a:pt x="18554" y="13399"/>
                  <a:pt x="18565" y="13351"/>
                </a:cubicBezTo>
                <a:cubicBezTo>
                  <a:pt x="18568" y="13330"/>
                  <a:pt x="18568" y="13320"/>
                  <a:pt x="18536" y="13261"/>
                </a:cubicBezTo>
                <a:lnTo>
                  <a:pt x="18541" y="13258"/>
                </a:lnTo>
                <a:cubicBezTo>
                  <a:pt x="18541" y="13254"/>
                  <a:pt x="18523" y="13230"/>
                  <a:pt x="18488" y="13185"/>
                </a:cubicBezTo>
                <a:cubicBezTo>
                  <a:pt x="18419" y="13081"/>
                  <a:pt x="18294" y="12897"/>
                  <a:pt x="18062" y="12564"/>
                </a:cubicBezTo>
                <a:cubicBezTo>
                  <a:pt x="13596" y="6117"/>
                  <a:pt x="11479" y="2988"/>
                  <a:pt x="10558" y="1564"/>
                </a:cubicBezTo>
                <a:lnTo>
                  <a:pt x="10558" y="1564"/>
                </a:lnTo>
                <a:cubicBezTo>
                  <a:pt x="11881" y="3227"/>
                  <a:pt x="14535" y="6737"/>
                  <a:pt x="16295" y="9062"/>
                </a:cubicBezTo>
                <a:cubicBezTo>
                  <a:pt x="16991" y="9983"/>
                  <a:pt x="17605" y="10794"/>
                  <a:pt x="18045" y="11373"/>
                </a:cubicBezTo>
                <a:cubicBezTo>
                  <a:pt x="18661" y="12181"/>
                  <a:pt x="18790" y="12348"/>
                  <a:pt x="18869" y="12348"/>
                </a:cubicBezTo>
                <a:cubicBezTo>
                  <a:pt x="18889" y="12348"/>
                  <a:pt x="18907" y="12337"/>
                  <a:pt x="18928" y="12322"/>
                </a:cubicBezTo>
                <a:cubicBezTo>
                  <a:pt x="18956" y="12305"/>
                  <a:pt x="18977" y="12273"/>
                  <a:pt x="18981" y="12243"/>
                </a:cubicBezTo>
                <a:cubicBezTo>
                  <a:pt x="18990" y="12190"/>
                  <a:pt x="19019" y="12041"/>
                  <a:pt x="13689" y="4263"/>
                </a:cubicBezTo>
                <a:lnTo>
                  <a:pt x="13689" y="4263"/>
                </a:lnTo>
                <a:cubicBezTo>
                  <a:pt x="18445" y="10499"/>
                  <a:pt x="19055" y="11160"/>
                  <a:pt x="19236" y="11160"/>
                </a:cubicBezTo>
                <a:cubicBezTo>
                  <a:pt x="19259" y="11160"/>
                  <a:pt x="19275" y="11149"/>
                  <a:pt x="19292" y="11137"/>
                </a:cubicBezTo>
                <a:cubicBezTo>
                  <a:pt x="19320" y="11117"/>
                  <a:pt x="19341" y="11088"/>
                  <a:pt x="19344" y="11058"/>
                </a:cubicBezTo>
                <a:cubicBezTo>
                  <a:pt x="19355" y="11002"/>
                  <a:pt x="19379" y="10877"/>
                  <a:pt x="14251" y="3390"/>
                </a:cubicBezTo>
                <a:lnTo>
                  <a:pt x="14251" y="3390"/>
                </a:lnTo>
                <a:cubicBezTo>
                  <a:pt x="14646" y="3889"/>
                  <a:pt x="15065" y="4415"/>
                  <a:pt x="15480" y="4938"/>
                </a:cubicBezTo>
                <a:cubicBezTo>
                  <a:pt x="18024" y="8126"/>
                  <a:pt x="18769" y="9024"/>
                  <a:pt x="19035" y="9241"/>
                </a:cubicBezTo>
                <a:lnTo>
                  <a:pt x="19043" y="9252"/>
                </a:lnTo>
                <a:lnTo>
                  <a:pt x="19043" y="9249"/>
                </a:lnTo>
                <a:cubicBezTo>
                  <a:pt x="19096" y="9292"/>
                  <a:pt x="19129" y="9305"/>
                  <a:pt x="19154" y="9305"/>
                </a:cubicBezTo>
                <a:cubicBezTo>
                  <a:pt x="19176" y="9305"/>
                  <a:pt x="19191" y="9295"/>
                  <a:pt x="19209" y="9283"/>
                </a:cubicBezTo>
                <a:cubicBezTo>
                  <a:pt x="19264" y="9246"/>
                  <a:pt x="19278" y="9172"/>
                  <a:pt x="19240" y="9117"/>
                </a:cubicBezTo>
                <a:lnTo>
                  <a:pt x="15031" y="2870"/>
                </a:lnTo>
                <a:lnTo>
                  <a:pt x="18523" y="6754"/>
                </a:lnTo>
                <a:cubicBezTo>
                  <a:pt x="18546" y="6781"/>
                  <a:pt x="18579" y="6795"/>
                  <a:pt x="18612" y="6795"/>
                </a:cubicBezTo>
                <a:cubicBezTo>
                  <a:pt x="18638" y="6795"/>
                  <a:pt x="18664" y="6786"/>
                  <a:pt x="18686" y="6768"/>
                </a:cubicBezTo>
                <a:cubicBezTo>
                  <a:pt x="18738" y="6730"/>
                  <a:pt x="18749" y="6660"/>
                  <a:pt x="18710" y="6605"/>
                </a:cubicBezTo>
                <a:cubicBezTo>
                  <a:pt x="17612" y="5001"/>
                  <a:pt x="15955" y="2572"/>
                  <a:pt x="15841" y="2360"/>
                </a:cubicBezTo>
                <a:cubicBezTo>
                  <a:pt x="15838" y="2347"/>
                  <a:pt x="15831" y="2336"/>
                  <a:pt x="15824" y="2326"/>
                </a:cubicBezTo>
                <a:cubicBezTo>
                  <a:pt x="15802" y="2292"/>
                  <a:pt x="15765" y="2273"/>
                  <a:pt x="15726" y="2273"/>
                </a:cubicBezTo>
                <a:cubicBezTo>
                  <a:pt x="15703" y="2273"/>
                  <a:pt x="15679" y="2280"/>
                  <a:pt x="15658" y="2295"/>
                </a:cubicBezTo>
                <a:cubicBezTo>
                  <a:pt x="15630" y="2312"/>
                  <a:pt x="15613" y="2340"/>
                  <a:pt x="15605" y="2374"/>
                </a:cubicBezTo>
                <a:cubicBezTo>
                  <a:pt x="15595" y="2430"/>
                  <a:pt x="15589" y="2468"/>
                  <a:pt x="17484" y="5240"/>
                </a:cubicBezTo>
                <a:lnTo>
                  <a:pt x="14050" y="1425"/>
                </a:lnTo>
                <a:cubicBezTo>
                  <a:pt x="14027" y="1397"/>
                  <a:pt x="13993" y="1384"/>
                  <a:pt x="13959" y="1384"/>
                </a:cubicBezTo>
                <a:cubicBezTo>
                  <a:pt x="13934" y="1384"/>
                  <a:pt x="13908" y="1392"/>
                  <a:pt x="13887" y="1408"/>
                </a:cubicBezTo>
                <a:cubicBezTo>
                  <a:pt x="13838" y="1450"/>
                  <a:pt x="13825" y="1519"/>
                  <a:pt x="13863" y="1570"/>
                </a:cubicBezTo>
                <a:lnTo>
                  <a:pt x="17906" y="7568"/>
                </a:lnTo>
                <a:cubicBezTo>
                  <a:pt x="16427" y="5756"/>
                  <a:pt x="13995" y="2690"/>
                  <a:pt x="12203" y="406"/>
                </a:cubicBezTo>
                <a:cubicBezTo>
                  <a:pt x="12179" y="376"/>
                  <a:pt x="12144" y="360"/>
                  <a:pt x="12109" y="360"/>
                </a:cubicBezTo>
                <a:cubicBezTo>
                  <a:pt x="12084" y="360"/>
                  <a:pt x="12058" y="368"/>
                  <a:pt x="12037" y="385"/>
                </a:cubicBezTo>
                <a:cubicBezTo>
                  <a:pt x="11985" y="424"/>
                  <a:pt x="11971" y="497"/>
                  <a:pt x="12009" y="548"/>
                </a:cubicBezTo>
                <a:cubicBezTo>
                  <a:pt x="14123" y="3625"/>
                  <a:pt x="17050" y="7908"/>
                  <a:pt x="18391" y="9932"/>
                </a:cubicBezTo>
                <a:cubicBezTo>
                  <a:pt x="16853" y="8036"/>
                  <a:pt x="13734" y="3927"/>
                  <a:pt x="12200" y="1903"/>
                </a:cubicBezTo>
                <a:cubicBezTo>
                  <a:pt x="11815" y="1397"/>
                  <a:pt x="11493" y="975"/>
                  <a:pt x="11268" y="681"/>
                </a:cubicBezTo>
                <a:cubicBezTo>
                  <a:pt x="11105" y="465"/>
                  <a:pt x="11004" y="334"/>
                  <a:pt x="10939" y="257"/>
                </a:cubicBezTo>
                <a:cubicBezTo>
                  <a:pt x="10928" y="247"/>
                  <a:pt x="10921" y="233"/>
                  <a:pt x="10914" y="223"/>
                </a:cubicBezTo>
                <a:lnTo>
                  <a:pt x="10911" y="227"/>
                </a:lnTo>
                <a:cubicBezTo>
                  <a:pt x="10864" y="179"/>
                  <a:pt x="10836" y="162"/>
                  <a:pt x="10811" y="162"/>
                </a:cubicBezTo>
                <a:cubicBezTo>
                  <a:pt x="10791" y="162"/>
                  <a:pt x="10773" y="174"/>
                  <a:pt x="10748" y="192"/>
                </a:cubicBezTo>
                <a:cubicBezTo>
                  <a:pt x="10720" y="209"/>
                  <a:pt x="10703" y="237"/>
                  <a:pt x="10696" y="268"/>
                </a:cubicBezTo>
                <a:cubicBezTo>
                  <a:pt x="10689" y="302"/>
                  <a:pt x="10696" y="334"/>
                  <a:pt x="10717" y="361"/>
                </a:cubicBezTo>
                <a:cubicBezTo>
                  <a:pt x="12771" y="3345"/>
                  <a:pt x="15501" y="7329"/>
                  <a:pt x="17189" y="9844"/>
                </a:cubicBezTo>
                <a:cubicBezTo>
                  <a:pt x="16967" y="9550"/>
                  <a:pt x="16728" y="9238"/>
                  <a:pt x="16486" y="8916"/>
                </a:cubicBezTo>
                <a:cubicBezTo>
                  <a:pt x="10626" y="1166"/>
                  <a:pt x="9982" y="403"/>
                  <a:pt x="9796" y="403"/>
                </a:cubicBezTo>
                <a:cubicBezTo>
                  <a:pt x="9774" y="403"/>
                  <a:pt x="9759" y="413"/>
                  <a:pt x="9743" y="424"/>
                </a:cubicBezTo>
                <a:cubicBezTo>
                  <a:pt x="9715" y="444"/>
                  <a:pt x="9695" y="476"/>
                  <a:pt x="9688" y="507"/>
                </a:cubicBezTo>
                <a:cubicBezTo>
                  <a:pt x="9670" y="604"/>
                  <a:pt x="9643" y="753"/>
                  <a:pt x="14330" y="7586"/>
                </a:cubicBezTo>
                <a:cubicBezTo>
                  <a:pt x="14088" y="7257"/>
                  <a:pt x="13838" y="6924"/>
                  <a:pt x="13593" y="6595"/>
                </a:cubicBezTo>
                <a:cubicBezTo>
                  <a:pt x="9784" y="1515"/>
                  <a:pt x="8794" y="302"/>
                  <a:pt x="8475" y="57"/>
                </a:cubicBezTo>
                <a:cubicBezTo>
                  <a:pt x="8471" y="57"/>
                  <a:pt x="8471" y="53"/>
                  <a:pt x="8471" y="53"/>
                </a:cubicBezTo>
                <a:lnTo>
                  <a:pt x="8471" y="57"/>
                </a:lnTo>
                <a:cubicBezTo>
                  <a:pt x="8417" y="15"/>
                  <a:pt x="8382" y="1"/>
                  <a:pt x="8356" y="1"/>
                </a:cubicBezTo>
                <a:close/>
              </a:path>
            </a:pathLst>
          </a:custGeom>
          <a:solidFill>
            <a:srgbClr val="F9CB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49"/>
          <p:cNvSpPr txBox="1">
            <a:spLocks noGrp="1"/>
          </p:cNvSpPr>
          <p:nvPr>
            <p:ph type="title"/>
          </p:nvPr>
        </p:nvSpPr>
        <p:spPr>
          <a:xfrm>
            <a:off x="1739850" y="809925"/>
            <a:ext cx="5664300" cy="5310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OUR SERVICES</a:t>
            </a:r>
            <a:endParaRPr/>
          </a:p>
        </p:txBody>
      </p:sp>
      <p:grpSp>
        <p:nvGrpSpPr>
          <p:cNvPr id="2" name="Google Shape;2866;p56">
            <a:extLst>
              <a:ext uri="{FF2B5EF4-FFF2-40B4-BE49-F238E27FC236}">
                <a16:creationId xmlns:a16="http://schemas.microsoft.com/office/drawing/2014/main" id="{53B20881-8114-E76B-2443-68784BF85FBA}"/>
              </a:ext>
            </a:extLst>
          </p:cNvPr>
          <p:cNvGrpSpPr/>
          <p:nvPr/>
        </p:nvGrpSpPr>
        <p:grpSpPr>
          <a:xfrm>
            <a:off x="2100862" y="1482719"/>
            <a:ext cx="462247" cy="344588"/>
            <a:chOff x="3465408" y="1813344"/>
            <a:chExt cx="287491" cy="214314"/>
          </a:xfrm>
        </p:grpSpPr>
        <p:sp>
          <p:nvSpPr>
            <p:cNvPr id="3" name="Google Shape;2867;p56">
              <a:extLst>
                <a:ext uri="{FF2B5EF4-FFF2-40B4-BE49-F238E27FC236}">
                  <a16:creationId xmlns:a16="http://schemas.microsoft.com/office/drawing/2014/main" id="{08AAE30C-EFFA-30FA-D055-49B1023A2A4A}"/>
                </a:ext>
              </a:extLst>
            </p:cNvPr>
            <p:cNvSpPr/>
            <p:nvPr/>
          </p:nvSpPr>
          <p:spPr>
            <a:xfrm>
              <a:off x="3465408" y="1813344"/>
              <a:ext cx="287491" cy="214314"/>
            </a:xfrm>
            <a:custGeom>
              <a:avLst/>
              <a:gdLst/>
              <a:ahLst/>
              <a:cxnLst/>
              <a:rect l="l" t="t" r="r" b="b"/>
              <a:pathLst>
                <a:path w="11181" h="8335" extrusionOk="0">
                  <a:moveTo>
                    <a:pt x="2171" y="3463"/>
                  </a:moveTo>
                  <a:cubicBezTo>
                    <a:pt x="2449" y="3590"/>
                    <a:pt x="2727" y="3712"/>
                    <a:pt x="3005" y="3834"/>
                  </a:cubicBezTo>
                  <a:cubicBezTo>
                    <a:pt x="3074" y="3863"/>
                    <a:pt x="3142" y="3897"/>
                    <a:pt x="3220" y="3931"/>
                  </a:cubicBezTo>
                  <a:cubicBezTo>
                    <a:pt x="2888" y="3912"/>
                    <a:pt x="2557" y="3892"/>
                    <a:pt x="2225" y="3878"/>
                  </a:cubicBezTo>
                  <a:cubicBezTo>
                    <a:pt x="2205" y="3741"/>
                    <a:pt x="2186" y="3600"/>
                    <a:pt x="2171" y="3463"/>
                  </a:cubicBezTo>
                  <a:close/>
                  <a:moveTo>
                    <a:pt x="5249" y="220"/>
                  </a:moveTo>
                  <a:cubicBezTo>
                    <a:pt x="6405" y="498"/>
                    <a:pt x="7507" y="917"/>
                    <a:pt x="8620" y="1341"/>
                  </a:cubicBezTo>
                  <a:lnTo>
                    <a:pt x="10166" y="1932"/>
                  </a:lnTo>
                  <a:cubicBezTo>
                    <a:pt x="10351" y="2005"/>
                    <a:pt x="10561" y="2141"/>
                    <a:pt x="10766" y="2195"/>
                  </a:cubicBezTo>
                  <a:cubicBezTo>
                    <a:pt x="9107" y="3093"/>
                    <a:pt x="7444" y="3922"/>
                    <a:pt x="5737" y="4727"/>
                  </a:cubicBezTo>
                  <a:cubicBezTo>
                    <a:pt x="5732" y="4722"/>
                    <a:pt x="5727" y="4717"/>
                    <a:pt x="5722" y="4712"/>
                  </a:cubicBezTo>
                  <a:cubicBezTo>
                    <a:pt x="5395" y="4585"/>
                    <a:pt x="5069" y="4453"/>
                    <a:pt x="4747" y="4327"/>
                  </a:cubicBezTo>
                  <a:lnTo>
                    <a:pt x="4747" y="4327"/>
                  </a:lnTo>
                  <a:cubicBezTo>
                    <a:pt x="4859" y="4339"/>
                    <a:pt x="4972" y="4345"/>
                    <a:pt x="5086" y="4345"/>
                  </a:cubicBezTo>
                  <a:cubicBezTo>
                    <a:pt x="5199" y="4345"/>
                    <a:pt x="5312" y="4339"/>
                    <a:pt x="5425" y="4327"/>
                  </a:cubicBezTo>
                  <a:cubicBezTo>
                    <a:pt x="5459" y="4322"/>
                    <a:pt x="5464" y="4268"/>
                    <a:pt x="5425" y="4268"/>
                  </a:cubicBezTo>
                  <a:cubicBezTo>
                    <a:pt x="5382" y="4269"/>
                    <a:pt x="5339" y="4269"/>
                    <a:pt x="5295" y="4269"/>
                  </a:cubicBezTo>
                  <a:cubicBezTo>
                    <a:pt x="5080" y="4269"/>
                    <a:pt x="4865" y="4259"/>
                    <a:pt x="4654" y="4239"/>
                  </a:cubicBezTo>
                  <a:cubicBezTo>
                    <a:pt x="4634" y="4239"/>
                    <a:pt x="4615" y="4253"/>
                    <a:pt x="4620" y="4273"/>
                  </a:cubicBezTo>
                  <a:cubicBezTo>
                    <a:pt x="4366" y="4170"/>
                    <a:pt x="4113" y="4063"/>
                    <a:pt x="3864" y="3961"/>
                  </a:cubicBezTo>
                  <a:lnTo>
                    <a:pt x="3864" y="3961"/>
                  </a:lnTo>
                  <a:cubicBezTo>
                    <a:pt x="4015" y="3969"/>
                    <a:pt x="4170" y="3981"/>
                    <a:pt x="4325" y="3981"/>
                  </a:cubicBezTo>
                  <a:cubicBezTo>
                    <a:pt x="4438" y="3981"/>
                    <a:pt x="4552" y="3974"/>
                    <a:pt x="4664" y="3956"/>
                  </a:cubicBezTo>
                  <a:cubicBezTo>
                    <a:pt x="4688" y="3951"/>
                    <a:pt x="4688" y="3912"/>
                    <a:pt x="4664" y="3907"/>
                  </a:cubicBezTo>
                  <a:cubicBezTo>
                    <a:pt x="4565" y="3892"/>
                    <a:pt x="4465" y="3887"/>
                    <a:pt x="4365" y="3887"/>
                  </a:cubicBezTo>
                  <a:cubicBezTo>
                    <a:pt x="4165" y="3887"/>
                    <a:pt x="3965" y="3909"/>
                    <a:pt x="3766" y="3922"/>
                  </a:cubicBezTo>
                  <a:cubicBezTo>
                    <a:pt x="3478" y="3800"/>
                    <a:pt x="3191" y="3673"/>
                    <a:pt x="2908" y="3551"/>
                  </a:cubicBezTo>
                  <a:lnTo>
                    <a:pt x="2908" y="3551"/>
                  </a:lnTo>
                  <a:cubicBezTo>
                    <a:pt x="3059" y="3561"/>
                    <a:pt x="3210" y="3566"/>
                    <a:pt x="3361" y="3566"/>
                  </a:cubicBezTo>
                  <a:cubicBezTo>
                    <a:pt x="3511" y="3566"/>
                    <a:pt x="3661" y="3561"/>
                    <a:pt x="3810" y="3551"/>
                  </a:cubicBezTo>
                  <a:cubicBezTo>
                    <a:pt x="3844" y="3551"/>
                    <a:pt x="3844" y="3507"/>
                    <a:pt x="3810" y="3507"/>
                  </a:cubicBezTo>
                  <a:cubicBezTo>
                    <a:pt x="3444" y="3502"/>
                    <a:pt x="3079" y="3488"/>
                    <a:pt x="2713" y="3468"/>
                  </a:cubicBezTo>
                  <a:cubicBezTo>
                    <a:pt x="2449" y="3351"/>
                    <a:pt x="2186" y="3234"/>
                    <a:pt x="1922" y="3117"/>
                  </a:cubicBezTo>
                  <a:lnTo>
                    <a:pt x="1922" y="3117"/>
                  </a:lnTo>
                  <a:cubicBezTo>
                    <a:pt x="2323" y="3138"/>
                    <a:pt x="2726" y="3146"/>
                    <a:pt x="3128" y="3146"/>
                  </a:cubicBezTo>
                  <a:cubicBezTo>
                    <a:pt x="3392" y="3146"/>
                    <a:pt x="3655" y="3142"/>
                    <a:pt x="3917" y="3136"/>
                  </a:cubicBezTo>
                  <a:cubicBezTo>
                    <a:pt x="3956" y="3136"/>
                    <a:pt x="3956" y="3083"/>
                    <a:pt x="3917" y="3083"/>
                  </a:cubicBezTo>
                  <a:cubicBezTo>
                    <a:pt x="3196" y="3083"/>
                    <a:pt x="2474" y="3063"/>
                    <a:pt x="1752" y="3044"/>
                  </a:cubicBezTo>
                  <a:cubicBezTo>
                    <a:pt x="1410" y="2893"/>
                    <a:pt x="1074" y="2736"/>
                    <a:pt x="732" y="2585"/>
                  </a:cubicBezTo>
                  <a:lnTo>
                    <a:pt x="732" y="2585"/>
                  </a:lnTo>
                  <a:cubicBezTo>
                    <a:pt x="1020" y="2606"/>
                    <a:pt x="1306" y="2616"/>
                    <a:pt x="1593" y="2616"/>
                  </a:cubicBezTo>
                  <a:cubicBezTo>
                    <a:pt x="1772" y="2616"/>
                    <a:pt x="1952" y="2612"/>
                    <a:pt x="2132" y="2605"/>
                  </a:cubicBezTo>
                  <a:cubicBezTo>
                    <a:pt x="2160" y="2605"/>
                    <a:pt x="2161" y="2561"/>
                    <a:pt x="2136" y="2561"/>
                  </a:cubicBezTo>
                  <a:cubicBezTo>
                    <a:pt x="2135" y="2561"/>
                    <a:pt x="2134" y="2561"/>
                    <a:pt x="2132" y="2561"/>
                  </a:cubicBezTo>
                  <a:cubicBezTo>
                    <a:pt x="1630" y="2561"/>
                    <a:pt x="1123" y="2546"/>
                    <a:pt x="620" y="2517"/>
                  </a:cubicBezTo>
                  <a:cubicBezTo>
                    <a:pt x="615" y="2517"/>
                    <a:pt x="606" y="2517"/>
                    <a:pt x="601" y="2527"/>
                  </a:cubicBezTo>
                  <a:cubicBezTo>
                    <a:pt x="479" y="2468"/>
                    <a:pt x="352" y="2415"/>
                    <a:pt x="225" y="2356"/>
                  </a:cubicBezTo>
                  <a:lnTo>
                    <a:pt x="1127" y="1990"/>
                  </a:lnTo>
                  <a:cubicBezTo>
                    <a:pt x="1474" y="1990"/>
                    <a:pt x="1820" y="1980"/>
                    <a:pt x="2161" y="1951"/>
                  </a:cubicBezTo>
                  <a:cubicBezTo>
                    <a:pt x="2201" y="1946"/>
                    <a:pt x="2201" y="1888"/>
                    <a:pt x="2161" y="1888"/>
                  </a:cubicBezTo>
                  <a:cubicBezTo>
                    <a:pt x="1874" y="1912"/>
                    <a:pt x="1581" y="1917"/>
                    <a:pt x="1293" y="1917"/>
                  </a:cubicBezTo>
                  <a:cubicBezTo>
                    <a:pt x="1557" y="1810"/>
                    <a:pt x="1820" y="1698"/>
                    <a:pt x="2083" y="1585"/>
                  </a:cubicBezTo>
                  <a:cubicBezTo>
                    <a:pt x="2576" y="1571"/>
                    <a:pt x="3074" y="1546"/>
                    <a:pt x="3566" y="1517"/>
                  </a:cubicBezTo>
                  <a:cubicBezTo>
                    <a:pt x="3600" y="1517"/>
                    <a:pt x="3600" y="1459"/>
                    <a:pt x="3566" y="1459"/>
                  </a:cubicBezTo>
                  <a:cubicBezTo>
                    <a:pt x="3127" y="1473"/>
                    <a:pt x="2683" y="1493"/>
                    <a:pt x="2244" y="1517"/>
                  </a:cubicBezTo>
                  <a:cubicBezTo>
                    <a:pt x="2581" y="1376"/>
                    <a:pt x="2913" y="1234"/>
                    <a:pt x="3244" y="1093"/>
                  </a:cubicBezTo>
                  <a:cubicBezTo>
                    <a:pt x="3591" y="1044"/>
                    <a:pt x="3932" y="990"/>
                    <a:pt x="4278" y="927"/>
                  </a:cubicBezTo>
                  <a:cubicBezTo>
                    <a:pt x="4316" y="922"/>
                    <a:pt x="4304" y="863"/>
                    <a:pt x="4264" y="863"/>
                  </a:cubicBezTo>
                  <a:cubicBezTo>
                    <a:pt x="4262" y="863"/>
                    <a:pt x="4261" y="863"/>
                    <a:pt x="4259" y="863"/>
                  </a:cubicBezTo>
                  <a:cubicBezTo>
                    <a:pt x="4005" y="902"/>
                    <a:pt x="3752" y="941"/>
                    <a:pt x="3503" y="985"/>
                  </a:cubicBezTo>
                  <a:cubicBezTo>
                    <a:pt x="3800" y="859"/>
                    <a:pt x="4103" y="727"/>
                    <a:pt x="4405" y="595"/>
                  </a:cubicBezTo>
                  <a:cubicBezTo>
                    <a:pt x="4442" y="596"/>
                    <a:pt x="4479" y="596"/>
                    <a:pt x="4516" y="596"/>
                  </a:cubicBezTo>
                  <a:cubicBezTo>
                    <a:pt x="4844" y="596"/>
                    <a:pt x="5169" y="577"/>
                    <a:pt x="5498" y="542"/>
                  </a:cubicBezTo>
                  <a:cubicBezTo>
                    <a:pt x="5532" y="542"/>
                    <a:pt x="5537" y="483"/>
                    <a:pt x="5498" y="483"/>
                  </a:cubicBezTo>
                  <a:cubicBezTo>
                    <a:pt x="5195" y="498"/>
                    <a:pt x="4898" y="507"/>
                    <a:pt x="4600" y="507"/>
                  </a:cubicBezTo>
                  <a:cubicBezTo>
                    <a:pt x="4815" y="415"/>
                    <a:pt x="5030" y="317"/>
                    <a:pt x="5249" y="220"/>
                  </a:cubicBezTo>
                  <a:close/>
                  <a:moveTo>
                    <a:pt x="9493" y="3200"/>
                  </a:moveTo>
                  <a:cubicBezTo>
                    <a:pt x="10229" y="4195"/>
                    <a:pt x="10468" y="5273"/>
                    <a:pt x="10249" y="6492"/>
                  </a:cubicBezTo>
                  <a:cubicBezTo>
                    <a:pt x="10176" y="6507"/>
                    <a:pt x="10102" y="6531"/>
                    <a:pt x="10034" y="6561"/>
                  </a:cubicBezTo>
                  <a:cubicBezTo>
                    <a:pt x="10268" y="5448"/>
                    <a:pt x="9932" y="4239"/>
                    <a:pt x="9337" y="3288"/>
                  </a:cubicBezTo>
                  <a:cubicBezTo>
                    <a:pt x="9390" y="3263"/>
                    <a:pt x="9444" y="3229"/>
                    <a:pt x="9493" y="3200"/>
                  </a:cubicBezTo>
                  <a:close/>
                  <a:moveTo>
                    <a:pt x="8463" y="3746"/>
                  </a:moveTo>
                  <a:cubicBezTo>
                    <a:pt x="8249" y="4795"/>
                    <a:pt x="8151" y="5902"/>
                    <a:pt x="8278" y="6970"/>
                  </a:cubicBezTo>
                  <a:cubicBezTo>
                    <a:pt x="8278" y="6975"/>
                    <a:pt x="8283" y="6975"/>
                    <a:pt x="8283" y="6980"/>
                  </a:cubicBezTo>
                  <a:lnTo>
                    <a:pt x="8278" y="6985"/>
                  </a:lnTo>
                  <a:cubicBezTo>
                    <a:pt x="7590" y="7975"/>
                    <a:pt x="6371" y="7970"/>
                    <a:pt x="5288" y="7980"/>
                  </a:cubicBezTo>
                  <a:cubicBezTo>
                    <a:pt x="5250" y="7980"/>
                    <a:pt x="5212" y="7981"/>
                    <a:pt x="5174" y="7981"/>
                  </a:cubicBezTo>
                  <a:cubicBezTo>
                    <a:pt x="4422" y="7981"/>
                    <a:pt x="3721" y="7884"/>
                    <a:pt x="3103" y="7536"/>
                  </a:cubicBezTo>
                  <a:lnTo>
                    <a:pt x="3103" y="7536"/>
                  </a:lnTo>
                  <a:cubicBezTo>
                    <a:pt x="3345" y="7580"/>
                    <a:pt x="3590" y="7600"/>
                    <a:pt x="3836" y="7600"/>
                  </a:cubicBezTo>
                  <a:cubicBezTo>
                    <a:pt x="3863" y="7600"/>
                    <a:pt x="3890" y="7600"/>
                    <a:pt x="3917" y="7599"/>
                  </a:cubicBezTo>
                  <a:cubicBezTo>
                    <a:pt x="3956" y="7595"/>
                    <a:pt x="3956" y="7536"/>
                    <a:pt x="3917" y="7531"/>
                  </a:cubicBezTo>
                  <a:cubicBezTo>
                    <a:pt x="3596" y="7502"/>
                    <a:pt x="3278" y="7487"/>
                    <a:pt x="2961" y="7448"/>
                  </a:cubicBezTo>
                  <a:cubicBezTo>
                    <a:pt x="2791" y="7341"/>
                    <a:pt x="2635" y="7219"/>
                    <a:pt x="2493" y="7078"/>
                  </a:cubicBezTo>
                  <a:lnTo>
                    <a:pt x="2493" y="7078"/>
                  </a:lnTo>
                  <a:cubicBezTo>
                    <a:pt x="3059" y="7190"/>
                    <a:pt x="3659" y="7214"/>
                    <a:pt x="4230" y="7263"/>
                  </a:cubicBezTo>
                  <a:cubicBezTo>
                    <a:pt x="4231" y="7263"/>
                    <a:pt x="4233" y="7263"/>
                    <a:pt x="4234" y="7263"/>
                  </a:cubicBezTo>
                  <a:cubicBezTo>
                    <a:pt x="4273" y="7263"/>
                    <a:pt x="4272" y="7200"/>
                    <a:pt x="4230" y="7200"/>
                  </a:cubicBezTo>
                  <a:cubicBezTo>
                    <a:pt x="3654" y="7136"/>
                    <a:pt x="3059" y="7043"/>
                    <a:pt x="2474" y="7043"/>
                  </a:cubicBezTo>
                  <a:lnTo>
                    <a:pt x="2474" y="6712"/>
                  </a:lnTo>
                  <a:cubicBezTo>
                    <a:pt x="2801" y="6766"/>
                    <a:pt x="3138" y="6813"/>
                    <a:pt x="3471" y="6813"/>
                  </a:cubicBezTo>
                  <a:cubicBezTo>
                    <a:pt x="3585" y="6813"/>
                    <a:pt x="3698" y="6807"/>
                    <a:pt x="3810" y="6795"/>
                  </a:cubicBezTo>
                  <a:cubicBezTo>
                    <a:pt x="3849" y="6790"/>
                    <a:pt x="3849" y="6736"/>
                    <a:pt x="3810" y="6731"/>
                  </a:cubicBezTo>
                  <a:cubicBezTo>
                    <a:pt x="3366" y="6687"/>
                    <a:pt x="2922" y="6682"/>
                    <a:pt x="2479" y="6639"/>
                  </a:cubicBezTo>
                  <a:cubicBezTo>
                    <a:pt x="2479" y="6497"/>
                    <a:pt x="2469" y="6356"/>
                    <a:pt x="2464" y="6209"/>
                  </a:cubicBezTo>
                  <a:cubicBezTo>
                    <a:pt x="2550" y="6206"/>
                    <a:pt x="2636" y="6205"/>
                    <a:pt x="2723" y="6205"/>
                  </a:cubicBezTo>
                  <a:cubicBezTo>
                    <a:pt x="3074" y="6205"/>
                    <a:pt x="3423" y="6225"/>
                    <a:pt x="3776" y="6229"/>
                  </a:cubicBezTo>
                  <a:cubicBezTo>
                    <a:pt x="3805" y="6229"/>
                    <a:pt x="3815" y="6180"/>
                    <a:pt x="3781" y="6175"/>
                  </a:cubicBezTo>
                  <a:cubicBezTo>
                    <a:pt x="3565" y="6131"/>
                    <a:pt x="3339" y="6112"/>
                    <a:pt x="3112" y="6112"/>
                  </a:cubicBezTo>
                  <a:cubicBezTo>
                    <a:pt x="2893" y="6112"/>
                    <a:pt x="2672" y="6129"/>
                    <a:pt x="2459" y="6156"/>
                  </a:cubicBezTo>
                  <a:cubicBezTo>
                    <a:pt x="2449" y="5970"/>
                    <a:pt x="2435" y="5790"/>
                    <a:pt x="2420" y="5605"/>
                  </a:cubicBezTo>
                  <a:lnTo>
                    <a:pt x="2420" y="5605"/>
                  </a:lnTo>
                  <a:cubicBezTo>
                    <a:pt x="2627" y="5633"/>
                    <a:pt x="2836" y="5647"/>
                    <a:pt x="3044" y="5647"/>
                  </a:cubicBezTo>
                  <a:cubicBezTo>
                    <a:pt x="3160" y="5647"/>
                    <a:pt x="3276" y="5642"/>
                    <a:pt x="3391" y="5634"/>
                  </a:cubicBezTo>
                  <a:cubicBezTo>
                    <a:pt x="3420" y="5624"/>
                    <a:pt x="3420" y="5580"/>
                    <a:pt x="3391" y="5570"/>
                  </a:cubicBezTo>
                  <a:cubicBezTo>
                    <a:pt x="3064" y="5561"/>
                    <a:pt x="2737" y="5556"/>
                    <a:pt x="2415" y="5536"/>
                  </a:cubicBezTo>
                  <a:cubicBezTo>
                    <a:pt x="2401" y="5375"/>
                    <a:pt x="2381" y="5209"/>
                    <a:pt x="2366" y="5048"/>
                  </a:cubicBezTo>
                  <a:lnTo>
                    <a:pt x="2366" y="5048"/>
                  </a:lnTo>
                  <a:cubicBezTo>
                    <a:pt x="2927" y="5053"/>
                    <a:pt x="3493" y="5073"/>
                    <a:pt x="4059" y="5078"/>
                  </a:cubicBezTo>
                  <a:cubicBezTo>
                    <a:pt x="4108" y="5078"/>
                    <a:pt x="4108" y="5005"/>
                    <a:pt x="4059" y="5000"/>
                  </a:cubicBezTo>
                  <a:cubicBezTo>
                    <a:pt x="3713" y="4967"/>
                    <a:pt x="3366" y="4951"/>
                    <a:pt x="3018" y="4951"/>
                  </a:cubicBezTo>
                  <a:cubicBezTo>
                    <a:pt x="2797" y="4951"/>
                    <a:pt x="2577" y="4957"/>
                    <a:pt x="2357" y="4970"/>
                  </a:cubicBezTo>
                  <a:cubicBezTo>
                    <a:pt x="2318" y="4629"/>
                    <a:pt x="2279" y="4292"/>
                    <a:pt x="2235" y="3961"/>
                  </a:cubicBezTo>
                  <a:lnTo>
                    <a:pt x="2235" y="3961"/>
                  </a:lnTo>
                  <a:cubicBezTo>
                    <a:pt x="2620" y="3985"/>
                    <a:pt x="3000" y="4010"/>
                    <a:pt x="3386" y="4019"/>
                  </a:cubicBezTo>
                  <a:cubicBezTo>
                    <a:pt x="3888" y="4273"/>
                    <a:pt x="4513" y="4614"/>
                    <a:pt x="5034" y="4722"/>
                  </a:cubicBezTo>
                  <a:cubicBezTo>
                    <a:pt x="5034" y="4722"/>
                    <a:pt x="5034" y="4727"/>
                    <a:pt x="5039" y="4727"/>
                  </a:cubicBezTo>
                  <a:cubicBezTo>
                    <a:pt x="5186" y="4829"/>
                    <a:pt x="5381" y="4887"/>
                    <a:pt x="5551" y="4936"/>
                  </a:cubicBezTo>
                  <a:cubicBezTo>
                    <a:pt x="5559" y="4940"/>
                    <a:pt x="5566" y="4942"/>
                    <a:pt x="5574" y="4942"/>
                  </a:cubicBezTo>
                  <a:cubicBezTo>
                    <a:pt x="5586" y="4942"/>
                    <a:pt x="5598" y="4937"/>
                    <a:pt x="5610" y="4931"/>
                  </a:cubicBezTo>
                  <a:lnTo>
                    <a:pt x="5669" y="4936"/>
                  </a:lnTo>
                  <a:cubicBezTo>
                    <a:pt x="5676" y="4941"/>
                    <a:pt x="5686" y="4944"/>
                    <a:pt x="5695" y="4944"/>
                  </a:cubicBezTo>
                  <a:cubicBezTo>
                    <a:pt x="5705" y="4944"/>
                    <a:pt x="5715" y="4941"/>
                    <a:pt x="5722" y="4936"/>
                  </a:cubicBezTo>
                  <a:lnTo>
                    <a:pt x="5732" y="4936"/>
                  </a:lnTo>
                  <a:cubicBezTo>
                    <a:pt x="5737" y="4936"/>
                    <a:pt x="5737" y="4936"/>
                    <a:pt x="5742" y="4931"/>
                  </a:cubicBezTo>
                  <a:cubicBezTo>
                    <a:pt x="6664" y="4585"/>
                    <a:pt x="7571" y="4185"/>
                    <a:pt x="8463" y="3746"/>
                  </a:cubicBezTo>
                  <a:close/>
                  <a:moveTo>
                    <a:pt x="10224" y="6653"/>
                  </a:moveTo>
                  <a:cubicBezTo>
                    <a:pt x="10224" y="6663"/>
                    <a:pt x="10229" y="6673"/>
                    <a:pt x="10234" y="6682"/>
                  </a:cubicBezTo>
                  <a:cubicBezTo>
                    <a:pt x="10497" y="7126"/>
                    <a:pt x="10385" y="7707"/>
                    <a:pt x="9971" y="8019"/>
                  </a:cubicBezTo>
                  <a:cubicBezTo>
                    <a:pt x="9919" y="8056"/>
                    <a:pt x="9873" y="8073"/>
                    <a:pt x="9833" y="8073"/>
                  </a:cubicBezTo>
                  <a:cubicBezTo>
                    <a:pt x="9606" y="8073"/>
                    <a:pt x="9562" y="7553"/>
                    <a:pt x="9595" y="7370"/>
                  </a:cubicBezTo>
                  <a:cubicBezTo>
                    <a:pt x="9663" y="7029"/>
                    <a:pt x="9917" y="6785"/>
                    <a:pt x="10224" y="6653"/>
                  </a:cubicBezTo>
                  <a:close/>
                  <a:moveTo>
                    <a:pt x="5205" y="0"/>
                  </a:moveTo>
                  <a:cubicBezTo>
                    <a:pt x="5195" y="0"/>
                    <a:pt x="5191" y="5"/>
                    <a:pt x="5181" y="5"/>
                  </a:cubicBezTo>
                  <a:lnTo>
                    <a:pt x="5166" y="5"/>
                  </a:lnTo>
                  <a:cubicBezTo>
                    <a:pt x="3459" y="693"/>
                    <a:pt x="1766" y="1434"/>
                    <a:pt x="84" y="2180"/>
                  </a:cubicBezTo>
                  <a:cubicBezTo>
                    <a:pt x="30" y="2210"/>
                    <a:pt x="15" y="2278"/>
                    <a:pt x="49" y="2332"/>
                  </a:cubicBezTo>
                  <a:cubicBezTo>
                    <a:pt x="1" y="2361"/>
                    <a:pt x="6" y="2434"/>
                    <a:pt x="59" y="2463"/>
                  </a:cubicBezTo>
                  <a:cubicBezTo>
                    <a:pt x="693" y="2780"/>
                    <a:pt x="1332" y="3083"/>
                    <a:pt x="1981" y="3375"/>
                  </a:cubicBezTo>
                  <a:cubicBezTo>
                    <a:pt x="1981" y="3380"/>
                    <a:pt x="1981" y="3385"/>
                    <a:pt x="1981" y="3395"/>
                  </a:cubicBezTo>
                  <a:cubicBezTo>
                    <a:pt x="2044" y="4605"/>
                    <a:pt x="2069" y="5912"/>
                    <a:pt x="2313" y="7102"/>
                  </a:cubicBezTo>
                  <a:cubicBezTo>
                    <a:pt x="2308" y="7131"/>
                    <a:pt x="2318" y="7156"/>
                    <a:pt x="2337" y="7180"/>
                  </a:cubicBezTo>
                  <a:cubicBezTo>
                    <a:pt x="3102" y="8031"/>
                    <a:pt x="4144" y="8208"/>
                    <a:pt x="5225" y="8208"/>
                  </a:cubicBezTo>
                  <a:cubicBezTo>
                    <a:pt x="5370" y="8208"/>
                    <a:pt x="5517" y="8205"/>
                    <a:pt x="5664" y="8199"/>
                  </a:cubicBezTo>
                  <a:cubicBezTo>
                    <a:pt x="6742" y="8165"/>
                    <a:pt x="7829" y="8058"/>
                    <a:pt x="8483" y="7097"/>
                  </a:cubicBezTo>
                  <a:cubicBezTo>
                    <a:pt x="8507" y="7068"/>
                    <a:pt x="8507" y="7029"/>
                    <a:pt x="8488" y="6995"/>
                  </a:cubicBezTo>
                  <a:cubicBezTo>
                    <a:pt x="8493" y="6985"/>
                    <a:pt x="8493" y="6975"/>
                    <a:pt x="8493" y="6965"/>
                  </a:cubicBezTo>
                  <a:cubicBezTo>
                    <a:pt x="8483" y="5839"/>
                    <a:pt x="8502" y="4751"/>
                    <a:pt x="8668" y="3634"/>
                  </a:cubicBezTo>
                  <a:cubicBezTo>
                    <a:pt x="8849" y="3546"/>
                    <a:pt x="9020" y="3453"/>
                    <a:pt x="9195" y="3361"/>
                  </a:cubicBezTo>
                  <a:cubicBezTo>
                    <a:pt x="9776" y="4409"/>
                    <a:pt x="9888" y="5424"/>
                    <a:pt x="9849" y="6619"/>
                  </a:cubicBezTo>
                  <a:cubicBezTo>
                    <a:pt x="9849" y="6629"/>
                    <a:pt x="9854" y="6643"/>
                    <a:pt x="9854" y="6653"/>
                  </a:cubicBezTo>
                  <a:cubicBezTo>
                    <a:pt x="9332" y="7004"/>
                    <a:pt x="9244" y="7785"/>
                    <a:pt x="9683" y="8307"/>
                  </a:cubicBezTo>
                  <a:cubicBezTo>
                    <a:pt x="9705" y="8325"/>
                    <a:pt x="9729" y="8335"/>
                    <a:pt x="9754" y="8335"/>
                  </a:cubicBezTo>
                  <a:cubicBezTo>
                    <a:pt x="9763" y="8335"/>
                    <a:pt x="9772" y="8334"/>
                    <a:pt x="9780" y="8331"/>
                  </a:cubicBezTo>
                  <a:cubicBezTo>
                    <a:pt x="10473" y="8097"/>
                    <a:pt x="10824" y="7204"/>
                    <a:pt x="10410" y="6580"/>
                  </a:cubicBezTo>
                  <a:cubicBezTo>
                    <a:pt x="10410" y="6575"/>
                    <a:pt x="10415" y="6570"/>
                    <a:pt x="10415" y="6565"/>
                  </a:cubicBezTo>
                  <a:cubicBezTo>
                    <a:pt x="10766" y="5385"/>
                    <a:pt x="10429" y="4039"/>
                    <a:pt x="9590" y="3146"/>
                  </a:cubicBezTo>
                  <a:cubicBezTo>
                    <a:pt x="10102" y="2868"/>
                    <a:pt x="10605" y="2585"/>
                    <a:pt x="11093" y="2283"/>
                  </a:cubicBezTo>
                  <a:cubicBezTo>
                    <a:pt x="11136" y="2258"/>
                    <a:pt x="11156" y="2205"/>
                    <a:pt x="11141" y="2161"/>
                  </a:cubicBezTo>
                  <a:cubicBezTo>
                    <a:pt x="11180" y="2122"/>
                    <a:pt x="11180" y="2058"/>
                    <a:pt x="11141" y="2024"/>
                  </a:cubicBezTo>
                  <a:lnTo>
                    <a:pt x="11112" y="2005"/>
                  </a:lnTo>
                  <a:cubicBezTo>
                    <a:pt x="11093" y="1986"/>
                    <a:pt x="11069" y="1977"/>
                    <a:pt x="11045" y="1977"/>
                  </a:cubicBezTo>
                  <a:cubicBezTo>
                    <a:pt x="11013" y="1977"/>
                    <a:pt x="10980" y="1993"/>
                    <a:pt x="10961" y="2024"/>
                  </a:cubicBezTo>
                  <a:lnTo>
                    <a:pt x="10951" y="2039"/>
                  </a:lnTo>
                  <a:cubicBezTo>
                    <a:pt x="10649" y="1863"/>
                    <a:pt x="9917" y="1571"/>
                    <a:pt x="9844" y="1546"/>
                  </a:cubicBezTo>
                  <a:lnTo>
                    <a:pt x="8298" y="956"/>
                  </a:lnTo>
                  <a:cubicBezTo>
                    <a:pt x="7293" y="576"/>
                    <a:pt x="6298" y="185"/>
                    <a:pt x="523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2868;p56">
              <a:extLst>
                <a:ext uri="{FF2B5EF4-FFF2-40B4-BE49-F238E27FC236}">
                  <a16:creationId xmlns:a16="http://schemas.microsoft.com/office/drawing/2014/main" id="{F6860096-ECDD-1CB9-6615-60C8B8C064F1}"/>
                </a:ext>
              </a:extLst>
            </p:cNvPr>
            <p:cNvSpPr/>
            <p:nvPr/>
          </p:nvSpPr>
          <p:spPr>
            <a:xfrm>
              <a:off x="3524239" y="1926119"/>
              <a:ext cx="25764" cy="4037"/>
            </a:xfrm>
            <a:custGeom>
              <a:avLst/>
              <a:gdLst/>
              <a:ahLst/>
              <a:cxnLst/>
              <a:rect l="l" t="t" r="r" b="b"/>
              <a:pathLst>
                <a:path w="1002" h="157" extrusionOk="0">
                  <a:moveTo>
                    <a:pt x="189" y="1"/>
                  </a:moveTo>
                  <a:cubicBezTo>
                    <a:pt x="142" y="1"/>
                    <a:pt x="96" y="2"/>
                    <a:pt x="49" y="4"/>
                  </a:cubicBezTo>
                  <a:cubicBezTo>
                    <a:pt x="0" y="4"/>
                    <a:pt x="0" y="77"/>
                    <a:pt x="49" y="77"/>
                  </a:cubicBezTo>
                  <a:cubicBezTo>
                    <a:pt x="74" y="77"/>
                    <a:pt x="99" y="77"/>
                    <a:pt x="124" y="77"/>
                  </a:cubicBezTo>
                  <a:cubicBezTo>
                    <a:pt x="402" y="77"/>
                    <a:pt x="679" y="101"/>
                    <a:pt x="956" y="155"/>
                  </a:cubicBezTo>
                  <a:cubicBezTo>
                    <a:pt x="959" y="156"/>
                    <a:pt x="961" y="156"/>
                    <a:pt x="963" y="156"/>
                  </a:cubicBezTo>
                  <a:cubicBezTo>
                    <a:pt x="988" y="156"/>
                    <a:pt x="1002" y="110"/>
                    <a:pt x="966" y="102"/>
                  </a:cubicBezTo>
                  <a:cubicBezTo>
                    <a:pt x="714" y="35"/>
                    <a:pt x="450" y="1"/>
                    <a:pt x="18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 name="Google Shape;2367;p55">
            <a:extLst>
              <a:ext uri="{FF2B5EF4-FFF2-40B4-BE49-F238E27FC236}">
                <a16:creationId xmlns:a16="http://schemas.microsoft.com/office/drawing/2014/main" id="{C32CE7E8-8305-5CB1-ED14-4DABC5D9F83A}"/>
              </a:ext>
            </a:extLst>
          </p:cNvPr>
          <p:cNvGrpSpPr/>
          <p:nvPr/>
        </p:nvGrpSpPr>
        <p:grpSpPr>
          <a:xfrm>
            <a:off x="4362856" y="1426320"/>
            <a:ext cx="405276" cy="504481"/>
            <a:chOff x="4135584" y="4157273"/>
            <a:chExt cx="294193" cy="366207"/>
          </a:xfrm>
        </p:grpSpPr>
        <p:sp>
          <p:nvSpPr>
            <p:cNvPr id="6" name="Google Shape;2368;p55">
              <a:extLst>
                <a:ext uri="{FF2B5EF4-FFF2-40B4-BE49-F238E27FC236}">
                  <a16:creationId xmlns:a16="http://schemas.microsoft.com/office/drawing/2014/main" id="{C06C5359-7F1A-1709-6BCB-118C65743AAF}"/>
                </a:ext>
              </a:extLst>
            </p:cNvPr>
            <p:cNvSpPr/>
            <p:nvPr/>
          </p:nvSpPr>
          <p:spPr>
            <a:xfrm>
              <a:off x="4193677" y="4216291"/>
              <a:ext cx="184221" cy="307188"/>
            </a:xfrm>
            <a:custGeom>
              <a:avLst/>
              <a:gdLst/>
              <a:ahLst/>
              <a:cxnLst/>
              <a:rect l="l" t="t" r="r" b="b"/>
              <a:pathLst>
                <a:path w="7173" h="11961" extrusionOk="0">
                  <a:moveTo>
                    <a:pt x="3115" y="3384"/>
                  </a:moveTo>
                  <a:cubicBezTo>
                    <a:pt x="3314" y="3384"/>
                    <a:pt x="3511" y="3416"/>
                    <a:pt x="3689" y="3481"/>
                  </a:cubicBezTo>
                  <a:cubicBezTo>
                    <a:pt x="4054" y="3618"/>
                    <a:pt x="4358" y="3881"/>
                    <a:pt x="4734" y="3994"/>
                  </a:cubicBezTo>
                  <a:cubicBezTo>
                    <a:pt x="4795" y="4014"/>
                    <a:pt x="4867" y="4035"/>
                    <a:pt x="4939" y="4052"/>
                  </a:cubicBezTo>
                  <a:cubicBezTo>
                    <a:pt x="4679" y="5343"/>
                    <a:pt x="4703" y="6674"/>
                    <a:pt x="5007" y="7955"/>
                  </a:cubicBezTo>
                  <a:cubicBezTo>
                    <a:pt x="4686" y="8030"/>
                    <a:pt x="4362" y="8095"/>
                    <a:pt x="4037" y="8146"/>
                  </a:cubicBezTo>
                  <a:cubicBezTo>
                    <a:pt x="3723" y="6551"/>
                    <a:pt x="2948" y="5107"/>
                    <a:pt x="2056" y="3758"/>
                  </a:cubicBezTo>
                  <a:cubicBezTo>
                    <a:pt x="2332" y="3507"/>
                    <a:pt x="2728" y="3384"/>
                    <a:pt x="3115" y="3384"/>
                  </a:cubicBezTo>
                  <a:close/>
                  <a:moveTo>
                    <a:pt x="3545" y="166"/>
                  </a:moveTo>
                  <a:cubicBezTo>
                    <a:pt x="5475" y="166"/>
                    <a:pt x="7021" y="1802"/>
                    <a:pt x="6896" y="3748"/>
                  </a:cubicBezTo>
                  <a:cubicBezTo>
                    <a:pt x="6800" y="5220"/>
                    <a:pt x="5366" y="6241"/>
                    <a:pt x="5666" y="7764"/>
                  </a:cubicBezTo>
                  <a:cubicBezTo>
                    <a:pt x="5670" y="7778"/>
                    <a:pt x="5676" y="7788"/>
                    <a:pt x="5683" y="7798"/>
                  </a:cubicBezTo>
                  <a:cubicBezTo>
                    <a:pt x="5492" y="7849"/>
                    <a:pt x="5304" y="7890"/>
                    <a:pt x="5113" y="7935"/>
                  </a:cubicBezTo>
                  <a:cubicBezTo>
                    <a:pt x="4874" y="6664"/>
                    <a:pt x="4877" y="5360"/>
                    <a:pt x="5116" y="4089"/>
                  </a:cubicBezTo>
                  <a:cubicBezTo>
                    <a:pt x="5172" y="4098"/>
                    <a:pt x="5228" y="4103"/>
                    <a:pt x="5281" y="4103"/>
                  </a:cubicBezTo>
                  <a:cubicBezTo>
                    <a:pt x="5460" y="4103"/>
                    <a:pt x="5615" y="4045"/>
                    <a:pt x="5673" y="3860"/>
                  </a:cubicBezTo>
                  <a:cubicBezTo>
                    <a:pt x="5686" y="3814"/>
                    <a:pt x="5649" y="3783"/>
                    <a:pt x="5611" y="3783"/>
                  </a:cubicBezTo>
                  <a:cubicBezTo>
                    <a:pt x="5591" y="3783"/>
                    <a:pt x="5570" y="3792"/>
                    <a:pt x="5557" y="3813"/>
                  </a:cubicBezTo>
                  <a:cubicBezTo>
                    <a:pt x="5474" y="3924"/>
                    <a:pt x="5357" y="3971"/>
                    <a:pt x="5222" y="3971"/>
                  </a:cubicBezTo>
                  <a:cubicBezTo>
                    <a:pt x="5197" y="3971"/>
                    <a:pt x="5170" y="3970"/>
                    <a:pt x="5144" y="3966"/>
                  </a:cubicBezTo>
                  <a:cubicBezTo>
                    <a:pt x="5219" y="3591"/>
                    <a:pt x="5311" y="3211"/>
                    <a:pt x="5427" y="2832"/>
                  </a:cubicBezTo>
                  <a:cubicBezTo>
                    <a:pt x="5441" y="2781"/>
                    <a:pt x="5401" y="2748"/>
                    <a:pt x="5360" y="2748"/>
                  </a:cubicBezTo>
                  <a:cubicBezTo>
                    <a:pt x="5333" y="2748"/>
                    <a:pt x="5306" y="2762"/>
                    <a:pt x="5294" y="2795"/>
                  </a:cubicBezTo>
                  <a:cubicBezTo>
                    <a:pt x="5161" y="3167"/>
                    <a:pt x="5051" y="3546"/>
                    <a:pt x="4966" y="3932"/>
                  </a:cubicBezTo>
                  <a:cubicBezTo>
                    <a:pt x="4525" y="3802"/>
                    <a:pt x="3996" y="3420"/>
                    <a:pt x="3730" y="3321"/>
                  </a:cubicBezTo>
                  <a:cubicBezTo>
                    <a:pt x="3541" y="3249"/>
                    <a:pt x="3342" y="3214"/>
                    <a:pt x="3142" y="3214"/>
                  </a:cubicBezTo>
                  <a:cubicBezTo>
                    <a:pt x="3017" y="3214"/>
                    <a:pt x="2891" y="3228"/>
                    <a:pt x="2767" y="3256"/>
                  </a:cubicBezTo>
                  <a:cubicBezTo>
                    <a:pt x="2476" y="3317"/>
                    <a:pt x="2207" y="3457"/>
                    <a:pt x="1988" y="3662"/>
                  </a:cubicBezTo>
                  <a:cubicBezTo>
                    <a:pt x="1882" y="3505"/>
                    <a:pt x="1780" y="3352"/>
                    <a:pt x="1674" y="3198"/>
                  </a:cubicBezTo>
                  <a:cubicBezTo>
                    <a:pt x="1662" y="3182"/>
                    <a:pt x="1646" y="3175"/>
                    <a:pt x="1631" y="3175"/>
                  </a:cubicBezTo>
                  <a:cubicBezTo>
                    <a:pt x="1597" y="3175"/>
                    <a:pt x="1565" y="3209"/>
                    <a:pt x="1588" y="3249"/>
                  </a:cubicBezTo>
                  <a:cubicBezTo>
                    <a:pt x="1691" y="3420"/>
                    <a:pt x="1793" y="3591"/>
                    <a:pt x="1896" y="3761"/>
                  </a:cubicBezTo>
                  <a:cubicBezTo>
                    <a:pt x="1681" y="4000"/>
                    <a:pt x="1582" y="4321"/>
                    <a:pt x="1619" y="4642"/>
                  </a:cubicBezTo>
                  <a:cubicBezTo>
                    <a:pt x="1621" y="4665"/>
                    <a:pt x="1640" y="4677"/>
                    <a:pt x="1659" y="4677"/>
                  </a:cubicBezTo>
                  <a:cubicBezTo>
                    <a:pt x="1676" y="4677"/>
                    <a:pt x="1693" y="4666"/>
                    <a:pt x="1691" y="4642"/>
                  </a:cubicBezTo>
                  <a:cubicBezTo>
                    <a:pt x="1677" y="4359"/>
                    <a:pt x="1773" y="4079"/>
                    <a:pt x="1957" y="3864"/>
                  </a:cubicBezTo>
                  <a:cubicBezTo>
                    <a:pt x="2780" y="5230"/>
                    <a:pt x="3559" y="6575"/>
                    <a:pt x="3931" y="8163"/>
                  </a:cubicBezTo>
                  <a:cubicBezTo>
                    <a:pt x="3709" y="8198"/>
                    <a:pt x="3487" y="8225"/>
                    <a:pt x="3262" y="8245"/>
                  </a:cubicBezTo>
                  <a:cubicBezTo>
                    <a:pt x="3255" y="8249"/>
                    <a:pt x="3248" y="8252"/>
                    <a:pt x="3241" y="8256"/>
                  </a:cubicBezTo>
                  <a:cubicBezTo>
                    <a:pt x="3228" y="8208"/>
                    <a:pt x="3211" y="8167"/>
                    <a:pt x="3194" y="8119"/>
                  </a:cubicBezTo>
                  <a:cubicBezTo>
                    <a:pt x="3194" y="8112"/>
                    <a:pt x="3190" y="8102"/>
                    <a:pt x="3187" y="8095"/>
                  </a:cubicBezTo>
                  <a:cubicBezTo>
                    <a:pt x="3173" y="8064"/>
                    <a:pt x="3159" y="8034"/>
                    <a:pt x="3146" y="8003"/>
                  </a:cubicBezTo>
                  <a:lnTo>
                    <a:pt x="3146" y="8003"/>
                  </a:lnTo>
                  <a:cubicBezTo>
                    <a:pt x="3299" y="8030"/>
                    <a:pt x="3450" y="8054"/>
                    <a:pt x="3603" y="8071"/>
                  </a:cubicBezTo>
                  <a:cubicBezTo>
                    <a:pt x="3604" y="8071"/>
                    <a:pt x="3605" y="8071"/>
                    <a:pt x="3606" y="8071"/>
                  </a:cubicBezTo>
                  <a:cubicBezTo>
                    <a:pt x="3638" y="8071"/>
                    <a:pt x="3643" y="8020"/>
                    <a:pt x="3614" y="8013"/>
                  </a:cubicBezTo>
                  <a:cubicBezTo>
                    <a:pt x="3463" y="7986"/>
                    <a:pt x="3313" y="7962"/>
                    <a:pt x="3163" y="7941"/>
                  </a:cubicBezTo>
                  <a:cubicBezTo>
                    <a:pt x="3161" y="7941"/>
                    <a:pt x="3159" y="7941"/>
                    <a:pt x="3157" y="7941"/>
                  </a:cubicBezTo>
                  <a:cubicBezTo>
                    <a:pt x="3146" y="7941"/>
                    <a:pt x="3135" y="7950"/>
                    <a:pt x="3129" y="7959"/>
                  </a:cubicBezTo>
                  <a:cubicBezTo>
                    <a:pt x="3009" y="7678"/>
                    <a:pt x="2849" y="7419"/>
                    <a:pt x="2654" y="7187"/>
                  </a:cubicBezTo>
                  <a:lnTo>
                    <a:pt x="2654" y="7187"/>
                  </a:lnTo>
                  <a:cubicBezTo>
                    <a:pt x="2728" y="7199"/>
                    <a:pt x="2805" y="7205"/>
                    <a:pt x="2881" y="7205"/>
                  </a:cubicBezTo>
                  <a:cubicBezTo>
                    <a:pt x="2952" y="7205"/>
                    <a:pt x="3022" y="7200"/>
                    <a:pt x="3091" y="7190"/>
                  </a:cubicBezTo>
                  <a:cubicBezTo>
                    <a:pt x="3115" y="7187"/>
                    <a:pt x="3112" y="7149"/>
                    <a:pt x="3084" y="7149"/>
                  </a:cubicBezTo>
                  <a:cubicBezTo>
                    <a:pt x="3042" y="7151"/>
                    <a:pt x="3000" y="7152"/>
                    <a:pt x="2957" y="7152"/>
                  </a:cubicBezTo>
                  <a:cubicBezTo>
                    <a:pt x="2841" y="7152"/>
                    <a:pt x="2724" y="7145"/>
                    <a:pt x="2606" y="7135"/>
                  </a:cubicBezTo>
                  <a:cubicBezTo>
                    <a:pt x="2476" y="6982"/>
                    <a:pt x="2336" y="6835"/>
                    <a:pt x="2193" y="6698"/>
                  </a:cubicBezTo>
                  <a:lnTo>
                    <a:pt x="2193" y="6698"/>
                  </a:lnTo>
                  <a:cubicBezTo>
                    <a:pt x="2292" y="6715"/>
                    <a:pt x="2394" y="6732"/>
                    <a:pt x="2497" y="6746"/>
                  </a:cubicBezTo>
                  <a:cubicBezTo>
                    <a:pt x="2498" y="6746"/>
                    <a:pt x="2499" y="6746"/>
                    <a:pt x="2500" y="6746"/>
                  </a:cubicBezTo>
                  <a:cubicBezTo>
                    <a:pt x="2525" y="6746"/>
                    <a:pt x="2530" y="6702"/>
                    <a:pt x="2504" y="6698"/>
                  </a:cubicBezTo>
                  <a:cubicBezTo>
                    <a:pt x="2384" y="6678"/>
                    <a:pt x="2261" y="6664"/>
                    <a:pt x="2138" y="6647"/>
                  </a:cubicBezTo>
                  <a:cubicBezTo>
                    <a:pt x="2015" y="6534"/>
                    <a:pt x="1892" y="6422"/>
                    <a:pt x="1769" y="6309"/>
                  </a:cubicBezTo>
                  <a:lnTo>
                    <a:pt x="1769" y="6309"/>
                  </a:lnTo>
                  <a:cubicBezTo>
                    <a:pt x="1930" y="6326"/>
                    <a:pt x="2090" y="6360"/>
                    <a:pt x="2248" y="6405"/>
                  </a:cubicBezTo>
                  <a:cubicBezTo>
                    <a:pt x="2249" y="6405"/>
                    <a:pt x="2250" y="6405"/>
                    <a:pt x="2251" y="6405"/>
                  </a:cubicBezTo>
                  <a:cubicBezTo>
                    <a:pt x="2282" y="6405"/>
                    <a:pt x="2291" y="6363"/>
                    <a:pt x="2261" y="6353"/>
                  </a:cubicBezTo>
                  <a:cubicBezTo>
                    <a:pt x="2084" y="6292"/>
                    <a:pt x="1896" y="6261"/>
                    <a:pt x="1705" y="6251"/>
                  </a:cubicBezTo>
                  <a:cubicBezTo>
                    <a:pt x="1537" y="6101"/>
                    <a:pt x="1373" y="5950"/>
                    <a:pt x="1220" y="5790"/>
                  </a:cubicBezTo>
                  <a:lnTo>
                    <a:pt x="1220" y="5790"/>
                  </a:lnTo>
                  <a:cubicBezTo>
                    <a:pt x="1425" y="5831"/>
                    <a:pt x="1633" y="5858"/>
                    <a:pt x="1841" y="5872"/>
                  </a:cubicBezTo>
                  <a:cubicBezTo>
                    <a:pt x="1868" y="5872"/>
                    <a:pt x="1875" y="5834"/>
                    <a:pt x="1848" y="5824"/>
                  </a:cubicBezTo>
                  <a:cubicBezTo>
                    <a:pt x="1623" y="5769"/>
                    <a:pt x="1387" y="5752"/>
                    <a:pt x="1155" y="5722"/>
                  </a:cubicBezTo>
                  <a:cubicBezTo>
                    <a:pt x="994" y="5554"/>
                    <a:pt x="847" y="5373"/>
                    <a:pt x="718" y="5179"/>
                  </a:cubicBezTo>
                  <a:lnTo>
                    <a:pt x="718" y="5179"/>
                  </a:lnTo>
                  <a:cubicBezTo>
                    <a:pt x="895" y="5213"/>
                    <a:pt x="1073" y="5243"/>
                    <a:pt x="1250" y="5267"/>
                  </a:cubicBezTo>
                  <a:cubicBezTo>
                    <a:pt x="1251" y="5268"/>
                    <a:pt x="1252" y="5268"/>
                    <a:pt x="1253" y="5268"/>
                  </a:cubicBezTo>
                  <a:cubicBezTo>
                    <a:pt x="1285" y="5268"/>
                    <a:pt x="1290" y="5216"/>
                    <a:pt x="1257" y="5209"/>
                  </a:cubicBezTo>
                  <a:cubicBezTo>
                    <a:pt x="1066" y="5172"/>
                    <a:pt x="871" y="5141"/>
                    <a:pt x="677" y="5114"/>
                  </a:cubicBezTo>
                  <a:cubicBezTo>
                    <a:pt x="554" y="4919"/>
                    <a:pt x="458" y="4707"/>
                    <a:pt x="386" y="4485"/>
                  </a:cubicBezTo>
                  <a:lnTo>
                    <a:pt x="386" y="4485"/>
                  </a:lnTo>
                  <a:cubicBezTo>
                    <a:pt x="581" y="4516"/>
                    <a:pt x="779" y="4550"/>
                    <a:pt x="974" y="4564"/>
                  </a:cubicBezTo>
                  <a:cubicBezTo>
                    <a:pt x="1001" y="4564"/>
                    <a:pt x="1008" y="4523"/>
                    <a:pt x="981" y="4519"/>
                  </a:cubicBezTo>
                  <a:cubicBezTo>
                    <a:pt x="786" y="4485"/>
                    <a:pt x="584" y="4468"/>
                    <a:pt x="386" y="4451"/>
                  </a:cubicBezTo>
                  <a:cubicBezTo>
                    <a:pt x="383" y="4451"/>
                    <a:pt x="379" y="4451"/>
                    <a:pt x="379" y="4455"/>
                  </a:cubicBezTo>
                  <a:cubicBezTo>
                    <a:pt x="335" y="4308"/>
                    <a:pt x="301" y="4154"/>
                    <a:pt x="280" y="4004"/>
                  </a:cubicBezTo>
                  <a:cubicBezTo>
                    <a:pt x="475" y="4004"/>
                    <a:pt x="670" y="4024"/>
                    <a:pt x="861" y="4058"/>
                  </a:cubicBezTo>
                  <a:cubicBezTo>
                    <a:pt x="862" y="4059"/>
                    <a:pt x="863" y="4059"/>
                    <a:pt x="865" y="4059"/>
                  </a:cubicBezTo>
                  <a:cubicBezTo>
                    <a:pt x="903" y="4059"/>
                    <a:pt x="918" y="4007"/>
                    <a:pt x="878" y="3997"/>
                  </a:cubicBezTo>
                  <a:cubicBezTo>
                    <a:pt x="724" y="3960"/>
                    <a:pt x="566" y="3941"/>
                    <a:pt x="407" y="3941"/>
                  </a:cubicBezTo>
                  <a:cubicBezTo>
                    <a:pt x="361" y="3941"/>
                    <a:pt x="316" y="3943"/>
                    <a:pt x="270" y="3946"/>
                  </a:cubicBezTo>
                  <a:cubicBezTo>
                    <a:pt x="257" y="3830"/>
                    <a:pt x="250" y="3717"/>
                    <a:pt x="246" y="3604"/>
                  </a:cubicBezTo>
                  <a:lnTo>
                    <a:pt x="246" y="3604"/>
                  </a:lnTo>
                  <a:cubicBezTo>
                    <a:pt x="353" y="3606"/>
                    <a:pt x="459" y="3608"/>
                    <a:pt x="566" y="3608"/>
                  </a:cubicBezTo>
                  <a:cubicBezTo>
                    <a:pt x="645" y="3608"/>
                    <a:pt x="724" y="3607"/>
                    <a:pt x="803" y="3604"/>
                  </a:cubicBezTo>
                  <a:cubicBezTo>
                    <a:pt x="844" y="3604"/>
                    <a:pt x="844" y="3539"/>
                    <a:pt x="803" y="3539"/>
                  </a:cubicBezTo>
                  <a:cubicBezTo>
                    <a:pt x="725" y="3536"/>
                    <a:pt x="647" y="3535"/>
                    <a:pt x="569" y="3535"/>
                  </a:cubicBezTo>
                  <a:cubicBezTo>
                    <a:pt x="463" y="3535"/>
                    <a:pt x="356" y="3537"/>
                    <a:pt x="250" y="3539"/>
                  </a:cubicBezTo>
                  <a:cubicBezTo>
                    <a:pt x="250" y="3345"/>
                    <a:pt x="270" y="3150"/>
                    <a:pt x="304" y="2959"/>
                  </a:cubicBezTo>
                  <a:cubicBezTo>
                    <a:pt x="507" y="2971"/>
                    <a:pt x="712" y="2987"/>
                    <a:pt x="915" y="2987"/>
                  </a:cubicBezTo>
                  <a:cubicBezTo>
                    <a:pt x="935" y="2987"/>
                    <a:pt x="954" y="2986"/>
                    <a:pt x="974" y="2986"/>
                  </a:cubicBezTo>
                  <a:cubicBezTo>
                    <a:pt x="1018" y="2983"/>
                    <a:pt x="1018" y="2918"/>
                    <a:pt x="974" y="2911"/>
                  </a:cubicBezTo>
                  <a:cubicBezTo>
                    <a:pt x="759" y="2887"/>
                    <a:pt x="537" y="2884"/>
                    <a:pt x="318" y="2877"/>
                  </a:cubicBezTo>
                  <a:cubicBezTo>
                    <a:pt x="407" y="2453"/>
                    <a:pt x="571" y="2050"/>
                    <a:pt x="810" y="1688"/>
                  </a:cubicBezTo>
                  <a:cubicBezTo>
                    <a:pt x="1035" y="1712"/>
                    <a:pt x="1264" y="1740"/>
                    <a:pt x="1493" y="1750"/>
                  </a:cubicBezTo>
                  <a:cubicBezTo>
                    <a:pt x="1537" y="1750"/>
                    <a:pt x="1551" y="1678"/>
                    <a:pt x="1503" y="1671"/>
                  </a:cubicBezTo>
                  <a:cubicBezTo>
                    <a:pt x="1291" y="1641"/>
                    <a:pt x="1076" y="1623"/>
                    <a:pt x="861" y="1610"/>
                  </a:cubicBezTo>
                  <a:cubicBezTo>
                    <a:pt x="981" y="1432"/>
                    <a:pt x="1117" y="1272"/>
                    <a:pt x="1267" y="1121"/>
                  </a:cubicBezTo>
                  <a:cubicBezTo>
                    <a:pt x="1527" y="1145"/>
                    <a:pt x="1787" y="1173"/>
                    <a:pt x="2049" y="1179"/>
                  </a:cubicBezTo>
                  <a:cubicBezTo>
                    <a:pt x="2094" y="1179"/>
                    <a:pt x="2090" y="1118"/>
                    <a:pt x="2049" y="1111"/>
                  </a:cubicBezTo>
                  <a:cubicBezTo>
                    <a:pt x="1810" y="1084"/>
                    <a:pt x="1575" y="1070"/>
                    <a:pt x="1336" y="1053"/>
                  </a:cubicBezTo>
                  <a:cubicBezTo>
                    <a:pt x="1493" y="906"/>
                    <a:pt x="1664" y="773"/>
                    <a:pt x="1848" y="657"/>
                  </a:cubicBezTo>
                  <a:cubicBezTo>
                    <a:pt x="2038" y="695"/>
                    <a:pt x="2232" y="715"/>
                    <a:pt x="2426" y="715"/>
                  </a:cubicBezTo>
                  <a:cubicBezTo>
                    <a:pt x="2508" y="715"/>
                    <a:pt x="2589" y="712"/>
                    <a:pt x="2671" y="705"/>
                  </a:cubicBezTo>
                  <a:cubicBezTo>
                    <a:pt x="2722" y="701"/>
                    <a:pt x="2726" y="619"/>
                    <a:pt x="2671" y="619"/>
                  </a:cubicBezTo>
                  <a:cubicBezTo>
                    <a:pt x="2600" y="622"/>
                    <a:pt x="2530" y="624"/>
                    <a:pt x="2459" y="624"/>
                  </a:cubicBezTo>
                  <a:cubicBezTo>
                    <a:pt x="2287" y="624"/>
                    <a:pt x="2116" y="615"/>
                    <a:pt x="1947" y="595"/>
                  </a:cubicBezTo>
                  <a:cubicBezTo>
                    <a:pt x="2179" y="462"/>
                    <a:pt x="2425" y="360"/>
                    <a:pt x="2681" y="288"/>
                  </a:cubicBezTo>
                  <a:cubicBezTo>
                    <a:pt x="2920" y="305"/>
                    <a:pt x="3159" y="319"/>
                    <a:pt x="3398" y="322"/>
                  </a:cubicBezTo>
                  <a:cubicBezTo>
                    <a:pt x="3460" y="322"/>
                    <a:pt x="3460" y="233"/>
                    <a:pt x="3398" y="227"/>
                  </a:cubicBezTo>
                  <a:cubicBezTo>
                    <a:pt x="3279" y="216"/>
                    <a:pt x="3159" y="213"/>
                    <a:pt x="3043" y="210"/>
                  </a:cubicBezTo>
                  <a:cubicBezTo>
                    <a:pt x="3139" y="193"/>
                    <a:pt x="3238" y="179"/>
                    <a:pt x="3337" y="172"/>
                  </a:cubicBezTo>
                  <a:cubicBezTo>
                    <a:pt x="3407" y="168"/>
                    <a:pt x="3476" y="166"/>
                    <a:pt x="3545" y="166"/>
                  </a:cubicBezTo>
                  <a:close/>
                  <a:moveTo>
                    <a:pt x="5830" y="7764"/>
                  </a:moveTo>
                  <a:cubicBezTo>
                    <a:pt x="5997" y="7805"/>
                    <a:pt x="6141" y="7856"/>
                    <a:pt x="6257" y="7996"/>
                  </a:cubicBezTo>
                  <a:cubicBezTo>
                    <a:pt x="6373" y="8146"/>
                    <a:pt x="6424" y="8338"/>
                    <a:pt x="6404" y="8525"/>
                  </a:cubicBezTo>
                  <a:cubicBezTo>
                    <a:pt x="6387" y="8543"/>
                    <a:pt x="6366" y="8553"/>
                    <a:pt x="6346" y="8570"/>
                  </a:cubicBezTo>
                  <a:cubicBezTo>
                    <a:pt x="6342" y="8569"/>
                    <a:pt x="6338" y="8569"/>
                    <a:pt x="6334" y="8569"/>
                  </a:cubicBezTo>
                  <a:cubicBezTo>
                    <a:pt x="6304" y="8569"/>
                    <a:pt x="6277" y="8591"/>
                    <a:pt x="6271" y="8624"/>
                  </a:cubicBezTo>
                  <a:cubicBezTo>
                    <a:pt x="5892" y="8874"/>
                    <a:pt x="5437" y="8922"/>
                    <a:pt x="4980" y="8997"/>
                  </a:cubicBezTo>
                  <a:cubicBezTo>
                    <a:pt x="4853" y="9017"/>
                    <a:pt x="4013" y="9153"/>
                    <a:pt x="3414" y="9153"/>
                  </a:cubicBezTo>
                  <a:cubicBezTo>
                    <a:pt x="3105" y="9153"/>
                    <a:pt x="2861" y="9117"/>
                    <a:pt x="2811" y="9010"/>
                  </a:cubicBezTo>
                  <a:cubicBezTo>
                    <a:pt x="2808" y="8993"/>
                    <a:pt x="2808" y="8973"/>
                    <a:pt x="2804" y="8956"/>
                  </a:cubicBezTo>
                  <a:cubicBezTo>
                    <a:pt x="2804" y="8949"/>
                    <a:pt x="2804" y="8942"/>
                    <a:pt x="2804" y="8939"/>
                  </a:cubicBezTo>
                  <a:cubicBezTo>
                    <a:pt x="2808" y="8928"/>
                    <a:pt x="2804" y="8918"/>
                    <a:pt x="2797" y="8911"/>
                  </a:cubicBezTo>
                  <a:lnTo>
                    <a:pt x="2797" y="8853"/>
                  </a:lnTo>
                  <a:cubicBezTo>
                    <a:pt x="2797" y="8853"/>
                    <a:pt x="2801" y="8857"/>
                    <a:pt x="2804" y="8860"/>
                  </a:cubicBezTo>
                  <a:cubicBezTo>
                    <a:pt x="2914" y="8887"/>
                    <a:pt x="3026" y="8901"/>
                    <a:pt x="3139" y="8901"/>
                  </a:cubicBezTo>
                  <a:cubicBezTo>
                    <a:pt x="3252" y="8901"/>
                    <a:pt x="3366" y="8887"/>
                    <a:pt x="3477" y="8860"/>
                  </a:cubicBezTo>
                  <a:cubicBezTo>
                    <a:pt x="3509" y="8854"/>
                    <a:pt x="3496" y="8808"/>
                    <a:pt x="3466" y="8808"/>
                  </a:cubicBezTo>
                  <a:cubicBezTo>
                    <a:pt x="3464" y="8808"/>
                    <a:pt x="3462" y="8808"/>
                    <a:pt x="3460" y="8809"/>
                  </a:cubicBezTo>
                  <a:cubicBezTo>
                    <a:pt x="3358" y="8829"/>
                    <a:pt x="3255" y="8839"/>
                    <a:pt x="3151" y="8839"/>
                  </a:cubicBezTo>
                  <a:cubicBezTo>
                    <a:pt x="3040" y="8839"/>
                    <a:pt x="2928" y="8827"/>
                    <a:pt x="2818" y="8802"/>
                  </a:cubicBezTo>
                  <a:cubicBezTo>
                    <a:pt x="2811" y="8802"/>
                    <a:pt x="2801" y="8802"/>
                    <a:pt x="2794" y="8809"/>
                  </a:cubicBezTo>
                  <a:cubicBezTo>
                    <a:pt x="2794" y="8689"/>
                    <a:pt x="2821" y="8573"/>
                    <a:pt x="2876" y="8467"/>
                  </a:cubicBezTo>
                  <a:cubicBezTo>
                    <a:pt x="3084" y="8484"/>
                    <a:pt x="3293" y="8512"/>
                    <a:pt x="3501" y="8512"/>
                  </a:cubicBezTo>
                  <a:cubicBezTo>
                    <a:pt x="3532" y="8512"/>
                    <a:pt x="3528" y="8467"/>
                    <a:pt x="3501" y="8467"/>
                  </a:cubicBezTo>
                  <a:cubicBezTo>
                    <a:pt x="3299" y="8447"/>
                    <a:pt x="3098" y="8443"/>
                    <a:pt x="2893" y="8437"/>
                  </a:cubicBezTo>
                  <a:cubicBezTo>
                    <a:pt x="2951" y="8331"/>
                    <a:pt x="3033" y="8245"/>
                    <a:pt x="3132" y="8181"/>
                  </a:cubicBezTo>
                  <a:cubicBezTo>
                    <a:pt x="3149" y="8225"/>
                    <a:pt x="3166" y="8266"/>
                    <a:pt x="3183" y="8314"/>
                  </a:cubicBezTo>
                  <a:cubicBezTo>
                    <a:pt x="3189" y="8330"/>
                    <a:pt x="3204" y="8339"/>
                    <a:pt x="3219" y="8339"/>
                  </a:cubicBezTo>
                  <a:cubicBezTo>
                    <a:pt x="3231" y="8339"/>
                    <a:pt x="3244" y="8333"/>
                    <a:pt x="3252" y="8321"/>
                  </a:cubicBezTo>
                  <a:cubicBezTo>
                    <a:pt x="3255" y="8321"/>
                    <a:pt x="3258" y="8324"/>
                    <a:pt x="3262" y="8324"/>
                  </a:cubicBezTo>
                  <a:cubicBezTo>
                    <a:pt x="3301" y="8325"/>
                    <a:pt x="3340" y="8325"/>
                    <a:pt x="3379" y="8325"/>
                  </a:cubicBezTo>
                  <a:cubicBezTo>
                    <a:pt x="4184" y="8325"/>
                    <a:pt x="5026" y="8190"/>
                    <a:pt x="5775" y="7904"/>
                  </a:cubicBezTo>
                  <a:cubicBezTo>
                    <a:pt x="5820" y="7890"/>
                    <a:pt x="5833" y="7836"/>
                    <a:pt x="5806" y="7801"/>
                  </a:cubicBezTo>
                  <a:cubicBezTo>
                    <a:pt x="5816" y="7791"/>
                    <a:pt x="5827" y="7778"/>
                    <a:pt x="5830" y="7764"/>
                  </a:cubicBezTo>
                  <a:close/>
                  <a:moveTo>
                    <a:pt x="6359" y="8761"/>
                  </a:moveTo>
                  <a:cubicBezTo>
                    <a:pt x="6428" y="8843"/>
                    <a:pt x="6479" y="8939"/>
                    <a:pt x="6510" y="9041"/>
                  </a:cubicBezTo>
                  <a:lnTo>
                    <a:pt x="6510" y="9038"/>
                  </a:lnTo>
                  <a:cubicBezTo>
                    <a:pt x="6537" y="9144"/>
                    <a:pt x="6540" y="9249"/>
                    <a:pt x="6520" y="9355"/>
                  </a:cubicBezTo>
                  <a:cubicBezTo>
                    <a:pt x="6506" y="9362"/>
                    <a:pt x="6496" y="9369"/>
                    <a:pt x="6489" y="9383"/>
                  </a:cubicBezTo>
                  <a:cubicBezTo>
                    <a:pt x="6165" y="9905"/>
                    <a:pt x="5379" y="9997"/>
                    <a:pt x="4819" y="10090"/>
                  </a:cubicBezTo>
                  <a:cubicBezTo>
                    <a:pt x="4490" y="10142"/>
                    <a:pt x="4118" y="10193"/>
                    <a:pt x="3754" y="10193"/>
                  </a:cubicBezTo>
                  <a:cubicBezTo>
                    <a:pt x="3502" y="10193"/>
                    <a:pt x="3254" y="10169"/>
                    <a:pt x="3026" y="10103"/>
                  </a:cubicBezTo>
                  <a:cubicBezTo>
                    <a:pt x="3026" y="10093"/>
                    <a:pt x="3023" y="10086"/>
                    <a:pt x="3016" y="10079"/>
                  </a:cubicBezTo>
                  <a:cubicBezTo>
                    <a:pt x="2978" y="10038"/>
                    <a:pt x="2944" y="9997"/>
                    <a:pt x="2910" y="9950"/>
                  </a:cubicBezTo>
                  <a:lnTo>
                    <a:pt x="2910" y="9950"/>
                  </a:lnTo>
                  <a:cubicBezTo>
                    <a:pt x="3115" y="10001"/>
                    <a:pt x="3327" y="10028"/>
                    <a:pt x="3535" y="10035"/>
                  </a:cubicBezTo>
                  <a:cubicBezTo>
                    <a:pt x="3579" y="10035"/>
                    <a:pt x="3576" y="9977"/>
                    <a:pt x="3535" y="9973"/>
                  </a:cubicBezTo>
                  <a:cubicBezTo>
                    <a:pt x="3313" y="9956"/>
                    <a:pt x="3091" y="9929"/>
                    <a:pt x="2869" y="9888"/>
                  </a:cubicBezTo>
                  <a:cubicBezTo>
                    <a:pt x="2821" y="9806"/>
                    <a:pt x="2791" y="9714"/>
                    <a:pt x="2784" y="9615"/>
                  </a:cubicBezTo>
                  <a:lnTo>
                    <a:pt x="2784" y="9615"/>
                  </a:lnTo>
                  <a:cubicBezTo>
                    <a:pt x="2870" y="9618"/>
                    <a:pt x="2957" y="9619"/>
                    <a:pt x="3044" y="9619"/>
                  </a:cubicBezTo>
                  <a:cubicBezTo>
                    <a:pt x="3162" y="9619"/>
                    <a:pt x="3280" y="9617"/>
                    <a:pt x="3398" y="9615"/>
                  </a:cubicBezTo>
                  <a:cubicBezTo>
                    <a:pt x="3429" y="9615"/>
                    <a:pt x="3429" y="9567"/>
                    <a:pt x="3398" y="9567"/>
                  </a:cubicBezTo>
                  <a:cubicBezTo>
                    <a:pt x="3262" y="9567"/>
                    <a:pt x="3125" y="9566"/>
                    <a:pt x="2989" y="9566"/>
                  </a:cubicBezTo>
                  <a:cubicBezTo>
                    <a:pt x="2920" y="9566"/>
                    <a:pt x="2852" y="9566"/>
                    <a:pt x="2784" y="9567"/>
                  </a:cubicBezTo>
                  <a:cubicBezTo>
                    <a:pt x="2787" y="9471"/>
                    <a:pt x="2821" y="9376"/>
                    <a:pt x="2883" y="9297"/>
                  </a:cubicBezTo>
                  <a:lnTo>
                    <a:pt x="3187" y="9297"/>
                  </a:lnTo>
                  <a:cubicBezTo>
                    <a:pt x="3311" y="9314"/>
                    <a:pt x="3444" y="9319"/>
                    <a:pt x="3568" y="9319"/>
                  </a:cubicBezTo>
                  <a:cubicBezTo>
                    <a:pt x="3775" y="9319"/>
                    <a:pt x="3954" y="9304"/>
                    <a:pt x="4010" y="9297"/>
                  </a:cubicBezTo>
                  <a:cubicBezTo>
                    <a:pt x="4686" y="9239"/>
                    <a:pt x="5762" y="9212"/>
                    <a:pt x="6359" y="8761"/>
                  </a:cubicBezTo>
                  <a:close/>
                  <a:moveTo>
                    <a:pt x="6455" y="10691"/>
                  </a:moveTo>
                  <a:lnTo>
                    <a:pt x="6455" y="10691"/>
                  </a:lnTo>
                  <a:cubicBezTo>
                    <a:pt x="6322" y="11363"/>
                    <a:pt x="5639" y="11715"/>
                    <a:pt x="5014" y="11831"/>
                  </a:cubicBezTo>
                  <a:cubicBezTo>
                    <a:pt x="4915" y="11850"/>
                    <a:pt x="4817" y="11859"/>
                    <a:pt x="4721" y="11859"/>
                  </a:cubicBezTo>
                  <a:cubicBezTo>
                    <a:pt x="4232" y="11859"/>
                    <a:pt x="3792" y="11626"/>
                    <a:pt x="3467" y="11244"/>
                  </a:cubicBezTo>
                  <a:lnTo>
                    <a:pt x="3467" y="11244"/>
                  </a:lnTo>
                  <a:cubicBezTo>
                    <a:pt x="3592" y="11273"/>
                    <a:pt x="3726" y="11284"/>
                    <a:pt x="3862" y="11284"/>
                  </a:cubicBezTo>
                  <a:cubicBezTo>
                    <a:pt x="4146" y="11284"/>
                    <a:pt x="4441" y="11236"/>
                    <a:pt x="4693" y="11206"/>
                  </a:cubicBezTo>
                  <a:cubicBezTo>
                    <a:pt x="5294" y="11135"/>
                    <a:pt x="5939" y="11018"/>
                    <a:pt x="6455" y="10691"/>
                  </a:cubicBezTo>
                  <a:close/>
                  <a:moveTo>
                    <a:pt x="3564" y="0"/>
                  </a:moveTo>
                  <a:cubicBezTo>
                    <a:pt x="3382" y="0"/>
                    <a:pt x="3199" y="14"/>
                    <a:pt x="3016" y="42"/>
                  </a:cubicBezTo>
                  <a:cubicBezTo>
                    <a:pt x="2814" y="73"/>
                    <a:pt x="2620" y="124"/>
                    <a:pt x="2429" y="193"/>
                  </a:cubicBezTo>
                  <a:lnTo>
                    <a:pt x="2289" y="189"/>
                  </a:lnTo>
                  <a:cubicBezTo>
                    <a:pt x="2287" y="189"/>
                    <a:pt x="2286" y="189"/>
                    <a:pt x="2285" y="189"/>
                  </a:cubicBezTo>
                  <a:cubicBezTo>
                    <a:pt x="2254" y="189"/>
                    <a:pt x="2242" y="234"/>
                    <a:pt x="2268" y="254"/>
                  </a:cubicBezTo>
                  <a:cubicBezTo>
                    <a:pt x="1138" y="715"/>
                    <a:pt x="311" y="1781"/>
                    <a:pt x="127" y="3020"/>
                  </a:cubicBezTo>
                  <a:cubicBezTo>
                    <a:pt x="0" y="3874"/>
                    <a:pt x="198" y="4765"/>
                    <a:pt x="724" y="5452"/>
                  </a:cubicBezTo>
                  <a:cubicBezTo>
                    <a:pt x="1513" y="6483"/>
                    <a:pt x="2592" y="6862"/>
                    <a:pt x="3105" y="8105"/>
                  </a:cubicBezTo>
                  <a:cubicBezTo>
                    <a:pt x="2746" y="8245"/>
                    <a:pt x="2517" y="8717"/>
                    <a:pt x="2712" y="9068"/>
                  </a:cubicBezTo>
                  <a:cubicBezTo>
                    <a:pt x="2715" y="9075"/>
                    <a:pt x="2722" y="9079"/>
                    <a:pt x="2729" y="9082"/>
                  </a:cubicBezTo>
                  <a:cubicBezTo>
                    <a:pt x="2756" y="9144"/>
                    <a:pt x="2808" y="9191"/>
                    <a:pt x="2869" y="9215"/>
                  </a:cubicBezTo>
                  <a:cubicBezTo>
                    <a:pt x="2866" y="9215"/>
                    <a:pt x="2862" y="9215"/>
                    <a:pt x="2859" y="9219"/>
                  </a:cubicBezTo>
                  <a:cubicBezTo>
                    <a:pt x="2845" y="9232"/>
                    <a:pt x="2835" y="9246"/>
                    <a:pt x="2821" y="9263"/>
                  </a:cubicBezTo>
                  <a:lnTo>
                    <a:pt x="2774" y="9263"/>
                  </a:lnTo>
                  <a:cubicBezTo>
                    <a:pt x="2750" y="9263"/>
                    <a:pt x="2750" y="9301"/>
                    <a:pt x="2774" y="9301"/>
                  </a:cubicBezTo>
                  <a:lnTo>
                    <a:pt x="2787" y="9301"/>
                  </a:lnTo>
                  <a:cubicBezTo>
                    <a:pt x="2599" y="9550"/>
                    <a:pt x="2623" y="9994"/>
                    <a:pt x="2924" y="10137"/>
                  </a:cubicBezTo>
                  <a:cubicBezTo>
                    <a:pt x="2924" y="10148"/>
                    <a:pt x="2931" y="10161"/>
                    <a:pt x="2944" y="10165"/>
                  </a:cubicBezTo>
                  <a:cubicBezTo>
                    <a:pt x="3225" y="10294"/>
                    <a:pt x="3540" y="10339"/>
                    <a:pt x="3862" y="10339"/>
                  </a:cubicBezTo>
                  <a:cubicBezTo>
                    <a:pt x="4245" y="10339"/>
                    <a:pt x="4637" y="10275"/>
                    <a:pt x="4990" y="10216"/>
                  </a:cubicBezTo>
                  <a:cubicBezTo>
                    <a:pt x="5458" y="10134"/>
                    <a:pt x="6124" y="10042"/>
                    <a:pt x="6465" y="9652"/>
                  </a:cubicBezTo>
                  <a:cubicBezTo>
                    <a:pt x="6670" y="9799"/>
                    <a:pt x="6773" y="10052"/>
                    <a:pt x="6728" y="10301"/>
                  </a:cubicBezTo>
                  <a:cubicBezTo>
                    <a:pt x="6274" y="10728"/>
                    <a:pt x="5687" y="10896"/>
                    <a:pt x="5086" y="11001"/>
                  </a:cubicBezTo>
                  <a:cubicBezTo>
                    <a:pt x="4777" y="11055"/>
                    <a:pt x="4332" y="11145"/>
                    <a:pt x="3913" y="11145"/>
                  </a:cubicBezTo>
                  <a:cubicBezTo>
                    <a:pt x="3588" y="11145"/>
                    <a:pt x="3279" y="11092"/>
                    <a:pt x="3060" y="10926"/>
                  </a:cubicBezTo>
                  <a:cubicBezTo>
                    <a:pt x="3071" y="10913"/>
                    <a:pt x="3071" y="10896"/>
                    <a:pt x="3060" y="10882"/>
                  </a:cubicBezTo>
                  <a:cubicBezTo>
                    <a:pt x="3057" y="10878"/>
                    <a:pt x="3057" y="10872"/>
                    <a:pt x="3054" y="10868"/>
                  </a:cubicBezTo>
                  <a:lnTo>
                    <a:pt x="3054" y="10868"/>
                  </a:lnTo>
                  <a:cubicBezTo>
                    <a:pt x="3272" y="10902"/>
                    <a:pt x="3491" y="10930"/>
                    <a:pt x="3713" y="10957"/>
                  </a:cubicBezTo>
                  <a:cubicBezTo>
                    <a:pt x="3714" y="10957"/>
                    <a:pt x="3715" y="10957"/>
                    <a:pt x="3715" y="10957"/>
                  </a:cubicBezTo>
                  <a:cubicBezTo>
                    <a:pt x="3737" y="10957"/>
                    <a:pt x="3739" y="10919"/>
                    <a:pt x="3716" y="10913"/>
                  </a:cubicBezTo>
                  <a:cubicBezTo>
                    <a:pt x="3487" y="10878"/>
                    <a:pt x="3258" y="10844"/>
                    <a:pt x="3026" y="10820"/>
                  </a:cubicBezTo>
                  <a:cubicBezTo>
                    <a:pt x="2989" y="10756"/>
                    <a:pt x="2965" y="10680"/>
                    <a:pt x="2955" y="10605"/>
                  </a:cubicBezTo>
                  <a:cubicBezTo>
                    <a:pt x="2981" y="10605"/>
                    <a:pt x="3008" y="10605"/>
                    <a:pt x="3035" y="10605"/>
                  </a:cubicBezTo>
                  <a:cubicBezTo>
                    <a:pt x="3214" y="10605"/>
                    <a:pt x="3395" y="10614"/>
                    <a:pt x="3573" y="10626"/>
                  </a:cubicBezTo>
                  <a:cubicBezTo>
                    <a:pt x="3574" y="10626"/>
                    <a:pt x="3575" y="10626"/>
                    <a:pt x="3576" y="10626"/>
                  </a:cubicBezTo>
                  <a:cubicBezTo>
                    <a:pt x="3603" y="10626"/>
                    <a:pt x="3599" y="10585"/>
                    <a:pt x="3573" y="10578"/>
                  </a:cubicBezTo>
                  <a:cubicBezTo>
                    <a:pt x="3439" y="10565"/>
                    <a:pt x="3307" y="10559"/>
                    <a:pt x="3174" y="10559"/>
                  </a:cubicBezTo>
                  <a:cubicBezTo>
                    <a:pt x="3100" y="10559"/>
                    <a:pt x="3026" y="10561"/>
                    <a:pt x="2951" y="10564"/>
                  </a:cubicBezTo>
                  <a:cubicBezTo>
                    <a:pt x="2948" y="10452"/>
                    <a:pt x="2978" y="10346"/>
                    <a:pt x="3040" y="10254"/>
                  </a:cubicBezTo>
                  <a:cubicBezTo>
                    <a:pt x="3055" y="10230"/>
                    <a:pt x="3034" y="10207"/>
                    <a:pt x="3011" y="10207"/>
                  </a:cubicBezTo>
                  <a:cubicBezTo>
                    <a:pt x="3003" y="10207"/>
                    <a:pt x="2995" y="10210"/>
                    <a:pt x="2989" y="10216"/>
                  </a:cubicBezTo>
                  <a:cubicBezTo>
                    <a:pt x="2835" y="10363"/>
                    <a:pt x="2791" y="10592"/>
                    <a:pt x="2869" y="10790"/>
                  </a:cubicBezTo>
                  <a:cubicBezTo>
                    <a:pt x="2869" y="10793"/>
                    <a:pt x="2869" y="10803"/>
                    <a:pt x="2873" y="10807"/>
                  </a:cubicBezTo>
                  <a:cubicBezTo>
                    <a:pt x="2968" y="10998"/>
                    <a:pt x="3139" y="11145"/>
                    <a:pt x="3344" y="11210"/>
                  </a:cubicBezTo>
                  <a:lnTo>
                    <a:pt x="3344" y="11220"/>
                  </a:lnTo>
                  <a:cubicBezTo>
                    <a:pt x="3677" y="11718"/>
                    <a:pt x="4276" y="11960"/>
                    <a:pt x="4871" y="11960"/>
                  </a:cubicBezTo>
                  <a:cubicBezTo>
                    <a:pt x="5698" y="11960"/>
                    <a:pt x="6518" y="11493"/>
                    <a:pt x="6616" y="10592"/>
                  </a:cubicBezTo>
                  <a:cubicBezTo>
                    <a:pt x="6616" y="10588"/>
                    <a:pt x="6616" y="10581"/>
                    <a:pt x="6616" y="10578"/>
                  </a:cubicBezTo>
                  <a:cubicBezTo>
                    <a:pt x="6663" y="10540"/>
                    <a:pt x="6711" y="10506"/>
                    <a:pt x="6756" y="10465"/>
                  </a:cubicBezTo>
                  <a:cubicBezTo>
                    <a:pt x="6773" y="10465"/>
                    <a:pt x="6786" y="10455"/>
                    <a:pt x="6793" y="10441"/>
                  </a:cubicBezTo>
                  <a:cubicBezTo>
                    <a:pt x="6797" y="10435"/>
                    <a:pt x="6797" y="10431"/>
                    <a:pt x="6800" y="10424"/>
                  </a:cubicBezTo>
                  <a:cubicBezTo>
                    <a:pt x="6810" y="10414"/>
                    <a:pt x="6824" y="10404"/>
                    <a:pt x="6834" y="10394"/>
                  </a:cubicBezTo>
                  <a:cubicBezTo>
                    <a:pt x="6858" y="10370"/>
                    <a:pt x="6861" y="10332"/>
                    <a:pt x="6841" y="10308"/>
                  </a:cubicBezTo>
                  <a:cubicBezTo>
                    <a:pt x="6913" y="10021"/>
                    <a:pt x="6803" y="9721"/>
                    <a:pt x="6568" y="9547"/>
                  </a:cubicBezTo>
                  <a:cubicBezTo>
                    <a:pt x="6718" y="9301"/>
                    <a:pt x="6708" y="8870"/>
                    <a:pt x="6482" y="8655"/>
                  </a:cubicBezTo>
                  <a:cubicBezTo>
                    <a:pt x="6513" y="8628"/>
                    <a:pt x="6540" y="8597"/>
                    <a:pt x="6564" y="8566"/>
                  </a:cubicBezTo>
                  <a:cubicBezTo>
                    <a:pt x="6604" y="8524"/>
                    <a:pt x="6571" y="8453"/>
                    <a:pt x="6514" y="8453"/>
                  </a:cubicBezTo>
                  <a:cubicBezTo>
                    <a:pt x="6512" y="8453"/>
                    <a:pt x="6509" y="8453"/>
                    <a:pt x="6506" y="8454"/>
                  </a:cubicBezTo>
                  <a:cubicBezTo>
                    <a:pt x="6561" y="8051"/>
                    <a:pt x="6264" y="7620"/>
                    <a:pt x="5823" y="7620"/>
                  </a:cubicBezTo>
                  <a:lnTo>
                    <a:pt x="5820" y="7620"/>
                  </a:lnTo>
                  <a:cubicBezTo>
                    <a:pt x="5635" y="6353"/>
                    <a:pt x="6711" y="5493"/>
                    <a:pt x="6991" y="4332"/>
                  </a:cubicBezTo>
                  <a:cubicBezTo>
                    <a:pt x="7172" y="3577"/>
                    <a:pt x="7080" y="2757"/>
                    <a:pt x="6773" y="2050"/>
                  </a:cubicBezTo>
                  <a:cubicBezTo>
                    <a:pt x="6212" y="773"/>
                    <a:pt x="4926" y="0"/>
                    <a:pt x="356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369;p55">
              <a:extLst>
                <a:ext uri="{FF2B5EF4-FFF2-40B4-BE49-F238E27FC236}">
                  <a16:creationId xmlns:a16="http://schemas.microsoft.com/office/drawing/2014/main" id="{F13B54FE-B6A1-71DA-F24E-0E349F337562}"/>
                </a:ext>
              </a:extLst>
            </p:cNvPr>
            <p:cNvSpPr/>
            <p:nvPr/>
          </p:nvSpPr>
          <p:spPr>
            <a:xfrm>
              <a:off x="4192265" y="4401025"/>
              <a:ext cx="37779" cy="18055"/>
            </a:xfrm>
            <a:custGeom>
              <a:avLst/>
              <a:gdLst/>
              <a:ahLst/>
              <a:cxnLst/>
              <a:rect l="l" t="t" r="r" b="b"/>
              <a:pathLst>
                <a:path w="1471" h="703" extrusionOk="0">
                  <a:moveTo>
                    <a:pt x="1410" y="1"/>
                  </a:moveTo>
                  <a:cubicBezTo>
                    <a:pt x="1405" y="1"/>
                    <a:pt x="1400" y="2"/>
                    <a:pt x="1394" y="4"/>
                  </a:cubicBezTo>
                  <a:cubicBezTo>
                    <a:pt x="943" y="212"/>
                    <a:pt x="486" y="407"/>
                    <a:pt x="38" y="619"/>
                  </a:cubicBezTo>
                  <a:cubicBezTo>
                    <a:pt x="1" y="637"/>
                    <a:pt x="23" y="702"/>
                    <a:pt x="62" y="702"/>
                  </a:cubicBezTo>
                  <a:cubicBezTo>
                    <a:pt x="65" y="702"/>
                    <a:pt x="69" y="702"/>
                    <a:pt x="72" y="701"/>
                  </a:cubicBezTo>
                  <a:cubicBezTo>
                    <a:pt x="547" y="540"/>
                    <a:pt x="1001" y="328"/>
                    <a:pt x="1432" y="72"/>
                  </a:cubicBezTo>
                  <a:cubicBezTo>
                    <a:pt x="1471" y="48"/>
                    <a:pt x="1447" y="1"/>
                    <a:pt x="141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370;p55">
              <a:extLst>
                <a:ext uri="{FF2B5EF4-FFF2-40B4-BE49-F238E27FC236}">
                  <a16:creationId xmlns:a16="http://schemas.microsoft.com/office/drawing/2014/main" id="{61FAFD5E-D3B1-C1EE-89AB-5A7D2EE300C1}"/>
                </a:ext>
              </a:extLst>
            </p:cNvPr>
            <p:cNvSpPr/>
            <p:nvPr/>
          </p:nvSpPr>
          <p:spPr>
            <a:xfrm>
              <a:off x="4135584" y="4320151"/>
              <a:ext cx="38832" cy="4417"/>
            </a:xfrm>
            <a:custGeom>
              <a:avLst/>
              <a:gdLst/>
              <a:ahLst/>
              <a:cxnLst/>
              <a:rect l="l" t="t" r="r" b="b"/>
              <a:pathLst>
                <a:path w="1512" h="172" extrusionOk="0">
                  <a:moveTo>
                    <a:pt x="50" y="0"/>
                  </a:moveTo>
                  <a:cubicBezTo>
                    <a:pt x="8" y="0"/>
                    <a:pt x="0" y="73"/>
                    <a:pt x="46" y="86"/>
                  </a:cubicBezTo>
                  <a:cubicBezTo>
                    <a:pt x="275" y="145"/>
                    <a:pt x="508" y="171"/>
                    <a:pt x="742" y="171"/>
                  </a:cubicBezTo>
                  <a:cubicBezTo>
                    <a:pt x="980" y="171"/>
                    <a:pt x="1219" y="145"/>
                    <a:pt x="1453" y="100"/>
                  </a:cubicBezTo>
                  <a:cubicBezTo>
                    <a:pt x="1511" y="87"/>
                    <a:pt x="1493" y="7"/>
                    <a:pt x="1442" y="7"/>
                  </a:cubicBezTo>
                  <a:cubicBezTo>
                    <a:pt x="1439" y="7"/>
                    <a:pt x="1436" y="7"/>
                    <a:pt x="1433" y="8"/>
                  </a:cubicBezTo>
                  <a:cubicBezTo>
                    <a:pt x="1223" y="41"/>
                    <a:pt x="1017" y="56"/>
                    <a:pt x="811" y="56"/>
                  </a:cubicBezTo>
                  <a:cubicBezTo>
                    <a:pt x="561" y="56"/>
                    <a:pt x="311" y="35"/>
                    <a:pt x="56" y="1"/>
                  </a:cubicBezTo>
                  <a:cubicBezTo>
                    <a:pt x="54" y="0"/>
                    <a:pt x="52" y="0"/>
                    <a:pt x="5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371;p55">
              <a:extLst>
                <a:ext uri="{FF2B5EF4-FFF2-40B4-BE49-F238E27FC236}">
                  <a16:creationId xmlns:a16="http://schemas.microsoft.com/office/drawing/2014/main" id="{C58D583B-9846-327A-E356-DA791DF71B77}"/>
                </a:ext>
              </a:extLst>
            </p:cNvPr>
            <p:cNvSpPr/>
            <p:nvPr/>
          </p:nvSpPr>
          <p:spPr>
            <a:xfrm>
              <a:off x="4184997" y="4185292"/>
              <a:ext cx="22010" cy="41246"/>
            </a:xfrm>
            <a:custGeom>
              <a:avLst/>
              <a:gdLst/>
              <a:ahLst/>
              <a:cxnLst/>
              <a:rect l="l" t="t" r="r" b="b"/>
              <a:pathLst>
                <a:path w="857" h="1606" extrusionOk="0">
                  <a:moveTo>
                    <a:pt x="43" y="1"/>
                  </a:moveTo>
                  <a:cubicBezTo>
                    <a:pt x="21" y="1"/>
                    <a:pt x="0" y="16"/>
                    <a:pt x="0" y="44"/>
                  </a:cubicBezTo>
                  <a:cubicBezTo>
                    <a:pt x="130" y="611"/>
                    <a:pt x="393" y="1140"/>
                    <a:pt x="762" y="1591"/>
                  </a:cubicBezTo>
                  <a:cubicBezTo>
                    <a:pt x="770" y="1601"/>
                    <a:pt x="780" y="1605"/>
                    <a:pt x="790" y="1605"/>
                  </a:cubicBezTo>
                  <a:cubicBezTo>
                    <a:pt x="822" y="1605"/>
                    <a:pt x="857" y="1567"/>
                    <a:pt x="834" y="1536"/>
                  </a:cubicBezTo>
                  <a:cubicBezTo>
                    <a:pt x="489" y="1082"/>
                    <a:pt x="233" y="566"/>
                    <a:pt x="79" y="20"/>
                  </a:cubicBezTo>
                  <a:cubicBezTo>
                    <a:pt x="70" y="7"/>
                    <a:pt x="56" y="1"/>
                    <a:pt x="4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372;p55">
              <a:extLst>
                <a:ext uri="{FF2B5EF4-FFF2-40B4-BE49-F238E27FC236}">
                  <a16:creationId xmlns:a16="http://schemas.microsoft.com/office/drawing/2014/main" id="{3A0E852F-A54B-68C3-EB34-E045183EFEDA}"/>
                </a:ext>
              </a:extLst>
            </p:cNvPr>
            <p:cNvSpPr/>
            <p:nvPr/>
          </p:nvSpPr>
          <p:spPr>
            <a:xfrm>
              <a:off x="4276041" y="4157273"/>
              <a:ext cx="4674" cy="34466"/>
            </a:xfrm>
            <a:custGeom>
              <a:avLst/>
              <a:gdLst/>
              <a:ahLst/>
              <a:cxnLst/>
              <a:rect l="l" t="t" r="r" b="b"/>
              <a:pathLst>
                <a:path w="182" h="1342" extrusionOk="0">
                  <a:moveTo>
                    <a:pt x="127" y="1"/>
                  </a:moveTo>
                  <a:cubicBezTo>
                    <a:pt x="105" y="1"/>
                    <a:pt x="83" y="12"/>
                    <a:pt x="79" y="38"/>
                  </a:cubicBezTo>
                  <a:cubicBezTo>
                    <a:pt x="10" y="452"/>
                    <a:pt x="0" y="875"/>
                    <a:pt x="45" y="1295"/>
                  </a:cubicBezTo>
                  <a:cubicBezTo>
                    <a:pt x="46" y="1326"/>
                    <a:pt x="71" y="1341"/>
                    <a:pt x="95" y="1341"/>
                  </a:cubicBezTo>
                  <a:cubicBezTo>
                    <a:pt x="119" y="1341"/>
                    <a:pt x="142" y="1326"/>
                    <a:pt x="140" y="1295"/>
                  </a:cubicBezTo>
                  <a:cubicBezTo>
                    <a:pt x="113" y="879"/>
                    <a:pt x="127" y="462"/>
                    <a:pt x="178" y="49"/>
                  </a:cubicBezTo>
                  <a:cubicBezTo>
                    <a:pt x="182" y="18"/>
                    <a:pt x="154" y="1"/>
                    <a:pt x="12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373;p55">
              <a:extLst>
                <a:ext uri="{FF2B5EF4-FFF2-40B4-BE49-F238E27FC236}">
                  <a16:creationId xmlns:a16="http://schemas.microsoft.com/office/drawing/2014/main" id="{5217C7B4-6CDD-A5C9-E723-9FD9A7B0467D}"/>
                </a:ext>
              </a:extLst>
            </p:cNvPr>
            <p:cNvSpPr/>
            <p:nvPr/>
          </p:nvSpPr>
          <p:spPr>
            <a:xfrm>
              <a:off x="4340556" y="4171424"/>
              <a:ext cx="19442" cy="35442"/>
            </a:xfrm>
            <a:custGeom>
              <a:avLst/>
              <a:gdLst/>
              <a:ahLst/>
              <a:cxnLst/>
              <a:rect l="l" t="t" r="r" b="b"/>
              <a:pathLst>
                <a:path w="757" h="1380" extrusionOk="0">
                  <a:moveTo>
                    <a:pt x="690" y="1"/>
                  </a:moveTo>
                  <a:cubicBezTo>
                    <a:pt x="678" y="1"/>
                    <a:pt x="667" y="6"/>
                    <a:pt x="657" y="17"/>
                  </a:cubicBezTo>
                  <a:cubicBezTo>
                    <a:pt x="340" y="386"/>
                    <a:pt x="145" y="850"/>
                    <a:pt x="9" y="1315"/>
                  </a:cubicBezTo>
                  <a:cubicBezTo>
                    <a:pt x="0" y="1354"/>
                    <a:pt x="33" y="1380"/>
                    <a:pt x="64" y="1380"/>
                  </a:cubicBezTo>
                  <a:cubicBezTo>
                    <a:pt x="84" y="1380"/>
                    <a:pt x="103" y="1369"/>
                    <a:pt x="111" y="1345"/>
                  </a:cubicBezTo>
                  <a:cubicBezTo>
                    <a:pt x="261" y="884"/>
                    <a:pt x="494" y="491"/>
                    <a:pt x="736" y="78"/>
                  </a:cubicBezTo>
                  <a:cubicBezTo>
                    <a:pt x="756" y="42"/>
                    <a:pt x="723" y="1"/>
                    <a:pt x="69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374;p55">
              <a:extLst>
                <a:ext uri="{FF2B5EF4-FFF2-40B4-BE49-F238E27FC236}">
                  <a16:creationId xmlns:a16="http://schemas.microsoft.com/office/drawing/2014/main" id="{5055C6DF-6897-7BC9-8B14-1988EEF1B747}"/>
                </a:ext>
              </a:extLst>
            </p:cNvPr>
            <p:cNvSpPr/>
            <p:nvPr/>
          </p:nvSpPr>
          <p:spPr>
            <a:xfrm>
              <a:off x="4406149" y="4234705"/>
              <a:ext cx="20495" cy="18594"/>
            </a:xfrm>
            <a:custGeom>
              <a:avLst/>
              <a:gdLst/>
              <a:ahLst/>
              <a:cxnLst/>
              <a:rect l="l" t="t" r="r" b="b"/>
              <a:pathLst>
                <a:path w="798" h="724" extrusionOk="0">
                  <a:moveTo>
                    <a:pt x="732" y="0"/>
                  </a:moveTo>
                  <a:cubicBezTo>
                    <a:pt x="722" y="0"/>
                    <a:pt x="712" y="4"/>
                    <a:pt x="702" y="12"/>
                  </a:cubicBezTo>
                  <a:cubicBezTo>
                    <a:pt x="467" y="200"/>
                    <a:pt x="255" y="421"/>
                    <a:pt x="40" y="630"/>
                  </a:cubicBezTo>
                  <a:cubicBezTo>
                    <a:pt x="0" y="670"/>
                    <a:pt x="36" y="724"/>
                    <a:pt x="80" y="724"/>
                  </a:cubicBezTo>
                  <a:cubicBezTo>
                    <a:pt x="93" y="724"/>
                    <a:pt x="106" y="719"/>
                    <a:pt x="118" y="708"/>
                  </a:cubicBezTo>
                  <a:cubicBezTo>
                    <a:pt x="337" y="503"/>
                    <a:pt x="569" y="305"/>
                    <a:pt x="771" y="80"/>
                  </a:cubicBezTo>
                  <a:cubicBezTo>
                    <a:pt x="797" y="45"/>
                    <a:pt x="768" y="0"/>
                    <a:pt x="73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375;p55">
              <a:extLst>
                <a:ext uri="{FF2B5EF4-FFF2-40B4-BE49-F238E27FC236}">
                  <a16:creationId xmlns:a16="http://schemas.microsoft.com/office/drawing/2014/main" id="{96782D93-8D47-6729-EC69-396E82291C33}"/>
                </a:ext>
              </a:extLst>
            </p:cNvPr>
            <p:cNvSpPr/>
            <p:nvPr/>
          </p:nvSpPr>
          <p:spPr>
            <a:xfrm>
              <a:off x="4393821" y="4329423"/>
              <a:ext cx="35956" cy="16540"/>
            </a:xfrm>
            <a:custGeom>
              <a:avLst/>
              <a:gdLst/>
              <a:ahLst/>
              <a:cxnLst/>
              <a:rect l="l" t="t" r="r" b="b"/>
              <a:pathLst>
                <a:path w="1400" h="644" extrusionOk="0">
                  <a:moveTo>
                    <a:pt x="1312" y="0"/>
                  </a:moveTo>
                  <a:cubicBezTo>
                    <a:pt x="1304" y="0"/>
                    <a:pt x="1296" y="2"/>
                    <a:pt x="1288" y="5"/>
                  </a:cubicBezTo>
                  <a:cubicBezTo>
                    <a:pt x="878" y="186"/>
                    <a:pt x="475" y="377"/>
                    <a:pt x="62" y="535"/>
                  </a:cubicBezTo>
                  <a:cubicBezTo>
                    <a:pt x="1" y="556"/>
                    <a:pt x="17" y="644"/>
                    <a:pt x="70" y="644"/>
                  </a:cubicBezTo>
                  <a:cubicBezTo>
                    <a:pt x="76" y="644"/>
                    <a:pt x="83" y="643"/>
                    <a:pt x="90" y="640"/>
                  </a:cubicBezTo>
                  <a:cubicBezTo>
                    <a:pt x="516" y="490"/>
                    <a:pt x="943" y="323"/>
                    <a:pt x="1343" y="101"/>
                  </a:cubicBezTo>
                  <a:cubicBezTo>
                    <a:pt x="1399" y="71"/>
                    <a:pt x="1363" y="0"/>
                    <a:pt x="131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376;p55">
              <a:extLst>
                <a:ext uri="{FF2B5EF4-FFF2-40B4-BE49-F238E27FC236}">
                  <a16:creationId xmlns:a16="http://schemas.microsoft.com/office/drawing/2014/main" id="{D314CA32-EF3E-0B86-D827-DCA7AA6F657C}"/>
                </a:ext>
              </a:extLst>
            </p:cNvPr>
            <p:cNvSpPr/>
            <p:nvPr/>
          </p:nvSpPr>
          <p:spPr>
            <a:xfrm>
              <a:off x="4291913" y="4511794"/>
              <a:ext cx="18414" cy="3724"/>
            </a:xfrm>
            <a:custGeom>
              <a:avLst/>
              <a:gdLst/>
              <a:ahLst/>
              <a:cxnLst/>
              <a:rect l="l" t="t" r="r" b="b"/>
              <a:pathLst>
                <a:path w="717" h="145" extrusionOk="0">
                  <a:moveTo>
                    <a:pt x="24" y="1"/>
                  </a:moveTo>
                  <a:cubicBezTo>
                    <a:pt x="4" y="1"/>
                    <a:pt x="0" y="28"/>
                    <a:pt x="21" y="35"/>
                  </a:cubicBezTo>
                  <a:cubicBezTo>
                    <a:pt x="229" y="100"/>
                    <a:pt x="465" y="120"/>
                    <a:pt x="683" y="144"/>
                  </a:cubicBezTo>
                  <a:cubicBezTo>
                    <a:pt x="684" y="144"/>
                    <a:pt x="685" y="144"/>
                    <a:pt x="686" y="144"/>
                  </a:cubicBezTo>
                  <a:cubicBezTo>
                    <a:pt x="711" y="144"/>
                    <a:pt x="717" y="100"/>
                    <a:pt x="690" y="96"/>
                  </a:cubicBezTo>
                  <a:cubicBezTo>
                    <a:pt x="475" y="52"/>
                    <a:pt x="243" y="1"/>
                    <a:pt x="2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377;p55">
              <a:extLst>
                <a:ext uri="{FF2B5EF4-FFF2-40B4-BE49-F238E27FC236}">
                  <a16:creationId xmlns:a16="http://schemas.microsoft.com/office/drawing/2014/main" id="{716E856B-E4AC-6777-E094-5ED60D355FFA}"/>
                </a:ext>
              </a:extLst>
            </p:cNvPr>
            <p:cNvSpPr/>
            <p:nvPr/>
          </p:nvSpPr>
          <p:spPr>
            <a:xfrm>
              <a:off x="4285775" y="4506580"/>
              <a:ext cx="16308" cy="1823"/>
            </a:xfrm>
            <a:custGeom>
              <a:avLst/>
              <a:gdLst/>
              <a:ahLst/>
              <a:cxnLst/>
              <a:rect l="l" t="t" r="r" b="b"/>
              <a:pathLst>
                <a:path w="635" h="71" extrusionOk="0">
                  <a:moveTo>
                    <a:pt x="187" y="0"/>
                  </a:moveTo>
                  <a:cubicBezTo>
                    <a:pt x="132" y="0"/>
                    <a:pt x="76" y="2"/>
                    <a:pt x="21" y="6"/>
                  </a:cubicBezTo>
                  <a:cubicBezTo>
                    <a:pt x="0" y="6"/>
                    <a:pt x="0" y="37"/>
                    <a:pt x="21" y="37"/>
                  </a:cubicBezTo>
                  <a:cubicBezTo>
                    <a:pt x="59" y="35"/>
                    <a:pt x="97" y="35"/>
                    <a:pt x="135" y="35"/>
                  </a:cubicBezTo>
                  <a:cubicBezTo>
                    <a:pt x="292" y="35"/>
                    <a:pt x="448" y="46"/>
                    <a:pt x="605" y="71"/>
                  </a:cubicBezTo>
                  <a:cubicBezTo>
                    <a:pt x="606" y="71"/>
                    <a:pt x="607" y="71"/>
                    <a:pt x="608" y="71"/>
                  </a:cubicBezTo>
                  <a:cubicBezTo>
                    <a:pt x="626" y="71"/>
                    <a:pt x="634" y="43"/>
                    <a:pt x="615" y="40"/>
                  </a:cubicBezTo>
                  <a:cubicBezTo>
                    <a:pt x="472" y="13"/>
                    <a:pt x="330" y="0"/>
                    <a:pt x="18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378;p55">
              <a:extLst>
                <a:ext uri="{FF2B5EF4-FFF2-40B4-BE49-F238E27FC236}">
                  <a16:creationId xmlns:a16="http://schemas.microsoft.com/office/drawing/2014/main" id="{0937E2BF-BA87-2961-55C0-B75829E8B14D}"/>
                </a:ext>
              </a:extLst>
            </p:cNvPr>
            <p:cNvSpPr/>
            <p:nvPr/>
          </p:nvSpPr>
          <p:spPr>
            <a:xfrm>
              <a:off x="4270673" y="4410759"/>
              <a:ext cx="9862" cy="719"/>
            </a:xfrm>
            <a:custGeom>
              <a:avLst/>
              <a:gdLst/>
              <a:ahLst/>
              <a:cxnLst/>
              <a:rect l="l" t="t" r="r" b="b"/>
              <a:pathLst>
                <a:path w="384" h="28" extrusionOk="0">
                  <a:moveTo>
                    <a:pt x="21" y="1"/>
                  </a:moveTo>
                  <a:cubicBezTo>
                    <a:pt x="1" y="1"/>
                    <a:pt x="1" y="28"/>
                    <a:pt x="21" y="28"/>
                  </a:cubicBezTo>
                  <a:lnTo>
                    <a:pt x="366" y="28"/>
                  </a:lnTo>
                  <a:cubicBezTo>
                    <a:pt x="383" y="28"/>
                    <a:pt x="383" y="1"/>
                    <a:pt x="36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379;p55">
              <a:extLst>
                <a:ext uri="{FF2B5EF4-FFF2-40B4-BE49-F238E27FC236}">
                  <a16:creationId xmlns:a16="http://schemas.microsoft.com/office/drawing/2014/main" id="{FDD6BCBA-1989-5EF9-3948-72B85F3DE49D}"/>
                </a:ext>
              </a:extLst>
            </p:cNvPr>
            <p:cNvSpPr/>
            <p:nvPr/>
          </p:nvSpPr>
          <p:spPr>
            <a:xfrm>
              <a:off x="4206133" y="4274796"/>
              <a:ext cx="16411" cy="2414"/>
            </a:xfrm>
            <a:custGeom>
              <a:avLst/>
              <a:gdLst/>
              <a:ahLst/>
              <a:cxnLst/>
              <a:rect l="l" t="t" r="r" b="b"/>
              <a:pathLst>
                <a:path w="639" h="94" extrusionOk="0">
                  <a:moveTo>
                    <a:pt x="318" y="0"/>
                  </a:moveTo>
                  <a:cubicBezTo>
                    <a:pt x="226" y="0"/>
                    <a:pt x="134" y="3"/>
                    <a:pt x="41" y="8"/>
                  </a:cubicBezTo>
                  <a:cubicBezTo>
                    <a:pt x="0" y="18"/>
                    <a:pt x="0" y="73"/>
                    <a:pt x="41" y="87"/>
                  </a:cubicBezTo>
                  <a:cubicBezTo>
                    <a:pt x="127" y="91"/>
                    <a:pt x="213" y="94"/>
                    <a:pt x="298" y="94"/>
                  </a:cubicBezTo>
                  <a:cubicBezTo>
                    <a:pt x="397" y="94"/>
                    <a:pt x="496" y="90"/>
                    <a:pt x="595" y="83"/>
                  </a:cubicBezTo>
                  <a:cubicBezTo>
                    <a:pt x="639" y="80"/>
                    <a:pt x="639" y="15"/>
                    <a:pt x="595" y="8"/>
                  </a:cubicBezTo>
                  <a:cubicBezTo>
                    <a:pt x="502" y="3"/>
                    <a:pt x="410" y="0"/>
                    <a:pt x="3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 name="Google Shape;2831;p56">
            <a:extLst>
              <a:ext uri="{FF2B5EF4-FFF2-40B4-BE49-F238E27FC236}">
                <a16:creationId xmlns:a16="http://schemas.microsoft.com/office/drawing/2014/main" id="{EFBC93B2-61ED-73C9-51C2-FA1DFE1E65EF}"/>
              </a:ext>
            </a:extLst>
          </p:cNvPr>
          <p:cNvGrpSpPr/>
          <p:nvPr/>
        </p:nvGrpSpPr>
        <p:grpSpPr>
          <a:xfrm>
            <a:off x="6774103" y="1509416"/>
            <a:ext cx="99867" cy="336345"/>
            <a:chOff x="7446166" y="1751994"/>
            <a:chExt cx="99867" cy="336345"/>
          </a:xfrm>
        </p:grpSpPr>
        <p:sp>
          <p:nvSpPr>
            <p:cNvPr id="24" name="Google Shape;2832;p56">
              <a:extLst>
                <a:ext uri="{FF2B5EF4-FFF2-40B4-BE49-F238E27FC236}">
                  <a16:creationId xmlns:a16="http://schemas.microsoft.com/office/drawing/2014/main" id="{C9F30DC3-0F16-36A0-6EEB-6E5977FD3280}"/>
                </a:ext>
              </a:extLst>
            </p:cNvPr>
            <p:cNvSpPr/>
            <p:nvPr/>
          </p:nvSpPr>
          <p:spPr>
            <a:xfrm>
              <a:off x="7446166" y="1751994"/>
              <a:ext cx="99867" cy="269338"/>
            </a:xfrm>
            <a:custGeom>
              <a:avLst/>
              <a:gdLst/>
              <a:ahLst/>
              <a:cxnLst/>
              <a:rect l="l" t="t" r="r" b="b"/>
              <a:pathLst>
                <a:path w="3884" h="10475" extrusionOk="0">
                  <a:moveTo>
                    <a:pt x="3718" y="167"/>
                  </a:moveTo>
                  <a:lnTo>
                    <a:pt x="3713" y="177"/>
                  </a:lnTo>
                  <a:cubicBezTo>
                    <a:pt x="3527" y="367"/>
                    <a:pt x="3347" y="567"/>
                    <a:pt x="3171" y="767"/>
                  </a:cubicBezTo>
                  <a:cubicBezTo>
                    <a:pt x="3118" y="830"/>
                    <a:pt x="3020" y="908"/>
                    <a:pt x="2981" y="996"/>
                  </a:cubicBezTo>
                  <a:cubicBezTo>
                    <a:pt x="2965" y="976"/>
                    <a:pt x="2942" y="965"/>
                    <a:pt x="2915" y="965"/>
                  </a:cubicBezTo>
                  <a:cubicBezTo>
                    <a:pt x="2909" y="965"/>
                    <a:pt x="2904" y="966"/>
                    <a:pt x="2898" y="967"/>
                  </a:cubicBezTo>
                  <a:cubicBezTo>
                    <a:pt x="2020" y="1089"/>
                    <a:pt x="1157" y="1079"/>
                    <a:pt x="279" y="1089"/>
                  </a:cubicBezTo>
                  <a:cubicBezTo>
                    <a:pt x="347" y="1025"/>
                    <a:pt x="410" y="962"/>
                    <a:pt x="469" y="894"/>
                  </a:cubicBezTo>
                  <a:cubicBezTo>
                    <a:pt x="635" y="708"/>
                    <a:pt x="864" y="542"/>
                    <a:pt x="991" y="333"/>
                  </a:cubicBezTo>
                  <a:cubicBezTo>
                    <a:pt x="1015" y="298"/>
                    <a:pt x="996" y="250"/>
                    <a:pt x="957" y="240"/>
                  </a:cubicBezTo>
                  <a:lnTo>
                    <a:pt x="962" y="235"/>
                  </a:lnTo>
                  <a:cubicBezTo>
                    <a:pt x="971" y="230"/>
                    <a:pt x="971" y="216"/>
                    <a:pt x="967" y="211"/>
                  </a:cubicBezTo>
                  <a:lnTo>
                    <a:pt x="967" y="211"/>
                  </a:lnTo>
                  <a:cubicBezTo>
                    <a:pt x="1108" y="235"/>
                    <a:pt x="1571" y="294"/>
                    <a:pt x="1625" y="294"/>
                  </a:cubicBezTo>
                  <a:cubicBezTo>
                    <a:pt x="1720" y="297"/>
                    <a:pt x="1816" y="299"/>
                    <a:pt x="1912" y="299"/>
                  </a:cubicBezTo>
                  <a:cubicBezTo>
                    <a:pt x="2067" y="299"/>
                    <a:pt x="2222" y="295"/>
                    <a:pt x="2376" y="289"/>
                  </a:cubicBezTo>
                  <a:cubicBezTo>
                    <a:pt x="2825" y="274"/>
                    <a:pt x="3274" y="230"/>
                    <a:pt x="3718" y="167"/>
                  </a:cubicBezTo>
                  <a:close/>
                  <a:moveTo>
                    <a:pt x="3664" y="474"/>
                  </a:moveTo>
                  <a:lnTo>
                    <a:pt x="3664" y="474"/>
                  </a:lnTo>
                  <a:cubicBezTo>
                    <a:pt x="3420" y="2079"/>
                    <a:pt x="3176" y="3684"/>
                    <a:pt x="2932" y="5288"/>
                  </a:cubicBezTo>
                  <a:cubicBezTo>
                    <a:pt x="2698" y="6805"/>
                    <a:pt x="2352" y="8366"/>
                    <a:pt x="2464" y="9907"/>
                  </a:cubicBezTo>
                  <a:cubicBezTo>
                    <a:pt x="2396" y="9951"/>
                    <a:pt x="2327" y="10005"/>
                    <a:pt x="2264" y="10054"/>
                  </a:cubicBezTo>
                  <a:cubicBezTo>
                    <a:pt x="2181" y="10112"/>
                    <a:pt x="2093" y="10176"/>
                    <a:pt x="2005" y="10239"/>
                  </a:cubicBezTo>
                  <a:cubicBezTo>
                    <a:pt x="2230" y="7186"/>
                    <a:pt x="2508" y="4166"/>
                    <a:pt x="3118" y="1157"/>
                  </a:cubicBezTo>
                  <a:cubicBezTo>
                    <a:pt x="3127" y="1118"/>
                    <a:pt x="3108" y="1084"/>
                    <a:pt x="3079" y="1064"/>
                  </a:cubicBezTo>
                  <a:cubicBezTo>
                    <a:pt x="3166" y="1015"/>
                    <a:pt x="3464" y="694"/>
                    <a:pt x="3664" y="474"/>
                  </a:cubicBezTo>
                  <a:close/>
                  <a:moveTo>
                    <a:pt x="2947" y="1142"/>
                  </a:moveTo>
                  <a:lnTo>
                    <a:pt x="2947" y="1142"/>
                  </a:lnTo>
                  <a:cubicBezTo>
                    <a:pt x="2332" y="4137"/>
                    <a:pt x="1888" y="7225"/>
                    <a:pt x="1903" y="10288"/>
                  </a:cubicBezTo>
                  <a:cubicBezTo>
                    <a:pt x="1823" y="10275"/>
                    <a:pt x="1741" y="10270"/>
                    <a:pt x="1658" y="10270"/>
                  </a:cubicBezTo>
                  <a:cubicBezTo>
                    <a:pt x="1526" y="10270"/>
                    <a:pt x="1393" y="10282"/>
                    <a:pt x="1264" y="10288"/>
                  </a:cubicBezTo>
                  <a:cubicBezTo>
                    <a:pt x="1054" y="10298"/>
                    <a:pt x="840" y="10303"/>
                    <a:pt x="630" y="10322"/>
                  </a:cubicBezTo>
                  <a:cubicBezTo>
                    <a:pt x="630" y="10312"/>
                    <a:pt x="620" y="10307"/>
                    <a:pt x="610" y="10303"/>
                  </a:cubicBezTo>
                  <a:lnTo>
                    <a:pt x="610" y="9961"/>
                  </a:lnTo>
                  <a:cubicBezTo>
                    <a:pt x="830" y="9976"/>
                    <a:pt x="1045" y="9985"/>
                    <a:pt x="1259" y="9990"/>
                  </a:cubicBezTo>
                  <a:cubicBezTo>
                    <a:pt x="1298" y="9990"/>
                    <a:pt x="1298" y="9932"/>
                    <a:pt x="1259" y="9932"/>
                  </a:cubicBezTo>
                  <a:cubicBezTo>
                    <a:pt x="1045" y="9917"/>
                    <a:pt x="830" y="9907"/>
                    <a:pt x="610" y="9903"/>
                  </a:cubicBezTo>
                  <a:lnTo>
                    <a:pt x="610" y="9478"/>
                  </a:lnTo>
                  <a:cubicBezTo>
                    <a:pt x="874" y="9488"/>
                    <a:pt x="1137" y="9503"/>
                    <a:pt x="1401" y="9507"/>
                  </a:cubicBezTo>
                  <a:cubicBezTo>
                    <a:pt x="1449" y="9507"/>
                    <a:pt x="1449" y="9434"/>
                    <a:pt x="1401" y="9429"/>
                  </a:cubicBezTo>
                  <a:cubicBezTo>
                    <a:pt x="1137" y="9420"/>
                    <a:pt x="874" y="9410"/>
                    <a:pt x="610" y="9400"/>
                  </a:cubicBezTo>
                  <a:cubicBezTo>
                    <a:pt x="610" y="9239"/>
                    <a:pt x="610" y="9073"/>
                    <a:pt x="606" y="8912"/>
                  </a:cubicBezTo>
                  <a:lnTo>
                    <a:pt x="606" y="8912"/>
                  </a:lnTo>
                  <a:cubicBezTo>
                    <a:pt x="849" y="8922"/>
                    <a:pt x="1088" y="8942"/>
                    <a:pt x="1327" y="8947"/>
                  </a:cubicBezTo>
                  <a:cubicBezTo>
                    <a:pt x="1376" y="8947"/>
                    <a:pt x="1376" y="8878"/>
                    <a:pt x="1327" y="8878"/>
                  </a:cubicBezTo>
                  <a:cubicBezTo>
                    <a:pt x="1084" y="8864"/>
                    <a:pt x="849" y="8854"/>
                    <a:pt x="606" y="8839"/>
                  </a:cubicBezTo>
                  <a:cubicBezTo>
                    <a:pt x="606" y="8547"/>
                    <a:pt x="601" y="8254"/>
                    <a:pt x="591" y="7961"/>
                  </a:cubicBezTo>
                  <a:cubicBezTo>
                    <a:pt x="908" y="7947"/>
                    <a:pt x="1225" y="7927"/>
                    <a:pt x="1542" y="7903"/>
                  </a:cubicBezTo>
                  <a:cubicBezTo>
                    <a:pt x="1596" y="7898"/>
                    <a:pt x="1596" y="7815"/>
                    <a:pt x="1542" y="7815"/>
                  </a:cubicBezTo>
                  <a:cubicBezTo>
                    <a:pt x="1225" y="7830"/>
                    <a:pt x="908" y="7854"/>
                    <a:pt x="591" y="7878"/>
                  </a:cubicBezTo>
                  <a:cubicBezTo>
                    <a:pt x="586" y="7717"/>
                    <a:pt x="581" y="7556"/>
                    <a:pt x="576" y="7395"/>
                  </a:cubicBezTo>
                  <a:cubicBezTo>
                    <a:pt x="864" y="7376"/>
                    <a:pt x="1147" y="7366"/>
                    <a:pt x="1435" y="7337"/>
                  </a:cubicBezTo>
                  <a:cubicBezTo>
                    <a:pt x="1487" y="7332"/>
                    <a:pt x="1488" y="7254"/>
                    <a:pt x="1439" y="7254"/>
                  </a:cubicBezTo>
                  <a:cubicBezTo>
                    <a:pt x="1438" y="7254"/>
                    <a:pt x="1436" y="7254"/>
                    <a:pt x="1435" y="7254"/>
                  </a:cubicBezTo>
                  <a:cubicBezTo>
                    <a:pt x="1147" y="7273"/>
                    <a:pt x="859" y="7303"/>
                    <a:pt x="576" y="7332"/>
                  </a:cubicBezTo>
                  <a:cubicBezTo>
                    <a:pt x="567" y="7132"/>
                    <a:pt x="562" y="6937"/>
                    <a:pt x="552" y="6737"/>
                  </a:cubicBezTo>
                  <a:lnTo>
                    <a:pt x="552" y="6737"/>
                  </a:lnTo>
                  <a:cubicBezTo>
                    <a:pt x="786" y="6740"/>
                    <a:pt x="1019" y="6744"/>
                    <a:pt x="1252" y="6744"/>
                  </a:cubicBezTo>
                  <a:cubicBezTo>
                    <a:pt x="1348" y="6744"/>
                    <a:pt x="1445" y="6743"/>
                    <a:pt x="1542" y="6742"/>
                  </a:cubicBezTo>
                  <a:cubicBezTo>
                    <a:pt x="1596" y="6737"/>
                    <a:pt x="1596" y="6654"/>
                    <a:pt x="1542" y="6649"/>
                  </a:cubicBezTo>
                  <a:cubicBezTo>
                    <a:pt x="1445" y="6648"/>
                    <a:pt x="1348" y="6647"/>
                    <a:pt x="1251" y="6647"/>
                  </a:cubicBezTo>
                  <a:cubicBezTo>
                    <a:pt x="1017" y="6647"/>
                    <a:pt x="783" y="6651"/>
                    <a:pt x="552" y="6654"/>
                  </a:cubicBezTo>
                  <a:cubicBezTo>
                    <a:pt x="537" y="6264"/>
                    <a:pt x="518" y="5869"/>
                    <a:pt x="498" y="5479"/>
                  </a:cubicBezTo>
                  <a:lnTo>
                    <a:pt x="498" y="5479"/>
                  </a:lnTo>
                  <a:cubicBezTo>
                    <a:pt x="688" y="5481"/>
                    <a:pt x="878" y="5486"/>
                    <a:pt x="1067" y="5486"/>
                  </a:cubicBezTo>
                  <a:cubicBezTo>
                    <a:pt x="1190" y="5486"/>
                    <a:pt x="1312" y="5484"/>
                    <a:pt x="1435" y="5479"/>
                  </a:cubicBezTo>
                  <a:cubicBezTo>
                    <a:pt x="1488" y="5469"/>
                    <a:pt x="1488" y="5396"/>
                    <a:pt x="1435" y="5386"/>
                  </a:cubicBezTo>
                  <a:cubicBezTo>
                    <a:pt x="1303" y="5382"/>
                    <a:pt x="1171" y="5380"/>
                    <a:pt x="1039" y="5380"/>
                  </a:cubicBezTo>
                  <a:cubicBezTo>
                    <a:pt x="858" y="5380"/>
                    <a:pt x="676" y="5383"/>
                    <a:pt x="493" y="5386"/>
                  </a:cubicBezTo>
                  <a:cubicBezTo>
                    <a:pt x="484" y="5171"/>
                    <a:pt x="474" y="4952"/>
                    <a:pt x="459" y="4737"/>
                  </a:cubicBezTo>
                  <a:lnTo>
                    <a:pt x="459" y="4737"/>
                  </a:lnTo>
                  <a:cubicBezTo>
                    <a:pt x="518" y="4739"/>
                    <a:pt x="576" y="4740"/>
                    <a:pt x="635" y="4740"/>
                  </a:cubicBezTo>
                  <a:cubicBezTo>
                    <a:pt x="871" y="4740"/>
                    <a:pt x="1108" y="4724"/>
                    <a:pt x="1342" y="4693"/>
                  </a:cubicBezTo>
                  <a:cubicBezTo>
                    <a:pt x="1381" y="4688"/>
                    <a:pt x="1371" y="4620"/>
                    <a:pt x="1332" y="4620"/>
                  </a:cubicBezTo>
                  <a:cubicBezTo>
                    <a:pt x="1040" y="4635"/>
                    <a:pt x="747" y="4649"/>
                    <a:pt x="454" y="4654"/>
                  </a:cubicBezTo>
                  <a:cubicBezTo>
                    <a:pt x="440" y="4420"/>
                    <a:pt x="425" y="4191"/>
                    <a:pt x="406" y="3957"/>
                  </a:cubicBezTo>
                  <a:cubicBezTo>
                    <a:pt x="509" y="3953"/>
                    <a:pt x="613" y="3951"/>
                    <a:pt x="716" y="3951"/>
                  </a:cubicBezTo>
                  <a:cubicBezTo>
                    <a:pt x="1027" y="3951"/>
                    <a:pt x="1337" y="3968"/>
                    <a:pt x="1645" y="4001"/>
                  </a:cubicBezTo>
                  <a:cubicBezTo>
                    <a:pt x="1646" y="4001"/>
                    <a:pt x="1647" y="4001"/>
                    <a:pt x="1649" y="4001"/>
                  </a:cubicBezTo>
                  <a:cubicBezTo>
                    <a:pt x="1694" y="4001"/>
                    <a:pt x="1707" y="3922"/>
                    <a:pt x="1659" y="3913"/>
                  </a:cubicBezTo>
                  <a:cubicBezTo>
                    <a:pt x="1386" y="3872"/>
                    <a:pt x="1114" y="3851"/>
                    <a:pt x="841" y="3851"/>
                  </a:cubicBezTo>
                  <a:cubicBezTo>
                    <a:pt x="694" y="3851"/>
                    <a:pt x="548" y="3857"/>
                    <a:pt x="401" y="3869"/>
                  </a:cubicBezTo>
                  <a:cubicBezTo>
                    <a:pt x="386" y="3674"/>
                    <a:pt x="371" y="3484"/>
                    <a:pt x="357" y="3288"/>
                  </a:cubicBezTo>
                  <a:lnTo>
                    <a:pt x="357" y="3288"/>
                  </a:lnTo>
                  <a:cubicBezTo>
                    <a:pt x="451" y="3291"/>
                    <a:pt x="545" y="3293"/>
                    <a:pt x="640" y="3293"/>
                  </a:cubicBezTo>
                  <a:cubicBezTo>
                    <a:pt x="900" y="3293"/>
                    <a:pt x="1160" y="3279"/>
                    <a:pt x="1410" y="3225"/>
                  </a:cubicBezTo>
                  <a:cubicBezTo>
                    <a:pt x="1459" y="3215"/>
                    <a:pt x="1449" y="3142"/>
                    <a:pt x="1401" y="3142"/>
                  </a:cubicBezTo>
                  <a:cubicBezTo>
                    <a:pt x="1049" y="3162"/>
                    <a:pt x="703" y="3210"/>
                    <a:pt x="352" y="3220"/>
                  </a:cubicBezTo>
                  <a:cubicBezTo>
                    <a:pt x="337" y="2991"/>
                    <a:pt x="318" y="2762"/>
                    <a:pt x="298" y="2532"/>
                  </a:cubicBezTo>
                  <a:lnTo>
                    <a:pt x="298" y="2532"/>
                  </a:lnTo>
                  <a:cubicBezTo>
                    <a:pt x="835" y="2542"/>
                    <a:pt x="1362" y="2586"/>
                    <a:pt x="1893" y="2630"/>
                  </a:cubicBezTo>
                  <a:cubicBezTo>
                    <a:pt x="1942" y="2630"/>
                    <a:pt x="1947" y="2562"/>
                    <a:pt x="1903" y="2547"/>
                  </a:cubicBezTo>
                  <a:cubicBezTo>
                    <a:pt x="1485" y="2463"/>
                    <a:pt x="1062" y="2421"/>
                    <a:pt x="636" y="2421"/>
                  </a:cubicBezTo>
                  <a:cubicBezTo>
                    <a:pt x="521" y="2421"/>
                    <a:pt x="405" y="2424"/>
                    <a:pt x="289" y="2430"/>
                  </a:cubicBezTo>
                  <a:cubicBezTo>
                    <a:pt x="259" y="2025"/>
                    <a:pt x="220" y="1615"/>
                    <a:pt x="176" y="1211"/>
                  </a:cubicBezTo>
                  <a:lnTo>
                    <a:pt x="176" y="1211"/>
                  </a:lnTo>
                  <a:cubicBezTo>
                    <a:pt x="306" y="1270"/>
                    <a:pt x="612" y="1286"/>
                    <a:pt x="898" y="1286"/>
                  </a:cubicBezTo>
                  <a:cubicBezTo>
                    <a:pt x="1174" y="1286"/>
                    <a:pt x="1431" y="1272"/>
                    <a:pt x="1498" y="1269"/>
                  </a:cubicBezTo>
                  <a:cubicBezTo>
                    <a:pt x="1981" y="1259"/>
                    <a:pt x="2464" y="1215"/>
                    <a:pt x="2947" y="1142"/>
                  </a:cubicBezTo>
                  <a:close/>
                  <a:moveTo>
                    <a:pt x="3776" y="0"/>
                  </a:moveTo>
                  <a:cubicBezTo>
                    <a:pt x="3773" y="0"/>
                    <a:pt x="3770" y="0"/>
                    <a:pt x="3766" y="1"/>
                  </a:cubicBezTo>
                  <a:cubicBezTo>
                    <a:pt x="3161" y="74"/>
                    <a:pt x="2552" y="118"/>
                    <a:pt x="1942" y="128"/>
                  </a:cubicBezTo>
                  <a:cubicBezTo>
                    <a:pt x="1774" y="128"/>
                    <a:pt x="1518" y="81"/>
                    <a:pt x="1289" y="81"/>
                  </a:cubicBezTo>
                  <a:cubicBezTo>
                    <a:pt x="1125" y="81"/>
                    <a:pt x="974" y="105"/>
                    <a:pt x="879" y="186"/>
                  </a:cubicBezTo>
                  <a:cubicBezTo>
                    <a:pt x="859" y="206"/>
                    <a:pt x="864" y="235"/>
                    <a:pt x="884" y="250"/>
                  </a:cubicBezTo>
                  <a:lnTo>
                    <a:pt x="893" y="255"/>
                  </a:lnTo>
                  <a:cubicBezTo>
                    <a:pt x="732" y="347"/>
                    <a:pt x="606" y="518"/>
                    <a:pt x="484" y="655"/>
                  </a:cubicBezTo>
                  <a:cubicBezTo>
                    <a:pt x="362" y="786"/>
                    <a:pt x="235" y="1006"/>
                    <a:pt x="45" y="1064"/>
                  </a:cubicBezTo>
                  <a:cubicBezTo>
                    <a:pt x="10" y="1074"/>
                    <a:pt x="1" y="1108"/>
                    <a:pt x="20" y="1137"/>
                  </a:cubicBezTo>
                  <a:cubicBezTo>
                    <a:pt x="15" y="1152"/>
                    <a:pt x="20" y="1162"/>
                    <a:pt x="30" y="1172"/>
                  </a:cubicBezTo>
                  <a:lnTo>
                    <a:pt x="59" y="1196"/>
                  </a:lnTo>
                  <a:cubicBezTo>
                    <a:pt x="66" y="1199"/>
                    <a:pt x="73" y="1203"/>
                    <a:pt x="80" y="1203"/>
                  </a:cubicBezTo>
                  <a:cubicBezTo>
                    <a:pt x="83" y="1203"/>
                    <a:pt x="86" y="1202"/>
                    <a:pt x="89" y="1201"/>
                  </a:cubicBezTo>
                  <a:lnTo>
                    <a:pt x="89" y="1211"/>
                  </a:lnTo>
                  <a:cubicBezTo>
                    <a:pt x="210" y="4264"/>
                    <a:pt x="347" y="7317"/>
                    <a:pt x="464" y="10371"/>
                  </a:cubicBezTo>
                  <a:cubicBezTo>
                    <a:pt x="464" y="10371"/>
                    <a:pt x="464" y="10371"/>
                    <a:pt x="464" y="10376"/>
                  </a:cubicBezTo>
                  <a:cubicBezTo>
                    <a:pt x="436" y="10413"/>
                    <a:pt x="466" y="10469"/>
                    <a:pt x="512" y="10469"/>
                  </a:cubicBezTo>
                  <a:cubicBezTo>
                    <a:pt x="514" y="10469"/>
                    <a:pt x="516" y="10469"/>
                    <a:pt x="518" y="10468"/>
                  </a:cubicBezTo>
                  <a:cubicBezTo>
                    <a:pt x="597" y="10473"/>
                    <a:pt x="675" y="10475"/>
                    <a:pt x="754" y="10475"/>
                  </a:cubicBezTo>
                  <a:cubicBezTo>
                    <a:pt x="925" y="10475"/>
                    <a:pt x="1096" y="10467"/>
                    <a:pt x="1269" y="10463"/>
                  </a:cubicBezTo>
                  <a:cubicBezTo>
                    <a:pt x="1484" y="10459"/>
                    <a:pt x="1713" y="10473"/>
                    <a:pt x="1927" y="10420"/>
                  </a:cubicBezTo>
                  <a:cubicBezTo>
                    <a:pt x="1932" y="10420"/>
                    <a:pt x="1932" y="10415"/>
                    <a:pt x="1937" y="10410"/>
                  </a:cubicBezTo>
                  <a:cubicBezTo>
                    <a:pt x="1942" y="10412"/>
                    <a:pt x="1948" y="10412"/>
                    <a:pt x="1952" y="10412"/>
                  </a:cubicBezTo>
                  <a:cubicBezTo>
                    <a:pt x="1975" y="10412"/>
                    <a:pt x="1992" y="10396"/>
                    <a:pt x="1996" y="10376"/>
                  </a:cubicBezTo>
                  <a:lnTo>
                    <a:pt x="2001" y="10376"/>
                  </a:lnTo>
                  <a:cubicBezTo>
                    <a:pt x="2113" y="10307"/>
                    <a:pt x="2220" y="10234"/>
                    <a:pt x="2327" y="10166"/>
                  </a:cubicBezTo>
                  <a:cubicBezTo>
                    <a:pt x="2425" y="10103"/>
                    <a:pt x="2542" y="10049"/>
                    <a:pt x="2620" y="9961"/>
                  </a:cubicBezTo>
                  <a:cubicBezTo>
                    <a:pt x="2650" y="9923"/>
                    <a:pt x="2628" y="9859"/>
                    <a:pt x="2583" y="9859"/>
                  </a:cubicBezTo>
                  <a:cubicBezTo>
                    <a:pt x="2576" y="9859"/>
                    <a:pt x="2569" y="9860"/>
                    <a:pt x="2562" y="9864"/>
                  </a:cubicBezTo>
                  <a:lnTo>
                    <a:pt x="2557" y="9868"/>
                  </a:lnTo>
                  <a:cubicBezTo>
                    <a:pt x="2635" y="6669"/>
                    <a:pt x="3371" y="3440"/>
                    <a:pt x="3849" y="284"/>
                  </a:cubicBezTo>
                  <a:lnTo>
                    <a:pt x="3854" y="279"/>
                  </a:lnTo>
                  <a:cubicBezTo>
                    <a:pt x="3883" y="250"/>
                    <a:pt x="3883" y="201"/>
                    <a:pt x="3859" y="167"/>
                  </a:cubicBezTo>
                  <a:cubicBezTo>
                    <a:pt x="3854" y="152"/>
                    <a:pt x="3844" y="142"/>
                    <a:pt x="3830" y="133"/>
                  </a:cubicBezTo>
                  <a:cubicBezTo>
                    <a:pt x="3862" y="86"/>
                    <a:pt x="3837" y="0"/>
                    <a:pt x="37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833;p56">
              <a:extLst>
                <a:ext uri="{FF2B5EF4-FFF2-40B4-BE49-F238E27FC236}">
                  <a16:creationId xmlns:a16="http://schemas.microsoft.com/office/drawing/2014/main" id="{5BA79DC7-474B-9D2E-BCAF-5D20F7595BF0}"/>
                </a:ext>
              </a:extLst>
            </p:cNvPr>
            <p:cNvSpPr/>
            <p:nvPr/>
          </p:nvSpPr>
          <p:spPr>
            <a:xfrm>
              <a:off x="7455320" y="2037943"/>
              <a:ext cx="54973" cy="50397"/>
            </a:xfrm>
            <a:custGeom>
              <a:avLst/>
              <a:gdLst/>
              <a:ahLst/>
              <a:cxnLst/>
              <a:rect l="l" t="t" r="r" b="b"/>
              <a:pathLst>
                <a:path w="2138" h="1960" extrusionOk="0">
                  <a:moveTo>
                    <a:pt x="1986" y="333"/>
                  </a:moveTo>
                  <a:lnTo>
                    <a:pt x="1986" y="333"/>
                  </a:lnTo>
                  <a:cubicBezTo>
                    <a:pt x="1864" y="708"/>
                    <a:pt x="1810" y="1103"/>
                    <a:pt x="1825" y="1498"/>
                  </a:cubicBezTo>
                  <a:cubicBezTo>
                    <a:pt x="1781" y="1542"/>
                    <a:pt x="1737" y="1581"/>
                    <a:pt x="1688" y="1620"/>
                  </a:cubicBezTo>
                  <a:cubicBezTo>
                    <a:pt x="1625" y="1654"/>
                    <a:pt x="1562" y="1684"/>
                    <a:pt x="1493" y="1708"/>
                  </a:cubicBezTo>
                  <a:cubicBezTo>
                    <a:pt x="1488" y="1337"/>
                    <a:pt x="1518" y="972"/>
                    <a:pt x="1567" y="611"/>
                  </a:cubicBezTo>
                  <a:lnTo>
                    <a:pt x="1567" y="601"/>
                  </a:lnTo>
                  <a:cubicBezTo>
                    <a:pt x="1703" y="513"/>
                    <a:pt x="1849" y="430"/>
                    <a:pt x="1986" y="333"/>
                  </a:cubicBezTo>
                  <a:close/>
                  <a:moveTo>
                    <a:pt x="858" y="651"/>
                  </a:moveTo>
                  <a:cubicBezTo>
                    <a:pt x="1038" y="651"/>
                    <a:pt x="1217" y="655"/>
                    <a:pt x="1396" y="664"/>
                  </a:cubicBezTo>
                  <a:cubicBezTo>
                    <a:pt x="1352" y="1011"/>
                    <a:pt x="1328" y="1357"/>
                    <a:pt x="1323" y="1703"/>
                  </a:cubicBezTo>
                  <a:lnTo>
                    <a:pt x="1318" y="1703"/>
                  </a:lnTo>
                  <a:cubicBezTo>
                    <a:pt x="1137" y="1713"/>
                    <a:pt x="952" y="1723"/>
                    <a:pt x="767" y="1737"/>
                  </a:cubicBezTo>
                  <a:cubicBezTo>
                    <a:pt x="692" y="1741"/>
                    <a:pt x="464" y="1788"/>
                    <a:pt x="328" y="1788"/>
                  </a:cubicBezTo>
                  <a:cubicBezTo>
                    <a:pt x="286" y="1788"/>
                    <a:pt x="252" y="1783"/>
                    <a:pt x="235" y="1772"/>
                  </a:cubicBezTo>
                  <a:cubicBezTo>
                    <a:pt x="220" y="1762"/>
                    <a:pt x="215" y="1674"/>
                    <a:pt x="220" y="1576"/>
                  </a:cubicBezTo>
                  <a:cubicBezTo>
                    <a:pt x="459" y="1567"/>
                    <a:pt x="698" y="1557"/>
                    <a:pt x="932" y="1537"/>
                  </a:cubicBezTo>
                  <a:cubicBezTo>
                    <a:pt x="971" y="1537"/>
                    <a:pt x="971" y="1479"/>
                    <a:pt x="932" y="1479"/>
                  </a:cubicBezTo>
                  <a:cubicBezTo>
                    <a:pt x="698" y="1484"/>
                    <a:pt x="459" y="1498"/>
                    <a:pt x="225" y="1508"/>
                  </a:cubicBezTo>
                  <a:cubicBezTo>
                    <a:pt x="230" y="1411"/>
                    <a:pt x="235" y="1313"/>
                    <a:pt x="235" y="1274"/>
                  </a:cubicBezTo>
                  <a:cubicBezTo>
                    <a:pt x="240" y="1289"/>
                    <a:pt x="254" y="1298"/>
                    <a:pt x="269" y="1298"/>
                  </a:cubicBezTo>
                  <a:cubicBezTo>
                    <a:pt x="370" y="1298"/>
                    <a:pt x="471" y="1301"/>
                    <a:pt x="571" y="1301"/>
                  </a:cubicBezTo>
                  <a:cubicBezTo>
                    <a:pt x="622" y="1301"/>
                    <a:pt x="672" y="1300"/>
                    <a:pt x="723" y="1298"/>
                  </a:cubicBezTo>
                  <a:cubicBezTo>
                    <a:pt x="767" y="1294"/>
                    <a:pt x="767" y="1230"/>
                    <a:pt x="723" y="1225"/>
                  </a:cubicBezTo>
                  <a:cubicBezTo>
                    <a:pt x="672" y="1224"/>
                    <a:pt x="622" y="1223"/>
                    <a:pt x="571" y="1223"/>
                  </a:cubicBezTo>
                  <a:cubicBezTo>
                    <a:pt x="471" y="1223"/>
                    <a:pt x="370" y="1225"/>
                    <a:pt x="269" y="1225"/>
                  </a:cubicBezTo>
                  <a:cubicBezTo>
                    <a:pt x="254" y="1225"/>
                    <a:pt x="240" y="1235"/>
                    <a:pt x="240" y="1250"/>
                  </a:cubicBezTo>
                  <a:lnTo>
                    <a:pt x="240" y="664"/>
                  </a:lnTo>
                  <a:cubicBezTo>
                    <a:pt x="446" y="656"/>
                    <a:pt x="652" y="651"/>
                    <a:pt x="858" y="651"/>
                  </a:cubicBezTo>
                  <a:close/>
                  <a:moveTo>
                    <a:pt x="1294" y="1"/>
                  </a:moveTo>
                  <a:cubicBezTo>
                    <a:pt x="1105" y="1"/>
                    <a:pt x="916" y="10"/>
                    <a:pt x="732" y="40"/>
                  </a:cubicBezTo>
                  <a:cubicBezTo>
                    <a:pt x="723" y="45"/>
                    <a:pt x="713" y="50"/>
                    <a:pt x="708" y="59"/>
                  </a:cubicBezTo>
                  <a:cubicBezTo>
                    <a:pt x="698" y="59"/>
                    <a:pt x="689" y="59"/>
                    <a:pt x="679" y="64"/>
                  </a:cubicBezTo>
                  <a:cubicBezTo>
                    <a:pt x="557" y="133"/>
                    <a:pt x="450" y="216"/>
                    <a:pt x="342" y="303"/>
                  </a:cubicBezTo>
                  <a:cubicBezTo>
                    <a:pt x="245" y="377"/>
                    <a:pt x="128" y="445"/>
                    <a:pt x="50" y="542"/>
                  </a:cubicBezTo>
                  <a:cubicBezTo>
                    <a:pt x="30" y="567"/>
                    <a:pt x="35" y="601"/>
                    <a:pt x="54" y="625"/>
                  </a:cubicBezTo>
                  <a:cubicBezTo>
                    <a:pt x="54" y="630"/>
                    <a:pt x="54" y="635"/>
                    <a:pt x="54" y="640"/>
                  </a:cubicBezTo>
                  <a:lnTo>
                    <a:pt x="54" y="1464"/>
                  </a:lnTo>
                  <a:cubicBezTo>
                    <a:pt x="54" y="1581"/>
                    <a:pt x="1" y="1811"/>
                    <a:pt x="98" y="1908"/>
                  </a:cubicBezTo>
                  <a:cubicBezTo>
                    <a:pt x="140" y="1948"/>
                    <a:pt x="203" y="1960"/>
                    <a:pt x="271" y="1960"/>
                  </a:cubicBezTo>
                  <a:cubicBezTo>
                    <a:pt x="372" y="1960"/>
                    <a:pt x="484" y="1933"/>
                    <a:pt x="557" y="1928"/>
                  </a:cubicBezTo>
                  <a:cubicBezTo>
                    <a:pt x="840" y="1908"/>
                    <a:pt x="1123" y="1893"/>
                    <a:pt x="1406" y="1869"/>
                  </a:cubicBezTo>
                  <a:cubicBezTo>
                    <a:pt x="1440" y="1864"/>
                    <a:pt x="1469" y="1845"/>
                    <a:pt x="1484" y="1811"/>
                  </a:cubicBezTo>
                  <a:cubicBezTo>
                    <a:pt x="1615" y="1791"/>
                    <a:pt x="1742" y="1742"/>
                    <a:pt x="1849" y="1664"/>
                  </a:cubicBezTo>
                  <a:cubicBezTo>
                    <a:pt x="1864" y="1684"/>
                    <a:pt x="1883" y="1692"/>
                    <a:pt x="1901" y="1692"/>
                  </a:cubicBezTo>
                  <a:cubicBezTo>
                    <a:pt x="1934" y="1692"/>
                    <a:pt x="1965" y="1666"/>
                    <a:pt x="1962" y="1625"/>
                  </a:cubicBezTo>
                  <a:cubicBezTo>
                    <a:pt x="2006" y="1152"/>
                    <a:pt x="2054" y="694"/>
                    <a:pt x="2118" y="225"/>
                  </a:cubicBezTo>
                  <a:cubicBezTo>
                    <a:pt x="2132" y="211"/>
                    <a:pt x="2137" y="181"/>
                    <a:pt x="2123" y="162"/>
                  </a:cubicBezTo>
                  <a:cubicBezTo>
                    <a:pt x="2123" y="152"/>
                    <a:pt x="2123" y="142"/>
                    <a:pt x="2127" y="133"/>
                  </a:cubicBezTo>
                  <a:cubicBezTo>
                    <a:pt x="2127" y="111"/>
                    <a:pt x="2110" y="100"/>
                    <a:pt x="2093" y="100"/>
                  </a:cubicBezTo>
                  <a:cubicBezTo>
                    <a:pt x="2082" y="100"/>
                    <a:pt x="2071" y="104"/>
                    <a:pt x="2064" y="113"/>
                  </a:cubicBezTo>
                  <a:cubicBezTo>
                    <a:pt x="2064" y="123"/>
                    <a:pt x="2059" y="133"/>
                    <a:pt x="2059" y="138"/>
                  </a:cubicBezTo>
                  <a:cubicBezTo>
                    <a:pt x="2058" y="139"/>
                    <a:pt x="2056" y="140"/>
                    <a:pt x="2054" y="140"/>
                  </a:cubicBezTo>
                  <a:cubicBezTo>
                    <a:pt x="2052" y="140"/>
                    <a:pt x="2049" y="138"/>
                    <a:pt x="2049" y="138"/>
                  </a:cubicBezTo>
                  <a:cubicBezTo>
                    <a:pt x="1874" y="255"/>
                    <a:pt x="1703" y="386"/>
                    <a:pt x="1547" y="528"/>
                  </a:cubicBezTo>
                  <a:cubicBezTo>
                    <a:pt x="1532" y="508"/>
                    <a:pt x="1513" y="503"/>
                    <a:pt x="1493" y="498"/>
                  </a:cubicBezTo>
                  <a:cubicBezTo>
                    <a:pt x="1366" y="491"/>
                    <a:pt x="1239" y="487"/>
                    <a:pt x="1111" y="487"/>
                  </a:cubicBezTo>
                  <a:cubicBezTo>
                    <a:pt x="822" y="487"/>
                    <a:pt x="534" y="507"/>
                    <a:pt x="250" y="547"/>
                  </a:cubicBezTo>
                  <a:cubicBezTo>
                    <a:pt x="308" y="503"/>
                    <a:pt x="372" y="450"/>
                    <a:pt x="430" y="406"/>
                  </a:cubicBezTo>
                  <a:cubicBezTo>
                    <a:pt x="542" y="328"/>
                    <a:pt x="645" y="245"/>
                    <a:pt x="742" y="152"/>
                  </a:cubicBezTo>
                  <a:cubicBezTo>
                    <a:pt x="752" y="142"/>
                    <a:pt x="757" y="133"/>
                    <a:pt x="757" y="123"/>
                  </a:cubicBezTo>
                  <a:cubicBezTo>
                    <a:pt x="940" y="152"/>
                    <a:pt x="1130" y="160"/>
                    <a:pt x="1321" y="160"/>
                  </a:cubicBezTo>
                  <a:cubicBezTo>
                    <a:pt x="1550" y="160"/>
                    <a:pt x="1782" y="148"/>
                    <a:pt x="2006" y="142"/>
                  </a:cubicBezTo>
                  <a:cubicBezTo>
                    <a:pt x="2088" y="142"/>
                    <a:pt x="2088" y="20"/>
                    <a:pt x="2006" y="20"/>
                  </a:cubicBezTo>
                  <a:cubicBezTo>
                    <a:pt x="1772" y="15"/>
                    <a:pt x="1532" y="1"/>
                    <a:pt x="129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834;p56">
              <a:extLst>
                <a:ext uri="{FF2B5EF4-FFF2-40B4-BE49-F238E27FC236}">
                  <a16:creationId xmlns:a16="http://schemas.microsoft.com/office/drawing/2014/main" id="{FB730C16-58C4-8FC2-6675-D7DD4DF52975}"/>
                </a:ext>
              </a:extLst>
            </p:cNvPr>
            <p:cNvSpPr/>
            <p:nvPr/>
          </p:nvSpPr>
          <p:spPr>
            <a:xfrm>
              <a:off x="7462339" y="2061470"/>
              <a:ext cx="21367" cy="1517"/>
            </a:xfrm>
            <a:custGeom>
              <a:avLst/>
              <a:gdLst/>
              <a:ahLst/>
              <a:cxnLst/>
              <a:rect l="l" t="t" r="r" b="b"/>
              <a:pathLst>
                <a:path w="831" h="59" extrusionOk="0">
                  <a:moveTo>
                    <a:pt x="547" y="1"/>
                  </a:moveTo>
                  <a:cubicBezTo>
                    <a:pt x="375" y="1"/>
                    <a:pt x="204" y="3"/>
                    <a:pt x="35" y="3"/>
                  </a:cubicBezTo>
                  <a:cubicBezTo>
                    <a:pt x="1" y="8"/>
                    <a:pt x="1" y="52"/>
                    <a:pt x="35" y="57"/>
                  </a:cubicBezTo>
                  <a:cubicBezTo>
                    <a:pt x="204" y="57"/>
                    <a:pt x="375" y="59"/>
                    <a:pt x="547" y="59"/>
                  </a:cubicBezTo>
                  <a:cubicBezTo>
                    <a:pt x="633" y="59"/>
                    <a:pt x="720" y="58"/>
                    <a:pt x="806" y="57"/>
                  </a:cubicBezTo>
                  <a:cubicBezTo>
                    <a:pt x="830" y="47"/>
                    <a:pt x="830" y="8"/>
                    <a:pt x="806" y="3"/>
                  </a:cubicBezTo>
                  <a:cubicBezTo>
                    <a:pt x="720" y="1"/>
                    <a:pt x="633" y="1"/>
                    <a:pt x="5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835;p56">
              <a:extLst>
                <a:ext uri="{FF2B5EF4-FFF2-40B4-BE49-F238E27FC236}">
                  <a16:creationId xmlns:a16="http://schemas.microsoft.com/office/drawing/2014/main" id="{1D260818-DCF4-8EB1-CBF6-20FE8444C4DD}"/>
                </a:ext>
              </a:extLst>
            </p:cNvPr>
            <p:cNvSpPr/>
            <p:nvPr/>
          </p:nvSpPr>
          <p:spPr>
            <a:xfrm>
              <a:off x="7465862" y="1965948"/>
              <a:ext cx="14553" cy="2417"/>
            </a:xfrm>
            <a:custGeom>
              <a:avLst/>
              <a:gdLst/>
              <a:ahLst/>
              <a:cxnLst/>
              <a:rect l="l" t="t" r="r" b="b"/>
              <a:pathLst>
                <a:path w="566" h="94" extrusionOk="0">
                  <a:moveTo>
                    <a:pt x="532" y="1"/>
                  </a:moveTo>
                  <a:cubicBezTo>
                    <a:pt x="530" y="1"/>
                    <a:pt x="529" y="1"/>
                    <a:pt x="527" y="1"/>
                  </a:cubicBezTo>
                  <a:cubicBezTo>
                    <a:pt x="361" y="11"/>
                    <a:pt x="201" y="21"/>
                    <a:pt x="35" y="35"/>
                  </a:cubicBezTo>
                  <a:cubicBezTo>
                    <a:pt x="1" y="35"/>
                    <a:pt x="1" y="94"/>
                    <a:pt x="35" y="94"/>
                  </a:cubicBezTo>
                  <a:cubicBezTo>
                    <a:pt x="201" y="84"/>
                    <a:pt x="361" y="69"/>
                    <a:pt x="527" y="55"/>
                  </a:cubicBezTo>
                  <a:cubicBezTo>
                    <a:pt x="560" y="55"/>
                    <a:pt x="566" y="1"/>
                    <a:pt x="53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36;p56">
              <a:extLst>
                <a:ext uri="{FF2B5EF4-FFF2-40B4-BE49-F238E27FC236}">
                  <a16:creationId xmlns:a16="http://schemas.microsoft.com/office/drawing/2014/main" id="{9BE9FB99-9FFC-CBD5-564B-F0EF54E990BC}"/>
                </a:ext>
              </a:extLst>
            </p:cNvPr>
            <p:cNvSpPr/>
            <p:nvPr/>
          </p:nvSpPr>
          <p:spPr>
            <a:xfrm>
              <a:off x="7461465" y="1907863"/>
              <a:ext cx="22241" cy="1877"/>
            </a:xfrm>
            <a:custGeom>
              <a:avLst/>
              <a:gdLst/>
              <a:ahLst/>
              <a:cxnLst/>
              <a:rect l="l" t="t" r="r" b="b"/>
              <a:pathLst>
                <a:path w="865" h="73" extrusionOk="0">
                  <a:moveTo>
                    <a:pt x="571" y="0"/>
                  </a:moveTo>
                  <a:cubicBezTo>
                    <a:pt x="392" y="0"/>
                    <a:pt x="212" y="7"/>
                    <a:pt x="30" y="7"/>
                  </a:cubicBezTo>
                  <a:cubicBezTo>
                    <a:pt x="1" y="12"/>
                    <a:pt x="1" y="55"/>
                    <a:pt x="30" y="65"/>
                  </a:cubicBezTo>
                  <a:cubicBezTo>
                    <a:pt x="193" y="68"/>
                    <a:pt x="356" y="73"/>
                    <a:pt x="520" y="73"/>
                  </a:cubicBezTo>
                  <a:cubicBezTo>
                    <a:pt x="626" y="73"/>
                    <a:pt x="733" y="71"/>
                    <a:pt x="840" y="65"/>
                  </a:cubicBezTo>
                  <a:cubicBezTo>
                    <a:pt x="864" y="51"/>
                    <a:pt x="864" y="16"/>
                    <a:pt x="840" y="7"/>
                  </a:cubicBezTo>
                  <a:cubicBezTo>
                    <a:pt x="750" y="2"/>
                    <a:pt x="661" y="0"/>
                    <a:pt x="57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837;p56">
              <a:extLst>
                <a:ext uri="{FF2B5EF4-FFF2-40B4-BE49-F238E27FC236}">
                  <a16:creationId xmlns:a16="http://schemas.microsoft.com/office/drawing/2014/main" id="{EE8D1B6B-4C2C-E65E-5365-1C24E0D4ABAE}"/>
                </a:ext>
              </a:extLst>
            </p:cNvPr>
            <p:cNvSpPr/>
            <p:nvPr/>
          </p:nvSpPr>
          <p:spPr>
            <a:xfrm>
              <a:off x="7452723" y="1797840"/>
              <a:ext cx="37103" cy="3857"/>
            </a:xfrm>
            <a:custGeom>
              <a:avLst/>
              <a:gdLst/>
              <a:ahLst/>
              <a:cxnLst/>
              <a:rect l="l" t="t" r="r" b="b"/>
              <a:pathLst>
                <a:path w="1443" h="150" extrusionOk="0">
                  <a:moveTo>
                    <a:pt x="843" y="0"/>
                  </a:moveTo>
                  <a:cubicBezTo>
                    <a:pt x="575" y="0"/>
                    <a:pt x="308" y="23"/>
                    <a:pt x="43" y="67"/>
                  </a:cubicBezTo>
                  <a:cubicBezTo>
                    <a:pt x="1" y="76"/>
                    <a:pt x="9" y="150"/>
                    <a:pt x="54" y="150"/>
                  </a:cubicBezTo>
                  <a:cubicBezTo>
                    <a:pt x="55" y="150"/>
                    <a:pt x="56" y="150"/>
                    <a:pt x="58" y="149"/>
                  </a:cubicBezTo>
                  <a:cubicBezTo>
                    <a:pt x="348" y="114"/>
                    <a:pt x="642" y="96"/>
                    <a:pt x="936" y="96"/>
                  </a:cubicBezTo>
                  <a:cubicBezTo>
                    <a:pt x="1087" y="96"/>
                    <a:pt x="1239" y="101"/>
                    <a:pt x="1390" y="110"/>
                  </a:cubicBezTo>
                  <a:cubicBezTo>
                    <a:pt x="1391" y="111"/>
                    <a:pt x="1393" y="111"/>
                    <a:pt x="1394" y="111"/>
                  </a:cubicBezTo>
                  <a:cubicBezTo>
                    <a:pt x="1443" y="111"/>
                    <a:pt x="1437" y="37"/>
                    <a:pt x="1390" y="32"/>
                  </a:cubicBezTo>
                  <a:cubicBezTo>
                    <a:pt x="1208" y="11"/>
                    <a:pt x="1026" y="0"/>
                    <a:pt x="84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30737467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300">
        <p159:morph option="byObject"/>
      </p:transition>
    </mc:Choice>
    <mc:Fallback>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114"/>
        <p:cNvGrpSpPr/>
        <p:nvPr/>
      </p:nvGrpSpPr>
      <p:grpSpPr>
        <a:xfrm>
          <a:off x="0" y="0"/>
          <a:ext cx="0" cy="0"/>
          <a:chOff x="0" y="0"/>
          <a:chExt cx="0" cy="0"/>
        </a:xfrm>
      </p:grpSpPr>
      <p:grpSp>
        <p:nvGrpSpPr>
          <p:cNvPr id="2115" name="Google Shape;2115;p49"/>
          <p:cNvGrpSpPr/>
          <p:nvPr/>
        </p:nvGrpSpPr>
        <p:grpSpPr>
          <a:xfrm>
            <a:off x="5921440" y="1340921"/>
            <a:ext cx="1805195" cy="3262812"/>
            <a:chOff x="2395050" y="238150"/>
            <a:chExt cx="2898050" cy="5238100"/>
          </a:xfrm>
        </p:grpSpPr>
        <p:sp>
          <p:nvSpPr>
            <p:cNvPr id="2116" name="Google Shape;2116;p49"/>
            <p:cNvSpPr/>
            <p:nvPr/>
          </p:nvSpPr>
          <p:spPr>
            <a:xfrm>
              <a:off x="2395050" y="238150"/>
              <a:ext cx="2898050" cy="4548575"/>
            </a:xfrm>
            <a:custGeom>
              <a:avLst/>
              <a:gdLst/>
              <a:ahLst/>
              <a:cxnLst/>
              <a:rect l="l" t="t" r="r" b="b"/>
              <a:pathLst>
                <a:path w="115922" h="181943" extrusionOk="0">
                  <a:moveTo>
                    <a:pt x="57517" y="533"/>
                  </a:moveTo>
                  <a:cubicBezTo>
                    <a:pt x="59707" y="533"/>
                    <a:pt x="61912" y="956"/>
                    <a:pt x="64058" y="1806"/>
                  </a:cubicBezTo>
                  <a:cubicBezTo>
                    <a:pt x="67600" y="3206"/>
                    <a:pt x="70879" y="5708"/>
                    <a:pt x="73556" y="9036"/>
                  </a:cubicBezTo>
                  <a:cubicBezTo>
                    <a:pt x="74805" y="10596"/>
                    <a:pt x="75612" y="11955"/>
                    <a:pt x="76087" y="13316"/>
                  </a:cubicBezTo>
                  <a:cubicBezTo>
                    <a:pt x="76554" y="14671"/>
                    <a:pt x="76729" y="16139"/>
                    <a:pt x="76899" y="17557"/>
                  </a:cubicBezTo>
                  <a:cubicBezTo>
                    <a:pt x="76933" y="17830"/>
                    <a:pt x="76962" y="18101"/>
                    <a:pt x="76996" y="18368"/>
                  </a:cubicBezTo>
                  <a:cubicBezTo>
                    <a:pt x="77059" y="18845"/>
                    <a:pt x="77123" y="19316"/>
                    <a:pt x="77190" y="19788"/>
                  </a:cubicBezTo>
                  <a:cubicBezTo>
                    <a:pt x="77467" y="21760"/>
                    <a:pt x="77749" y="23801"/>
                    <a:pt x="77550" y="25788"/>
                  </a:cubicBezTo>
                  <a:cubicBezTo>
                    <a:pt x="77394" y="27333"/>
                    <a:pt x="76733" y="30331"/>
                    <a:pt x="74134" y="33522"/>
                  </a:cubicBezTo>
                  <a:cubicBezTo>
                    <a:pt x="73979" y="33717"/>
                    <a:pt x="73814" y="33906"/>
                    <a:pt x="73643" y="34100"/>
                  </a:cubicBezTo>
                  <a:cubicBezTo>
                    <a:pt x="72045" y="35903"/>
                    <a:pt x="69806" y="37744"/>
                    <a:pt x="66667" y="39401"/>
                  </a:cubicBezTo>
                  <a:cubicBezTo>
                    <a:pt x="64355" y="40615"/>
                    <a:pt x="62396" y="41305"/>
                    <a:pt x="60501" y="41568"/>
                  </a:cubicBezTo>
                  <a:cubicBezTo>
                    <a:pt x="59942" y="41645"/>
                    <a:pt x="59373" y="41683"/>
                    <a:pt x="58800" y="41683"/>
                  </a:cubicBezTo>
                  <a:cubicBezTo>
                    <a:pt x="54275" y="41683"/>
                    <a:pt x="49413" y="39309"/>
                    <a:pt x="45717" y="35217"/>
                  </a:cubicBezTo>
                  <a:cubicBezTo>
                    <a:pt x="45654" y="35150"/>
                    <a:pt x="45591" y="35076"/>
                    <a:pt x="45524" y="35004"/>
                  </a:cubicBezTo>
                  <a:cubicBezTo>
                    <a:pt x="45430" y="34897"/>
                    <a:pt x="45334" y="34785"/>
                    <a:pt x="45242" y="34674"/>
                  </a:cubicBezTo>
                  <a:cubicBezTo>
                    <a:pt x="40694" y="29324"/>
                    <a:pt x="38649" y="22353"/>
                    <a:pt x="39766" y="15930"/>
                  </a:cubicBezTo>
                  <a:cubicBezTo>
                    <a:pt x="40737" y="10323"/>
                    <a:pt x="44100" y="5538"/>
                    <a:pt x="48982" y="2802"/>
                  </a:cubicBezTo>
                  <a:cubicBezTo>
                    <a:pt x="51674" y="1294"/>
                    <a:pt x="54581" y="533"/>
                    <a:pt x="57517" y="533"/>
                  </a:cubicBezTo>
                  <a:close/>
                  <a:moveTo>
                    <a:pt x="99424" y="33114"/>
                  </a:moveTo>
                  <a:cubicBezTo>
                    <a:pt x="101505" y="33114"/>
                    <a:pt x="103648" y="33246"/>
                    <a:pt x="105509" y="33731"/>
                  </a:cubicBezTo>
                  <a:cubicBezTo>
                    <a:pt x="111520" y="35296"/>
                    <a:pt x="112370" y="39566"/>
                    <a:pt x="112433" y="43113"/>
                  </a:cubicBezTo>
                  <a:cubicBezTo>
                    <a:pt x="112550" y="49137"/>
                    <a:pt x="112662" y="53772"/>
                    <a:pt x="112774" y="58407"/>
                  </a:cubicBezTo>
                  <a:cubicBezTo>
                    <a:pt x="112885" y="63042"/>
                    <a:pt x="113001" y="67677"/>
                    <a:pt x="113113" y="73696"/>
                  </a:cubicBezTo>
                  <a:lnTo>
                    <a:pt x="114765" y="162936"/>
                  </a:lnTo>
                  <a:cubicBezTo>
                    <a:pt x="114853" y="167688"/>
                    <a:pt x="113978" y="172857"/>
                    <a:pt x="106817" y="175155"/>
                  </a:cubicBezTo>
                  <a:cubicBezTo>
                    <a:pt x="103863" y="176106"/>
                    <a:pt x="100175" y="176384"/>
                    <a:pt x="96925" y="176631"/>
                  </a:cubicBezTo>
                  <a:lnTo>
                    <a:pt x="39999" y="180927"/>
                  </a:lnTo>
                  <a:cubicBezTo>
                    <a:pt x="36991" y="181154"/>
                    <a:pt x="33915" y="181387"/>
                    <a:pt x="30856" y="181387"/>
                  </a:cubicBezTo>
                  <a:cubicBezTo>
                    <a:pt x="29267" y="181387"/>
                    <a:pt x="27682" y="181324"/>
                    <a:pt x="26114" y="181165"/>
                  </a:cubicBezTo>
                  <a:cubicBezTo>
                    <a:pt x="15347" y="180081"/>
                    <a:pt x="8118" y="175193"/>
                    <a:pt x="4635" y="166638"/>
                  </a:cubicBezTo>
                  <a:cubicBezTo>
                    <a:pt x="3012" y="162654"/>
                    <a:pt x="3285" y="156513"/>
                    <a:pt x="3523" y="151091"/>
                  </a:cubicBezTo>
                  <a:cubicBezTo>
                    <a:pt x="3624" y="148759"/>
                    <a:pt x="3727" y="146554"/>
                    <a:pt x="3653" y="144765"/>
                  </a:cubicBezTo>
                  <a:lnTo>
                    <a:pt x="3372" y="137672"/>
                  </a:lnTo>
                  <a:cubicBezTo>
                    <a:pt x="2084" y="105849"/>
                    <a:pt x="1069" y="80712"/>
                    <a:pt x="5985" y="47826"/>
                  </a:cubicBezTo>
                  <a:cubicBezTo>
                    <a:pt x="6525" y="44230"/>
                    <a:pt x="7259" y="41048"/>
                    <a:pt x="10795" y="38560"/>
                  </a:cubicBezTo>
                  <a:cubicBezTo>
                    <a:pt x="14997" y="35601"/>
                    <a:pt x="22388" y="35047"/>
                    <a:pt x="29942" y="35047"/>
                  </a:cubicBezTo>
                  <a:cubicBezTo>
                    <a:pt x="32265" y="35047"/>
                    <a:pt x="34597" y="35101"/>
                    <a:pt x="36860" y="35154"/>
                  </a:cubicBezTo>
                  <a:cubicBezTo>
                    <a:pt x="39094" y="35203"/>
                    <a:pt x="41247" y="35250"/>
                    <a:pt x="43278" y="35250"/>
                  </a:cubicBezTo>
                  <a:cubicBezTo>
                    <a:pt x="43859" y="35250"/>
                    <a:pt x="44429" y="35246"/>
                    <a:pt x="44989" y="35237"/>
                  </a:cubicBezTo>
                  <a:cubicBezTo>
                    <a:pt x="45028" y="35280"/>
                    <a:pt x="45067" y="35325"/>
                    <a:pt x="45110" y="35374"/>
                  </a:cubicBezTo>
                  <a:cubicBezTo>
                    <a:pt x="48978" y="39765"/>
                    <a:pt x="53953" y="42247"/>
                    <a:pt x="58734" y="42247"/>
                  </a:cubicBezTo>
                  <a:cubicBezTo>
                    <a:pt x="59350" y="42247"/>
                    <a:pt x="59967" y="42204"/>
                    <a:pt x="60579" y="42121"/>
                  </a:cubicBezTo>
                  <a:cubicBezTo>
                    <a:pt x="62537" y="41850"/>
                    <a:pt x="64553" y="41140"/>
                    <a:pt x="66925" y="39892"/>
                  </a:cubicBezTo>
                  <a:cubicBezTo>
                    <a:pt x="70360" y="38079"/>
                    <a:pt x="72744" y="36049"/>
                    <a:pt x="74401" y="34067"/>
                  </a:cubicBezTo>
                  <a:cubicBezTo>
                    <a:pt x="81476" y="33784"/>
                    <a:pt x="88554" y="33498"/>
                    <a:pt x="95627" y="33217"/>
                  </a:cubicBezTo>
                  <a:cubicBezTo>
                    <a:pt x="96811" y="33167"/>
                    <a:pt x="98105" y="33114"/>
                    <a:pt x="99424" y="33114"/>
                  </a:cubicBezTo>
                  <a:close/>
                  <a:moveTo>
                    <a:pt x="57554" y="1"/>
                  </a:moveTo>
                  <a:cubicBezTo>
                    <a:pt x="54495" y="1"/>
                    <a:pt x="51455" y="779"/>
                    <a:pt x="48710" y="2317"/>
                  </a:cubicBezTo>
                  <a:cubicBezTo>
                    <a:pt x="43681" y="5134"/>
                    <a:pt x="40218" y="10061"/>
                    <a:pt x="39217" y="15837"/>
                  </a:cubicBezTo>
                  <a:cubicBezTo>
                    <a:pt x="38100" y="22279"/>
                    <a:pt x="40077" y="29261"/>
                    <a:pt x="44527" y="34688"/>
                  </a:cubicBezTo>
                  <a:cubicBezTo>
                    <a:pt x="44096" y="34693"/>
                    <a:pt x="43658" y="34696"/>
                    <a:pt x="43214" y="34696"/>
                  </a:cubicBezTo>
                  <a:cubicBezTo>
                    <a:pt x="41223" y="34696"/>
                    <a:pt x="39101" y="34647"/>
                    <a:pt x="36905" y="34596"/>
                  </a:cubicBezTo>
                  <a:cubicBezTo>
                    <a:pt x="34623" y="34545"/>
                    <a:pt x="32271" y="34494"/>
                    <a:pt x="29931" y="34494"/>
                  </a:cubicBezTo>
                  <a:cubicBezTo>
                    <a:pt x="22111" y="34494"/>
                    <a:pt x="14423" y="35074"/>
                    <a:pt x="9936" y="38230"/>
                  </a:cubicBezTo>
                  <a:cubicBezTo>
                    <a:pt x="6234" y="40834"/>
                    <a:pt x="5476" y="44099"/>
                    <a:pt x="4922" y="47786"/>
                  </a:cubicBezTo>
                  <a:cubicBezTo>
                    <a:pt x="0" y="80697"/>
                    <a:pt x="1016" y="105844"/>
                    <a:pt x="2303" y="137686"/>
                  </a:cubicBezTo>
                  <a:lnTo>
                    <a:pt x="2585" y="144775"/>
                  </a:lnTo>
                  <a:cubicBezTo>
                    <a:pt x="2653" y="146554"/>
                    <a:pt x="2556" y="148754"/>
                    <a:pt x="2453" y="151081"/>
                  </a:cubicBezTo>
                  <a:cubicBezTo>
                    <a:pt x="2211" y="156528"/>
                    <a:pt x="1938" y="162708"/>
                    <a:pt x="3586" y="166749"/>
                  </a:cubicBezTo>
                  <a:cubicBezTo>
                    <a:pt x="7171" y="175548"/>
                    <a:pt x="14683" y="180582"/>
                    <a:pt x="25910" y="181714"/>
                  </a:cubicBezTo>
                  <a:cubicBezTo>
                    <a:pt x="27557" y="181878"/>
                    <a:pt x="29204" y="181942"/>
                    <a:pt x="30855" y="181942"/>
                  </a:cubicBezTo>
                  <a:cubicBezTo>
                    <a:pt x="33985" y="181942"/>
                    <a:pt x="37104" y="181709"/>
                    <a:pt x="40154" y="181481"/>
                  </a:cubicBezTo>
                  <a:lnTo>
                    <a:pt x="97080" y="177180"/>
                  </a:lnTo>
                  <a:cubicBezTo>
                    <a:pt x="100433" y="176928"/>
                    <a:pt x="104233" y="176642"/>
                    <a:pt x="107381" y="175631"/>
                  </a:cubicBezTo>
                  <a:cubicBezTo>
                    <a:pt x="114989" y="173187"/>
                    <a:pt x="115922" y="167838"/>
                    <a:pt x="115835" y="162930"/>
                  </a:cubicBezTo>
                  <a:lnTo>
                    <a:pt x="114182" y="73691"/>
                  </a:lnTo>
                  <a:cubicBezTo>
                    <a:pt x="114070" y="67667"/>
                    <a:pt x="113954" y="63038"/>
                    <a:pt x="113842" y="58403"/>
                  </a:cubicBezTo>
                  <a:cubicBezTo>
                    <a:pt x="113730" y="53768"/>
                    <a:pt x="113619" y="49133"/>
                    <a:pt x="113502" y="43108"/>
                  </a:cubicBezTo>
                  <a:cubicBezTo>
                    <a:pt x="113434" y="39401"/>
                    <a:pt x="112516" y="34931"/>
                    <a:pt x="105991" y="33235"/>
                  </a:cubicBezTo>
                  <a:cubicBezTo>
                    <a:pt x="103938" y="32702"/>
                    <a:pt x="101636" y="32559"/>
                    <a:pt x="99425" y="32559"/>
                  </a:cubicBezTo>
                  <a:cubicBezTo>
                    <a:pt x="98072" y="32559"/>
                    <a:pt x="96753" y="32613"/>
                    <a:pt x="95546" y="32663"/>
                  </a:cubicBezTo>
                  <a:lnTo>
                    <a:pt x="74863" y="33493"/>
                  </a:lnTo>
                  <a:cubicBezTo>
                    <a:pt x="77312" y="30331"/>
                    <a:pt x="77944" y="27386"/>
                    <a:pt x="78099" y="25846"/>
                  </a:cubicBezTo>
                  <a:cubicBezTo>
                    <a:pt x="78307" y="23790"/>
                    <a:pt x="78021" y="21716"/>
                    <a:pt x="77740" y="19709"/>
                  </a:cubicBezTo>
                  <a:cubicBezTo>
                    <a:pt x="77677" y="19243"/>
                    <a:pt x="77608" y="18772"/>
                    <a:pt x="77550" y="18301"/>
                  </a:cubicBezTo>
                  <a:cubicBezTo>
                    <a:pt x="77516" y="18029"/>
                    <a:pt x="77482" y="17761"/>
                    <a:pt x="77453" y="17489"/>
                  </a:cubicBezTo>
                  <a:cubicBezTo>
                    <a:pt x="77278" y="16041"/>
                    <a:pt x="77103" y="14545"/>
                    <a:pt x="76607" y="13137"/>
                  </a:cubicBezTo>
                  <a:cubicBezTo>
                    <a:pt x="76112" y="11708"/>
                    <a:pt x="75280" y="10298"/>
                    <a:pt x="73989" y="8691"/>
                  </a:cubicBezTo>
                  <a:cubicBezTo>
                    <a:pt x="71253" y="5285"/>
                    <a:pt x="67891" y="2725"/>
                    <a:pt x="64267" y="1286"/>
                  </a:cubicBezTo>
                  <a:cubicBezTo>
                    <a:pt x="62093" y="427"/>
                    <a:pt x="59818" y="1"/>
                    <a:pt x="5755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49"/>
            <p:cNvSpPr/>
            <p:nvPr/>
          </p:nvSpPr>
          <p:spPr>
            <a:xfrm>
              <a:off x="3863375" y="4734575"/>
              <a:ext cx="22850" cy="472025"/>
            </a:xfrm>
            <a:custGeom>
              <a:avLst/>
              <a:gdLst/>
              <a:ahLst/>
              <a:cxnLst/>
              <a:rect l="l" t="t" r="r" b="b"/>
              <a:pathLst>
                <a:path w="914" h="18881" extrusionOk="0">
                  <a:moveTo>
                    <a:pt x="272" y="0"/>
                  </a:moveTo>
                  <a:cubicBezTo>
                    <a:pt x="122" y="5"/>
                    <a:pt x="1" y="132"/>
                    <a:pt x="5" y="287"/>
                  </a:cubicBezTo>
                  <a:cubicBezTo>
                    <a:pt x="248" y="6355"/>
                    <a:pt x="360" y="12521"/>
                    <a:pt x="340" y="18598"/>
                  </a:cubicBezTo>
                  <a:cubicBezTo>
                    <a:pt x="340" y="18754"/>
                    <a:pt x="462" y="18876"/>
                    <a:pt x="617" y="18881"/>
                  </a:cubicBezTo>
                  <a:cubicBezTo>
                    <a:pt x="768" y="18881"/>
                    <a:pt x="894" y="18754"/>
                    <a:pt x="894" y="18603"/>
                  </a:cubicBezTo>
                  <a:cubicBezTo>
                    <a:pt x="914" y="12511"/>
                    <a:pt x="802" y="6346"/>
                    <a:pt x="564" y="263"/>
                  </a:cubicBezTo>
                  <a:cubicBezTo>
                    <a:pt x="554" y="112"/>
                    <a:pt x="418" y="5"/>
                    <a:pt x="27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49"/>
            <p:cNvSpPr/>
            <p:nvPr/>
          </p:nvSpPr>
          <p:spPr>
            <a:xfrm>
              <a:off x="3739225" y="5191850"/>
              <a:ext cx="282425" cy="284400"/>
            </a:xfrm>
            <a:custGeom>
              <a:avLst/>
              <a:gdLst/>
              <a:ahLst/>
              <a:cxnLst/>
              <a:rect l="l" t="t" r="r" b="b"/>
              <a:pathLst>
                <a:path w="11297" h="11376" extrusionOk="0">
                  <a:moveTo>
                    <a:pt x="6463" y="557"/>
                  </a:moveTo>
                  <a:cubicBezTo>
                    <a:pt x="7242" y="557"/>
                    <a:pt x="7954" y="769"/>
                    <a:pt x="8542" y="1187"/>
                  </a:cubicBezTo>
                  <a:cubicBezTo>
                    <a:pt x="9460" y="1843"/>
                    <a:pt x="9965" y="2848"/>
                    <a:pt x="10228" y="3572"/>
                  </a:cubicBezTo>
                  <a:cubicBezTo>
                    <a:pt x="10602" y="4612"/>
                    <a:pt x="10734" y="5749"/>
                    <a:pt x="10607" y="6852"/>
                  </a:cubicBezTo>
                  <a:cubicBezTo>
                    <a:pt x="10505" y="7727"/>
                    <a:pt x="10247" y="8456"/>
                    <a:pt x="9849" y="9014"/>
                  </a:cubicBezTo>
                  <a:cubicBezTo>
                    <a:pt x="8772" y="10529"/>
                    <a:pt x="6745" y="10821"/>
                    <a:pt x="5345" y="10821"/>
                  </a:cubicBezTo>
                  <a:cubicBezTo>
                    <a:pt x="5146" y="10821"/>
                    <a:pt x="4961" y="10815"/>
                    <a:pt x="4792" y="10806"/>
                  </a:cubicBezTo>
                  <a:cubicBezTo>
                    <a:pt x="4315" y="10777"/>
                    <a:pt x="3815" y="10729"/>
                    <a:pt x="3377" y="10525"/>
                  </a:cubicBezTo>
                  <a:cubicBezTo>
                    <a:pt x="3009" y="10355"/>
                    <a:pt x="2649" y="10059"/>
                    <a:pt x="2285" y="9616"/>
                  </a:cubicBezTo>
                  <a:cubicBezTo>
                    <a:pt x="987" y="8048"/>
                    <a:pt x="603" y="5768"/>
                    <a:pt x="1327" y="3951"/>
                  </a:cubicBezTo>
                  <a:cubicBezTo>
                    <a:pt x="1886" y="2543"/>
                    <a:pt x="3397" y="1260"/>
                    <a:pt x="5079" y="765"/>
                  </a:cubicBezTo>
                  <a:cubicBezTo>
                    <a:pt x="5554" y="625"/>
                    <a:pt x="6019" y="557"/>
                    <a:pt x="6463" y="557"/>
                  </a:cubicBezTo>
                  <a:close/>
                  <a:moveTo>
                    <a:pt x="6469" y="1"/>
                  </a:moveTo>
                  <a:cubicBezTo>
                    <a:pt x="5971" y="1"/>
                    <a:pt x="5452" y="78"/>
                    <a:pt x="4922" y="235"/>
                  </a:cubicBezTo>
                  <a:cubicBezTo>
                    <a:pt x="3086" y="774"/>
                    <a:pt x="1435" y="2188"/>
                    <a:pt x="812" y="3747"/>
                  </a:cubicBezTo>
                  <a:cubicBezTo>
                    <a:pt x="1" y="5778"/>
                    <a:pt x="414" y="8222"/>
                    <a:pt x="1857" y="9971"/>
                  </a:cubicBezTo>
                  <a:cubicBezTo>
                    <a:pt x="2274" y="10476"/>
                    <a:pt x="2697" y="10826"/>
                    <a:pt x="3149" y="11030"/>
                  </a:cubicBezTo>
                  <a:cubicBezTo>
                    <a:pt x="3664" y="11273"/>
                    <a:pt x="4227" y="11331"/>
                    <a:pt x="4763" y="11360"/>
                  </a:cubicBezTo>
                  <a:cubicBezTo>
                    <a:pt x="4942" y="11371"/>
                    <a:pt x="5137" y="11375"/>
                    <a:pt x="5346" y="11375"/>
                  </a:cubicBezTo>
                  <a:cubicBezTo>
                    <a:pt x="6866" y="11375"/>
                    <a:pt x="9086" y="11050"/>
                    <a:pt x="10301" y="9339"/>
                  </a:cubicBezTo>
                  <a:cubicBezTo>
                    <a:pt x="10757" y="8698"/>
                    <a:pt x="11044" y="7882"/>
                    <a:pt x="11156" y="6915"/>
                  </a:cubicBezTo>
                  <a:cubicBezTo>
                    <a:pt x="11297" y="5729"/>
                    <a:pt x="11156" y="4505"/>
                    <a:pt x="10748" y="3383"/>
                  </a:cubicBezTo>
                  <a:cubicBezTo>
                    <a:pt x="10335" y="2236"/>
                    <a:pt x="9684" y="1323"/>
                    <a:pt x="8862" y="735"/>
                  </a:cubicBezTo>
                  <a:cubicBezTo>
                    <a:pt x="8180" y="249"/>
                    <a:pt x="7360" y="1"/>
                    <a:pt x="646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49"/>
            <p:cNvSpPr/>
            <p:nvPr/>
          </p:nvSpPr>
          <p:spPr>
            <a:xfrm>
              <a:off x="2602625" y="4712250"/>
              <a:ext cx="1037175" cy="134950"/>
            </a:xfrm>
            <a:custGeom>
              <a:avLst/>
              <a:gdLst/>
              <a:ahLst/>
              <a:cxnLst/>
              <a:rect l="l" t="t" r="r" b="b"/>
              <a:pathLst>
                <a:path w="41487" h="5398" extrusionOk="0">
                  <a:moveTo>
                    <a:pt x="601" y="0"/>
                  </a:moveTo>
                  <a:cubicBezTo>
                    <a:pt x="555" y="0"/>
                    <a:pt x="509" y="3"/>
                    <a:pt x="462" y="10"/>
                  </a:cubicBezTo>
                  <a:cubicBezTo>
                    <a:pt x="175" y="43"/>
                    <a:pt x="0" y="199"/>
                    <a:pt x="73" y="344"/>
                  </a:cubicBezTo>
                  <a:cubicBezTo>
                    <a:pt x="817" y="1865"/>
                    <a:pt x="3736" y="3187"/>
                    <a:pt x="8759" y="4270"/>
                  </a:cubicBezTo>
                  <a:cubicBezTo>
                    <a:pt x="12210" y="5019"/>
                    <a:pt x="17350" y="5329"/>
                    <a:pt x="21013" y="5378"/>
                  </a:cubicBezTo>
                  <a:cubicBezTo>
                    <a:pt x="22072" y="5392"/>
                    <a:pt x="23083" y="5398"/>
                    <a:pt x="24059" y="5398"/>
                  </a:cubicBezTo>
                  <a:cubicBezTo>
                    <a:pt x="29680" y="5398"/>
                    <a:pt x="34208" y="5169"/>
                    <a:pt x="41000" y="4571"/>
                  </a:cubicBezTo>
                  <a:cubicBezTo>
                    <a:pt x="41291" y="4547"/>
                    <a:pt x="41486" y="4407"/>
                    <a:pt x="41437" y="4255"/>
                  </a:cubicBezTo>
                  <a:cubicBezTo>
                    <a:pt x="41395" y="4118"/>
                    <a:pt x="41169" y="4023"/>
                    <a:pt x="40919" y="4023"/>
                  </a:cubicBezTo>
                  <a:cubicBezTo>
                    <a:pt x="40886" y="4023"/>
                    <a:pt x="40853" y="4024"/>
                    <a:pt x="40820" y="4028"/>
                  </a:cubicBezTo>
                  <a:cubicBezTo>
                    <a:pt x="34085" y="4616"/>
                    <a:pt x="29598" y="4844"/>
                    <a:pt x="24027" y="4844"/>
                  </a:cubicBezTo>
                  <a:cubicBezTo>
                    <a:pt x="23068" y="4844"/>
                    <a:pt x="22077" y="4837"/>
                    <a:pt x="21036" y="4824"/>
                  </a:cubicBezTo>
                  <a:cubicBezTo>
                    <a:pt x="17636" y="4780"/>
                    <a:pt x="12486" y="4474"/>
                    <a:pt x="9172" y="3760"/>
                  </a:cubicBezTo>
                  <a:cubicBezTo>
                    <a:pt x="4474" y="2745"/>
                    <a:pt x="1763" y="1550"/>
                    <a:pt x="1113" y="209"/>
                  </a:cubicBezTo>
                  <a:cubicBezTo>
                    <a:pt x="1051" y="82"/>
                    <a:pt x="837" y="0"/>
                    <a:pt x="6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49"/>
            <p:cNvSpPr/>
            <p:nvPr/>
          </p:nvSpPr>
          <p:spPr>
            <a:xfrm>
              <a:off x="4699625" y="4673400"/>
              <a:ext cx="428900" cy="69325"/>
            </a:xfrm>
            <a:custGeom>
              <a:avLst/>
              <a:gdLst/>
              <a:ahLst/>
              <a:cxnLst/>
              <a:rect l="l" t="t" r="r" b="b"/>
              <a:pathLst>
                <a:path w="17156" h="2773" extrusionOk="0">
                  <a:moveTo>
                    <a:pt x="16546" y="0"/>
                  </a:moveTo>
                  <a:cubicBezTo>
                    <a:pt x="16456" y="0"/>
                    <a:pt x="16365" y="12"/>
                    <a:pt x="16281" y="37"/>
                  </a:cubicBezTo>
                  <a:cubicBezTo>
                    <a:pt x="15358" y="310"/>
                    <a:pt x="14274" y="445"/>
                    <a:pt x="13230" y="582"/>
                  </a:cubicBezTo>
                  <a:lnTo>
                    <a:pt x="462" y="2224"/>
                  </a:lnTo>
                  <a:cubicBezTo>
                    <a:pt x="175" y="2263"/>
                    <a:pt x="0" y="2409"/>
                    <a:pt x="74" y="2559"/>
                  </a:cubicBezTo>
                  <a:cubicBezTo>
                    <a:pt x="132" y="2685"/>
                    <a:pt x="350" y="2773"/>
                    <a:pt x="588" y="2773"/>
                  </a:cubicBezTo>
                  <a:cubicBezTo>
                    <a:pt x="632" y="2773"/>
                    <a:pt x="675" y="2768"/>
                    <a:pt x="719" y="2763"/>
                  </a:cubicBezTo>
                  <a:lnTo>
                    <a:pt x="13483" y="1122"/>
                  </a:lnTo>
                  <a:cubicBezTo>
                    <a:pt x="14604" y="981"/>
                    <a:pt x="15761" y="830"/>
                    <a:pt x="16811" y="519"/>
                  </a:cubicBezTo>
                  <a:cubicBezTo>
                    <a:pt x="17064" y="445"/>
                    <a:pt x="17156" y="276"/>
                    <a:pt x="17010" y="140"/>
                  </a:cubicBezTo>
                  <a:cubicBezTo>
                    <a:pt x="16912" y="51"/>
                    <a:pt x="16732" y="0"/>
                    <a:pt x="1654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49"/>
            <p:cNvSpPr/>
            <p:nvPr/>
          </p:nvSpPr>
          <p:spPr>
            <a:xfrm>
              <a:off x="3700025" y="4802400"/>
              <a:ext cx="97400" cy="19050"/>
            </a:xfrm>
            <a:custGeom>
              <a:avLst/>
              <a:gdLst/>
              <a:ahLst/>
              <a:cxnLst/>
              <a:rect l="l" t="t" r="r" b="b"/>
              <a:pathLst>
                <a:path w="3896" h="762" extrusionOk="0">
                  <a:moveTo>
                    <a:pt x="3323" y="1"/>
                  </a:moveTo>
                  <a:cubicBezTo>
                    <a:pt x="3301" y="1"/>
                    <a:pt x="3278" y="2"/>
                    <a:pt x="3255" y="3"/>
                  </a:cubicBezTo>
                  <a:lnTo>
                    <a:pt x="496" y="207"/>
                  </a:lnTo>
                  <a:cubicBezTo>
                    <a:pt x="198" y="232"/>
                    <a:pt x="0" y="373"/>
                    <a:pt x="39" y="523"/>
                  </a:cubicBezTo>
                  <a:cubicBezTo>
                    <a:pt x="77" y="660"/>
                    <a:pt x="306" y="761"/>
                    <a:pt x="568" y="761"/>
                  </a:cubicBezTo>
                  <a:cubicBezTo>
                    <a:pt x="593" y="761"/>
                    <a:pt x="617" y="761"/>
                    <a:pt x="646" y="756"/>
                  </a:cubicBezTo>
                  <a:lnTo>
                    <a:pt x="3405" y="552"/>
                  </a:lnTo>
                  <a:cubicBezTo>
                    <a:pt x="3696" y="533"/>
                    <a:pt x="3896" y="393"/>
                    <a:pt x="3857" y="241"/>
                  </a:cubicBezTo>
                  <a:cubicBezTo>
                    <a:pt x="3817" y="98"/>
                    <a:pt x="3587" y="1"/>
                    <a:pt x="332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49"/>
            <p:cNvSpPr/>
            <p:nvPr/>
          </p:nvSpPr>
          <p:spPr>
            <a:xfrm>
              <a:off x="2807025" y="3728681"/>
              <a:ext cx="2182775" cy="47850"/>
            </a:xfrm>
            <a:custGeom>
              <a:avLst/>
              <a:gdLst/>
              <a:ahLst/>
              <a:cxnLst/>
              <a:rect l="l" t="t" r="r" b="b"/>
              <a:pathLst>
                <a:path w="87311" h="1914" extrusionOk="0">
                  <a:moveTo>
                    <a:pt x="86805" y="1"/>
                  </a:moveTo>
                  <a:cubicBezTo>
                    <a:pt x="86783" y="1"/>
                    <a:pt x="86761" y="2"/>
                    <a:pt x="86738" y="4"/>
                  </a:cubicBezTo>
                  <a:lnTo>
                    <a:pt x="86023" y="23"/>
                  </a:lnTo>
                  <a:cubicBezTo>
                    <a:pt x="77638" y="232"/>
                    <a:pt x="69714" y="427"/>
                    <a:pt x="61591" y="1102"/>
                  </a:cubicBezTo>
                  <a:cubicBezTo>
                    <a:pt x="59369" y="1287"/>
                    <a:pt x="57066" y="1357"/>
                    <a:pt x="54726" y="1357"/>
                  </a:cubicBezTo>
                  <a:cubicBezTo>
                    <a:pt x="51120" y="1357"/>
                    <a:pt x="47427" y="1192"/>
                    <a:pt x="43809" y="1030"/>
                  </a:cubicBezTo>
                  <a:cubicBezTo>
                    <a:pt x="40272" y="873"/>
                    <a:pt x="36613" y="709"/>
                    <a:pt x="33164" y="709"/>
                  </a:cubicBezTo>
                  <a:cubicBezTo>
                    <a:pt x="20989" y="709"/>
                    <a:pt x="10324" y="651"/>
                    <a:pt x="559" y="524"/>
                  </a:cubicBezTo>
                  <a:cubicBezTo>
                    <a:pt x="307" y="524"/>
                    <a:pt x="16" y="640"/>
                    <a:pt x="11" y="791"/>
                  </a:cubicBezTo>
                  <a:cubicBezTo>
                    <a:pt x="0" y="947"/>
                    <a:pt x="234" y="1073"/>
                    <a:pt x="530" y="1077"/>
                  </a:cubicBezTo>
                  <a:cubicBezTo>
                    <a:pt x="10310" y="1205"/>
                    <a:pt x="20984" y="1268"/>
                    <a:pt x="33164" y="1268"/>
                  </a:cubicBezTo>
                  <a:cubicBezTo>
                    <a:pt x="36570" y="1268"/>
                    <a:pt x="40204" y="1427"/>
                    <a:pt x="43717" y="1584"/>
                  </a:cubicBezTo>
                  <a:cubicBezTo>
                    <a:pt x="47361" y="1743"/>
                    <a:pt x="51082" y="1914"/>
                    <a:pt x="54726" y="1914"/>
                  </a:cubicBezTo>
                  <a:cubicBezTo>
                    <a:pt x="57117" y="1914"/>
                    <a:pt x="59472" y="1840"/>
                    <a:pt x="61756" y="1651"/>
                  </a:cubicBezTo>
                  <a:cubicBezTo>
                    <a:pt x="69820" y="981"/>
                    <a:pt x="77715" y="786"/>
                    <a:pt x="86077" y="577"/>
                  </a:cubicBezTo>
                  <a:lnTo>
                    <a:pt x="86786" y="557"/>
                  </a:lnTo>
                  <a:cubicBezTo>
                    <a:pt x="87083" y="553"/>
                    <a:pt x="87311" y="422"/>
                    <a:pt x="87297" y="266"/>
                  </a:cubicBezTo>
                  <a:cubicBezTo>
                    <a:pt x="87283" y="127"/>
                    <a:pt x="87071" y="1"/>
                    <a:pt x="8680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23" name="Google Shape;2123;p49"/>
          <p:cNvGrpSpPr/>
          <p:nvPr/>
        </p:nvGrpSpPr>
        <p:grpSpPr>
          <a:xfrm>
            <a:off x="3662897" y="1340921"/>
            <a:ext cx="1805195" cy="3262812"/>
            <a:chOff x="2395050" y="238150"/>
            <a:chExt cx="2898050" cy="5238100"/>
          </a:xfrm>
        </p:grpSpPr>
        <p:sp>
          <p:nvSpPr>
            <p:cNvPr id="2124" name="Google Shape;2124;p49"/>
            <p:cNvSpPr/>
            <p:nvPr/>
          </p:nvSpPr>
          <p:spPr>
            <a:xfrm>
              <a:off x="2395050" y="238150"/>
              <a:ext cx="2898050" cy="4548575"/>
            </a:xfrm>
            <a:custGeom>
              <a:avLst/>
              <a:gdLst/>
              <a:ahLst/>
              <a:cxnLst/>
              <a:rect l="l" t="t" r="r" b="b"/>
              <a:pathLst>
                <a:path w="115922" h="181943" extrusionOk="0">
                  <a:moveTo>
                    <a:pt x="57517" y="533"/>
                  </a:moveTo>
                  <a:cubicBezTo>
                    <a:pt x="59707" y="533"/>
                    <a:pt x="61912" y="956"/>
                    <a:pt x="64058" y="1806"/>
                  </a:cubicBezTo>
                  <a:cubicBezTo>
                    <a:pt x="67600" y="3206"/>
                    <a:pt x="70879" y="5708"/>
                    <a:pt x="73556" y="9036"/>
                  </a:cubicBezTo>
                  <a:cubicBezTo>
                    <a:pt x="74805" y="10596"/>
                    <a:pt x="75612" y="11955"/>
                    <a:pt x="76087" y="13316"/>
                  </a:cubicBezTo>
                  <a:cubicBezTo>
                    <a:pt x="76554" y="14671"/>
                    <a:pt x="76729" y="16139"/>
                    <a:pt x="76899" y="17557"/>
                  </a:cubicBezTo>
                  <a:cubicBezTo>
                    <a:pt x="76933" y="17830"/>
                    <a:pt x="76962" y="18101"/>
                    <a:pt x="76996" y="18368"/>
                  </a:cubicBezTo>
                  <a:cubicBezTo>
                    <a:pt x="77059" y="18845"/>
                    <a:pt x="77123" y="19316"/>
                    <a:pt x="77190" y="19788"/>
                  </a:cubicBezTo>
                  <a:cubicBezTo>
                    <a:pt x="77467" y="21760"/>
                    <a:pt x="77749" y="23801"/>
                    <a:pt x="77550" y="25788"/>
                  </a:cubicBezTo>
                  <a:cubicBezTo>
                    <a:pt x="77394" y="27333"/>
                    <a:pt x="76733" y="30331"/>
                    <a:pt x="74134" y="33522"/>
                  </a:cubicBezTo>
                  <a:cubicBezTo>
                    <a:pt x="73979" y="33717"/>
                    <a:pt x="73814" y="33906"/>
                    <a:pt x="73643" y="34100"/>
                  </a:cubicBezTo>
                  <a:cubicBezTo>
                    <a:pt x="72045" y="35903"/>
                    <a:pt x="69806" y="37744"/>
                    <a:pt x="66667" y="39401"/>
                  </a:cubicBezTo>
                  <a:cubicBezTo>
                    <a:pt x="64355" y="40615"/>
                    <a:pt x="62396" y="41305"/>
                    <a:pt x="60501" y="41568"/>
                  </a:cubicBezTo>
                  <a:cubicBezTo>
                    <a:pt x="59942" y="41645"/>
                    <a:pt x="59373" y="41683"/>
                    <a:pt x="58800" y="41683"/>
                  </a:cubicBezTo>
                  <a:cubicBezTo>
                    <a:pt x="54275" y="41683"/>
                    <a:pt x="49413" y="39309"/>
                    <a:pt x="45717" y="35217"/>
                  </a:cubicBezTo>
                  <a:cubicBezTo>
                    <a:pt x="45654" y="35150"/>
                    <a:pt x="45591" y="35076"/>
                    <a:pt x="45524" y="35004"/>
                  </a:cubicBezTo>
                  <a:cubicBezTo>
                    <a:pt x="45430" y="34897"/>
                    <a:pt x="45334" y="34785"/>
                    <a:pt x="45242" y="34674"/>
                  </a:cubicBezTo>
                  <a:cubicBezTo>
                    <a:pt x="40694" y="29324"/>
                    <a:pt x="38649" y="22353"/>
                    <a:pt x="39766" y="15930"/>
                  </a:cubicBezTo>
                  <a:cubicBezTo>
                    <a:pt x="40737" y="10323"/>
                    <a:pt x="44100" y="5538"/>
                    <a:pt x="48982" y="2802"/>
                  </a:cubicBezTo>
                  <a:cubicBezTo>
                    <a:pt x="51674" y="1294"/>
                    <a:pt x="54581" y="533"/>
                    <a:pt x="57517" y="533"/>
                  </a:cubicBezTo>
                  <a:close/>
                  <a:moveTo>
                    <a:pt x="99424" y="33114"/>
                  </a:moveTo>
                  <a:cubicBezTo>
                    <a:pt x="101505" y="33114"/>
                    <a:pt x="103648" y="33246"/>
                    <a:pt x="105509" y="33731"/>
                  </a:cubicBezTo>
                  <a:cubicBezTo>
                    <a:pt x="111520" y="35296"/>
                    <a:pt x="112370" y="39566"/>
                    <a:pt x="112433" y="43113"/>
                  </a:cubicBezTo>
                  <a:cubicBezTo>
                    <a:pt x="112550" y="49137"/>
                    <a:pt x="112662" y="53772"/>
                    <a:pt x="112774" y="58407"/>
                  </a:cubicBezTo>
                  <a:cubicBezTo>
                    <a:pt x="112885" y="63042"/>
                    <a:pt x="113001" y="67677"/>
                    <a:pt x="113113" y="73696"/>
                  </a:cubicBezTo>
                  <a:lnTo>
                    <a:pt x="114765" y="162936"/>
                  </a:lnTo>
                  <a:cubicBezTo>
                    <a:pt x="114853" y="167688"/>
                    <a:pt x="113978" y="172857"/>
                    <a:pt x="106817" y="175155"/>
                  </a:cubicBezTo>
                  <a:cubicBezTo>
                    <a:pt x="103863" y="176106"/>
                    <a:pt x="100175" y="176384"/>
                    <a:pt x="96925" y="176631"/>
                  </a:cubicBezTo>
                  <a:lnTo>
                    <a:pt x="39999" y="180927"/>
                  </a:lnTo>
                  <a:cubicBezTo>
                    <a:pt x="36991" y="181154"/>
                    <a:pt x="33915" y="181387"/>
                    <a:pt x="30856" y="181387"/>
                  </a:cubicBezTo>
                  <a:cubicBezTo>
                    <a:pt x="29267" y="181387"/>
                    <a:pt x="27682" y="181324"/>
                    <a:pt x="26114" y="181165"/>
                  </a:cubicBezTo>
                  <a:cubicBezTo>
                    <a:pt x="15347" y="180081"/>
                    <a:pt x="8118" y="175193"/>
                    <a:pt x="4635" y="166638"/>
                  </a:cubicBezTo>
                  <a:cubicBezTo>
                    <a:pt x="3012" y="162654"/>
                    <a:pt x="3285" y="156513"/>
                    <a:pt x="3523" y="151091"/>
                  </a:cubicBezTo>
                  <a:cubicBezTo>
                    <a:pt x="3624" y="148759"/>
                    <a:pt x="3727" y="146554"/>
                    <a:pt x="3653" y="144765"/>
                  </a:cubicBezTo>
                  <a:lnTo>
                    <a:pt x="3372" y="137672"/>
                  </a:lnTo>
                  <a:cubicBezTo>
                    <a:pt x="2084" y="105849"/>
                    <a:pt x="1069" y="80712"/>
                    <a:pt x="5985" y="47826"/>
                  </a:cubicBezTo>
                  <a:cubicBezTo>
                    <a:pt x="6525" y="44230"/>
                    <a:pt x="7259" y="41048"/>
                    <a:pt x="10795" y="38560"/>
                  </a:cubicBezTo>
                  <a:cubicBezTo>
                    <a:pt x="14997" y="35601"/>
                    <a:pt x="22388" y="35047"/>
                    <a:pt x="29942" y="35047"/>
                  </a:cubicBezTo>
                  <a:cubicBezTo>
                    <a:pt x="32265" y="35047"/>
                    <a:pt x="34597" y="35101"/>
                    <a:pt x="36860" y="35154"/>
                  </a:cubicBezTo>
                  <a:cubicBezTo>
                    <a:pt x="39094" y="35203"/>
                    <a:pt x="41247" y="35250"/>
                    <a:pt x="43278" y="35250"/>
                  </a:cubicBezTo>
                  <a:cubicBezTo>
                    <a:pt x="43859" y="35250"/>
                    <a:pt x="44429" y="35246"/>
                    <a:pt x="44989" y="35237"/>
                  </a:cubicBezTo>
                  <a:cubicBezTo>
                    <a:pt x="45028" y="35280"/>
                    <a:pt x="45067" y="35325"/>
                    <a:pt x="45110" y="35374"/>
                  </a:cubicBezTo>
                  <a:cubicBezTo>
                    <a:pt x="48978" y="39765"/>
                    <a:pt x="53953" y="42247"/>
                    <a:pt x="58734" y="42247"/>
                  </a:cubicBezTo>
                  <a:cubicBezTo>
                    <a:pt x="59350" y="42247"/>
                    <a:pt x="59967" y="42204"/>
                    <a:pt x="60579" y="42121"/>
                  </a:cubicBezTo>
                  <a:cubicBezTo>
                    <a:pt x="62537" y="41850"/>
                    <a:pt x="64553" y="41140"/>
                    <a:pt x="66925" y="39892"/>
                  </a:cubicBezTo>
                  <a:cubicBezTo>
                    <a:pt x="70360" y="38079"/>
                    <a:pt x="72744" y="36049"/>
                    <a:pt x="74401" y="34067"/>
                  </a:cubicBezTo>
                  <a:cubicBezTo>
                    <a:pt x="81476" y="33784"/>
                    <a:pt x="88554" y="33498"/>
                    <a:pt x="95627" y="33217"/>
                  </a:cubicBezTo>
                  <a:cubicBezTo>
                    <a:pt x="96811" y="33167"/>
                    <a:pt x="98105" y="33114"/>
                    <a:pt x="99424" y="33114"/>
                  </a:cubicBezTo>
                  <a:close/>
                  <a:moveTo>
                    <a:pt x="57554" y="1"/>
                  </a:moveTo>
                  <a:cubicBezTo>
                    <a:pt x="54495" y="1"/>
                    <a:pt x="51455" y="779"/>
                    <a:pt x="48710" y="2317"/>
                  </a:cubicBezTo>
                  <a:cubicBezTo>
                    <a:pt x="43681" y="5134"/>
                    <a:pt x="40218" y="10061"/>
                    <a:pt x="39217" y="15837"/>
                  </a:cubicBezTo>
                  <a:cubicBezTo>
                    <a:pt x="38100" y="22279"/>
                    <a:pt x="40077" y="29261"/>
                    <a:pt x="44527" y="34688"/>
                  </a:cubicBezTo>
                  <a:cubicBezTo>
                    <a:pt x="44096" y="34693"/>
                    <a:pt x="43658" y="34696"/>
                    <a:pt x="43214" y="34696"/>
                  </a:cubicBezTo>
                  <a:cubicBezTo>
                    <a:pt x="41223" y="34696"/>
                    <a:pt x="39101" y="34647"/>
                    <a:pt x="36905" y="34596"/>
                  </a:cubicBezTo>
                  <a:cubicBezTo>
                    <a:pt x="34623" y="34545"/>
                    <a:pt x="32271" y="34494"/>
                    <a:pt x="29931" y="34494"/>
                  </a:cubicBezTo>
                  <a:cubicBezTo>
                    <a:pt x="22111" y="34494"/>
                    <a:pt x="14423" y="35074"/>
                    <a:pt x="9936" y="38230"/>
                  </a:cubicBezTo>
                  <a:cubicBezTo>
                    <a:pt x="6234" y="40834"/>
                    <a:pt x="5476" y="44099"/>
                    <a:pt x="4922" y="47786"/>
                  </a:cubicBezTo>
                  <a:cubicBezTo>
                    <a:pt x="0" y="80697"/>
                    <a:pt x="1016" y="105844"/>
                    <a:pt x="2303" y="137686"/>
                  </a:cubicBezTo>
                  <a:lnTo>
                    <a:pt x="2585" y="144775"/>
                  </a:lnTo>
                  <a:cubicBezTo>
                    <a:pt x="2653" y="146554"/>
                    <a:pt x="2556" y="148754"/>
                    <a:pt x="2453" y="151081"/>
                  </a:cubicBezTo>
                  <a:cubicBezTo>
                    <a:pt x="2211" y="156528"/>
                    <a:pt x="1938" y="162708"/>
                    <a:pt x="3586" y="166749"/>
                  </a:cubicBezTo>
                  <a:cubicBezTo>
                    <a:pt x="7171" y="175548"/>
                    <a:pt x="14683" y="180582"/>
                    <a:pt x="25910" y="181714"/>
                  </a:cubicBezTo>
                  <a:cubicBezTo>
                    <a:pt x="27557" y="181878"/>
                    <a:pt x="29204" y="181942"/>
                    <a:pt x="30855" y="181942"/>
                  </a:cubicBezTo>
                  <a:cubicBezTo>
                    <a:pt x="33985" y="181942"/>
                    <a:pt x="37104" y="181709"/>
                    <a:pt x="40154" y="181481"/>
                  </a:cubicBezTo>
                  <a:lnTo>
                    <a:pt x="97080" y="177180"/>
                  </a:lnTo>
                  <a:cubicBezTo>
                    <a:pt x="100433" y="176928"/>
                    <a:pt x="104233" y="176642"/>
                    <a:pt x="107381" y="175631"/>
                  </a:cubicBezTo>
                  <a:cubicBezTo>
                    <a:pt x="114989" y="173187"/>
                    <a:pt x="115922" y="167838"/>
                    <a:pt x="115835" y="162930"/>
                  </a:cubicBezTo>
                  <a:lnTo>
                    <a:pt x="114182" y="73691"/>
                  </a:lnTo>
                  <a:cubicBezTo>
                    <a:pt x="114070" y="67667"/>
                    <a:pt x="113954" y="63038"/>
                    <a:pt x="113842" y="58403"/>
                  </a:cubicBezTo>
                  <a:cubicBezTo>
                    <a:pt x="113730" y="53768"/>
                    <a:pt x="113619" y="49133"/>
                    <a:pt x="113502" y="43108"/>
                  </a:cubicBezTo>
                  <a:cubicBezTo>
                    <a:pt x="113434" y="39401"/>
                    <a:pt x="112516" y="34931"/>
                    <a:pt x="105991" y="33235"/>
                  </a:cubicBezTo>
                  <a:cubicBezTo>
                    <a:pt x="103938" y="32702"/>
                    <a:pt x="101636" y="32559"/>
                    <a:pt x="99425" y="32559"/>
                  </a:cubicBezTo>
                  <a:cubicBezTo>
                    <a:pt x="98072" y="32559"/>
                    <a:pt x="96753" y="32613"/>
                    <a:pt x="95546" y="32663"/>
                  </a:cubicBezTo>
                  <a:lnTo>
                    <a:pt x="74863" y="33493"/>
                  </a:lnTo>
                  <a:cubicBezTo>
                    <a:pt x="77312" y="30331"/>
                    <a:pt x="77944" y="27386"/>
                    <a:pt x="78099" y="25846"/>
                  </a:cubicBezTo>
                  <a:cubicBezTo>
                    <a:pt x="78307" y="23790"/>
                    <a:pt x="78021" y="21716"/>
                    <a:pt x="77740" y="19709"/>
                  </a:cubicBezTo>
                  <a:cubicBezTo>
                    <a:pt x="77677" y="19243"/>
                    <a:pt x="77608" y="18772"/>
                    <a:pt x="77550" y="18301"/>
                  </a:cubicBezTo>
                  <a:cubicBezTo>
                    <a:pt x="77516" y="18029"/>
                    <a:pt x="77482" y="17761"/>
                    <a:pt x="77453" y="17489"/>
                  </a:cubicBezTo>
                  <a:cubicBezTo>
                    <a:pt x="77278" y="16041"/>
                    <a:pt x="77103" y="14545"/>
                    <a:pt x="76607" y="13137"/>
                  </a:cubicBezTo>
                  <a:cubicBezTo>
                    <a:pt x="76112" y="11708"/>
                    <a:pt x="75280" y="10298"/>
                    <a:pt x="73989" y="8691"/>
                  </a:cubicBezTo>
                  <a:cubicBezTo>
                    <a:pt x="71253" y="5285"/>
                    <a:pt x="67891" y="2725"/>
                    <a:pt x="64267" y="1286"/>
                  </a:cubicBezTo>
                  <a:cubicBezTo>
                    <a:pt x="62093" y="427"/>
                    <a:pt x="59818" y="1"/>
                    <a:pt x="5755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49"/>
            <p:cNvSpPr/>
            <p:nvPr/>
          </p:nvSpPr>
          <p:spPr>
            <a:xfrm>
              <a:off x="3863375" y="4734575"/>
              <a:ext cx="22850" cy="472025"/>
            </a:xfrm>
            <a:custGeom>
              <a:avLst/>
              <a:gdLst/>
              <a:ahLst/>
              <a:cxnLst/>
              <a:rect l="l" t="t" r="r" b="b"/>
              <a:pathLst>
                <a:path w="914" h="18881" extrusionOk="0">
                  <a:moveTo>
                    <a:pt x="272" y="0"/>
                  </a:moveTo>
                  <a:cubicBezTo>
                    <a:pt x="122" y="5"/>
                    <a:pt x="1" y="132"/>
                    <a:pt x="5" y="287"/>
                  </a:cubicBezTo>
                  <a:cubicBezTo>
                    <a:pt x="248" y="6355"/>
                    <a:pt x="360" y="12521"/>
                    <a:pt x="340" y="18598"/>
                  </a:cubicBezTo>
                  <a:cubicBezTo>
                    <a:pt x="340" y="18754"/>
                    <a:pt x="462" y="18876"/>
                    <a:pt x="617" y="18881"/>
                  </a:cubicBezTo>
                  <a:cubicBezTo>
                    <a:pt x="768" y="18881"/>
                    <a:pt x="894" y="18754"/>
                    <a:pt x="894" y="18603"/>
                  </a:cubicBezTo>
                  <a:cubicBezTo>
                    <a:pt x="914" y="12511"/>
                    <a:pt x="802" y="6346"/>
                    <a:pt x="564" y="263"/>
                  </a:cubicBezTo>
                  <a:cubicBezTo>
                    <a:pt x="554" y="112"/>
                    <a:pt x="418" y="5"/>
                    <a:pt x="27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49"/>
            <p:cNvSpPr/>
            <p:nvPr/>
          </p:nvSpPr>
          <p:spPr>
            <a:xfrm>
              <a:off x="3739225" y="5191850"/>
              <a:ext cx="282425" cy="284400"/>
            </a:xfrm>
            <a:custGeom>
              <a:avLst/>
              <a:gdLst/>
              <a:ahLst/>
              <a:cxnLst/>
              <a:rect l="l" t="t" r="r" b="b"/>
              <a:pathLst>
                <a:path w="11297" h="11376" extrusionOk="0">
                  <a:moveTo>
                    <a:pt x="6463" y="557"/>
                  </a:moveTo>
                  <a:cubicBezTo>
                    <a:pt x="7242" y="557"/>
                    <a:pt x="7954" y="769"/>
                    <a:pt x="8542" y="1187"/>
                  </a:cubicBezTo>
                  <a:cubicBezTo>
                    <a:pt x="9460" y="1843"/>
                    <a:pt x="9965" y="2848"/>
                    <a:pt x="10228" y="3572"/>
                  </a:cubicBezTo>
                  <a:cubicBezTo>
                    <a:pt x="10602" y="4612"/>
                    <a:pt x="10734" y="5749"/>
                    <a:pt x="10607" y="6852"/>
                  </a:cubicBezTo>
                  <a:cubicBezTo>
                    <a:pt x="10505" y="7727"/>
                    <a:pt x="10247" y="8456"/>
                    <a:pt x="9849" y="9014"/>
                  </a:cubicBezTo>
                  <a:cubicBezTo>
                    <a:pt x="8772" y="10529"/>
                    <a:pt x="6745" y="10821"/>
                    <a:pt x="5345" y="10821"/>
                  </a:cubicBezTo>
                  <a:cubicBezTo>
                    <a:pt x="5146" y="10821"/>
                    <a:pt x="4961" y="10815"/>
                    <a:pt x="4792" y="10806"/>
                  </a:cubicBezTo>
                  <a:cubicBezTo>
                    <a:pt x="4315" y="10777"/>
                    <a:pt x="3815" y="10729"/>
                    <a:pt x="3377" y="10525"/>
                  </a:cubicBezTo>
                  <a:cubicBezTo>
                    <a:pt x="3009" y="10355"/>
                    <a:pt x="2649" y="10059"/>
                    <a:pt x="2285" y="9616"/>
                  </a:cubicBezTo>
                  <a:cubicBezTo>
                    <a:pt x="987" y="8048"/>
                    <a:pt x="603" y="5768"/>
                    <a:pt x="1327" y="3951"/>
                  </a:cubicBezTo>
                  <a:cubicBezTo>
                    <a:pt x="1886" y="2543"/>
                    <a:pt x="3397" y="1260"/>
                    <a:pt x="5079" y="765"/>
                  </a:cubicBezTo>
                  <a:cubicBezTo>
                    <a:pt x="5554" y="625"/>
                    <a:pt x="6019" y="557"/>
                    <a:pt x="6463" y="557"/>
                  </a:cubicBezTo>
                  <a:close/>
                  <a:moveTo>
                    <a:pt x="6469" y="1"/>
                  </a:moveTo>
                  <a:cubicBezTo>
                    <a:pt x="5971" y="1"/>
                    <a:pt x="5452" y="78"/>
                    <a:pt x="4922" y="235"/>
                  </a:cubicBezTo>
                  <a:cubicBezTo>
                    <a:pt x="3086" y="774"/>
                    <a:pt x="1435" y="2188"/>
                    <a:pt x="812" y="3747"/>
                  </a:cubicBezTo>
                  <a:cubicBezTo>
                    <a:pt x="1" y="5778"/>
                    <a:pt x="414" y="8222"/>
                    <a:pt x="1857" y="9971"/>
                  </a:cubicBezTo>
                  <a:cubicBezTo>
                    <a:pt x="2274" y="10476"/>
                    <a:pt x="2697" y="10826"/>
                    <a:pt x="3149" y="11030"/>
                  </a:cubicBezTo>
                  <a:cubicBezTo>
                    <a:pt x="3664" y="11273"/>
                    <a:pt x="4227" y="11331"/>
                    <a:pt x="4763" y="11360"/>
                  </a:cubicBezTo>
                  <a:cubicBezTo>
                    <a:pt x="4942" y="11371"/>
                    <a:pt x="5137" y="11375"/>
                    <a:pt x="5346" y="11375"/>
                  </a:cubicBezTo>
                  <a:cubicBezTo>
                    <a:pt x="6866" y="11375"/>
                    <a:pt x="9086" y="11050"/>
                    <a:pt x="10301" y="9339"/>
                  </a:cubicBezTo>
                  <a:cubicBezTo>
                    <a:pt x="10757" y="8698"/>
                    <a:pt x="11044" y="7882"/>
                    <a:pt x="11156" y="6915"/>
                  </a:cubicBezTo>
                  <a:cubicBezTo>
                    <a:pt x="11297" y="5729"/>
                    <a:pt x="11156" y="4505"/>
                    <a:pt x="10748" y="3383"/>
                  </a:cubicBezTo>
                  <a:cubicBezTo>
                    <a:pt x="10335" y="2236"/>
                    <a:pt x="9684" y="1323"/>
                    <a:pt x="8862" y="735"/>
                  </a:cubicBezTo>
                  <a:cubicBezTo>
                    <a:pt x="8180" y="249"/>
                    <a:pt x="7360" y="1"/>
                    <a:pt x="646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49"/>
            <p:cNvSpPr/>
            <p:nvPr/>
          </p:nvSpPr>
          <p:spPr>
            <a:xfrm>
              <a:off x="2602625" y="4712250"/>
              <a:ext cx="1037175" cy="134950"/>
            </a:xfrm>
            <a:custGeom>
              <a:avLst/>
              <a:gdLst/>
              <a:ahLst/>
              <a:cxnLst/>
              <a:rect l="l" t="t" r="r" b="b"/>
              <a:pathLst>
                <a:path w="41487" h="5398" extrusionOk="0">
                  <a:moveTo>
                    <a:pt x="601" y="0"/>
                  </a:moveTo>
                  <a:cubicBezTo>
                    <a:pt x="555" y="0"/>
                    <a:pt x="509" y="3"/>
                    <a:pt x="462" y="10"/>
                  </a:cubicBezTo>
                  <a:cubicBezTo>
                    <a:pt x="175" y="43"/>
                    <a:pt x="0" y="199"/>
                    <a:pt x="73" y="344"/>
                  </a:cubicBezTo>
                  <a:cubicBezTo>
                    <a:pt x="817" y="1865"/>
                    <a:pt x="3736" y="3187"/>
                    <a:pt x="8759" y="4270"/>
                  </a:cubicBezTo>
                  <a:cubicBezTo>
                    <a:pt x="12210" y="5019"/>
                    <a:pt x="17350" y="5329"/>
                    <a:pt x="21013" y="5378"/>
                  </a:cubicBezTo>
                  <a:cubicBezTo>
                    <a:pt x="22072" y="5392"/>
                    <a:pt x="23083" y="5398"/>
                    <a:pt x="24059" y="5398"/>
                  </a:cubicBezTo>
                  <a:cubicBezTo>
                    <a:pt x="29680" y="5398"/>
                    <a:pt x="34208" y="5169"/>
                    <a:pt x="41000" y="4571"/>
                  </a:cubicBezTo>
                  <a:cubicBezTo>
                    <a:pt x="41291" y="4547"/>
                    <a:pt x="41486" y="4407"/>
                    <a:pt x="41437" y="4255"/>
                  </a:cubicBezTo>
                  <a:cubicBezTo>
                    <a:pt x="41395" y="4118"/>
                    <a:pt x="41169" y="4023"/>
                    <a:pt x="40919" y="4023"/>
                  </a:cubicBezTo>
                  <a:cubicBezTo>
                    <a:pt x="40886" y="4023"/>
                    <a:pt x="40853" y="4024"/>
                    <a:pt x="40820" y="4028"/>
                  </a:cubicBezTo>
                  <a:cubicBezTo>
                    <a:pt x="34085" y="4616"/>
                    <a:pt x="29598" y="4844"/>
                    <a:pt x="24027" y="4844"/>
                  </a:cubicBezTo>
                  <a:cubicBezTo>
                    <a:pt x="23068" y="4844"/>
                    <a:pt x="22077" y="4837"/>
                    <a:pt x="21036" y="4824"/>
                  </a:cubicBezTo>
                  <a:cubicBezTo>
                    <a:pt x="17636" y="4780"/>
                    <a:pt x="12486" y="4474"/>
                    <a:pt x="9172" y="3760"/>
                  </a:cubicBezTo>
                  <a:cubicBezTo>
                    <a:pt x="4474" y="2745"/>
                    <a:pt x="1763" y="1550"/>
                    <a:pt x="1113" y="209"/>
                  </a:cubicBezTo>
                  <a:cubicBezTo>
                    <a:pt x="1051" y="82"/>
                    <a:pt x="837" y="0"/>
                    <a:pt x="6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49"/>
            <p:cNvSpPr/>
            <p:nvPr/>
          </p:nvSpPr>
          <p:spPr>
            <a:xfrm>
              <a:off x="4699625" y="4673400"/>
              <a:ext cx="428900" cy="69325"/>
            </a:xfrm>
            <a:custGeom>
              <a:avLst/>
              <a:gdLst/>
              <a:ahLst/>
              <a:cxnLst/>
              <a:rect l="l" t="t" r="r" b="b"/>
              <a:pathLst>
                <a:path w="17156" h="2773" extrusionOk="0">
                  <a:moveTo>
                    <a:pt x="16546" y="0"/>
                  </a:moveTo>
                  <a:cubicBezTo>
                    <a:pt x="16456" y="0"/>
                    <a:pt x="16365" y="12"/>
                    <a:pt x="16281" y="37"/>
                  </a:cubicBezTo>
                  <a:cubicBezTo>
                    <a:pt x="15358" y="310"/>
                    <a:pt x="14274" y="445"/>
                    <a:pt x="13230" y="582"/>
                  </a:cubicBezTo>
                  <a:lnTo>
                    <a:pt x="462" y="2224"/>
                  </a:lnTo>
                  <a:cubicBezTo>
                    <a:pt x="175" y="2263"/>
                    <a:pt x="0" y="2409"/>
                    <a:pt x="74" y="2559"/>
                  </a:cubicBezTo>
                  <a:cubicBezTo>
                    <a:pt x="132" y="2685"/>
                    <a:pt x="350" y="2773"/>
                    <a:pt x="588" y="2773"/>
                  </a:cubicBezTo>
                  <a:cubicBezTo>
                    <a:pt x="632" y="2773"/>
                    <a:pt x="675" y="2768"/>
                    <a:pt x="719" y="2763"/>
                  </a:cubicBezTo>
                  <a:lnTo>
                    <a:pt x="13483" y="1122"/>
                  </a:lnTo>
                  <a:cubicBezTo>
                    <a:pt x="14604" y="981"/>
                    <a:pt x="15761" y="830"/>
                    <a:pt x="16811" y="519"/>
                  </a:cubicBezTo>
                  <a:cubicBezTo>
                    <a:pt x="17064" y="445"/>
                    <a:pt x="17156" y="276"/>
                    <a:pt x="17010" y="140"/>
                  </a:cubicBezTo>
                  <a:cubicBezTo>
                    <a:pt x="16912" y="51"/>
                    <a:pt x="16732" y="0"/>
                    <a:pt x="1654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49"/>
            <p:cNvSpPr/>
            <p:nvPr/>
          </p:nvSpPr>
          <p:spPr>
            <a:xfrm>
              <a:off x="3700025" y="4802400"/>
              <a:ext cx="97400" cy="19050"/>
            </a:xfrm>
            <a:custGeom>
              <a:avLst/>
              <a:gdLst/>
              <a:ahLst/>
              <a:cxnLst/>
              <a:rect l="l" t="t" r="r" b="b"/>
              <a:pathLst>
                <a:path w="3896" h="762" extrusionOk="0">
                  <a:moveTo>
                    <a:pt x="3323" y="1"/>
                  </a:moveTo>
                  <a:cubicBezTo>
                    <a:pt x="3301" y="1"/>
                    <a:pt x="3278" y="2"/>
                    <a:pt x="3255" y="3"/>
                  </a:cubicBezTo>
                  <a:lnTo>
                    <a:pt x="496" y="207"/>
                  </a:lnTo>
                  <a:cubicBezTo>
                    <a:pt x="198" y="232"/>
                    <a:pt x="0" y="373"/>
                    <a:pt x="39" y="523"/>
                  </a:cubicBezTo>
                  <a:cubicBezTo>
                    <a:pt x="77" y="660"/>
                    <a:pt x="306" y="761"/>
                    <a:pt x="568" y="761"/>
                  </a:cubicBezTo>
                  <a:cubicBezTo>
                    <a:pt x="593" y="761"/>
                    <a:pt x="617" y="761"/>
                    <a:pt x="646" y="756"/>
                  </a:cubicBezTo>
                  <a:lnTo>
                    <a:pt x="3405" y="552"/>
                  </a:lnTo>
                  <a:cubicBezTo>
                    <a:pt x="3696" y="533"/>
                    <a:pt x="3896" y="393"/>
                    <a:pt x="3857" y="241"/>
                  </a:cubicBezTo>
                  <a:cubicBezTo>
                    <a:pt x="3817" y="98"/>
                    <a:pt x="3587" y="1"/>
                    <a:pt x="332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49"/>
            <p:cNvSpPr/>
            <p:nvPr/>
          </p:nvSpPr>
          <p:spPr>
            <a:xfrm>
              <a:off x="2807025" y="3695891"/>
              <a:ext cx="2182775" cy="47850"/>
            </a:xfrm>
            <a:custGeom>
              <a:avLst/>
              <a:gdLst/>
              <a:ahLst/>
              <a:cxnLst/>
              <a:rect l="l" t="t" r="r" b="b"/>
              <a:pathLst>
                <a:path w="87311" h="1914" extrusionOk="0">
                  <a:moveTo>
                    <a:pt x="86805" y="1"/>
                  </a:moveTo>
                  <a:cubicBezTo>
                    <a:pt x="86783" y="1"/>
                    <a:pt x="86761" y="2"/>
                    <a:pt x="86738" y="4"/>
                  </a:cubicBezTo>
                  <a:lnTo>
                    <a:pt x="86023" y="23"/>
                  </a:lnTo>
                  <a:cubicBezTo>
                    <a:pt x="77638" y="232"/>
                    <a:pt x="69714" y="427"/>
                    <a:pt x="61591" y="1102"/>
                  </a:cubicBezTo>
                  <a:cubicBezTo>
                    <a:pt x="59369" y="1287"/>
                    <a:pt x="57066" y="1357"/>
                    <a:pt x="54726" y="1357"/>
                  </a:cubicBezTo>
                  <a:cubicBezTo>
                    <a:pt x="51120" y="1357"/>
                    <a:pt x="47427" y="1192"/>
                    <a:pt x="43809" y="1030"/>
                  </a:cubicBezTo>
                  <a:cubicBezTo>
                    <a:pt x="40272" y="873"/>
                    <a:pt x="36613" y="709"/>
                    <a:pt x="33164" y="709"/>
                  </a:cubicBezTo>
                  <a:cubicBezTo>
                    <a:pt x="20989" y="709"/>
                    <a:pt x="10324" y="651"/>
                    <a:pt x="559" y="524"/>
                  </a:cubicBezTo>
                  <a:cubicBezTo>
                    <a:pt x="307" y="524"/>
                    <a:pt x="16" y="640"/>
                    <a:pt x="11" y="791"/>
                  </a:cubicBezTo>
                  <a:cubicBezTo>
                    <a:pt x="0" y="947"/>
                    <a:pt x="234" y="1073"/>
                    <a:pt x="530" y="1077"/>
                  </a:cubicBezTo>
                  <a:cubicBezTo>
                    <a:pt x="10310" y="1205"/>
                    <a:pt x="20984" y="1268"/>
                    <a:pt x="33164" y="1268"/>
                  </a:cubicBezTo>
                  <a:cubicBezTo>
                    <a:pt x="36570" y="1268"/>
                    <a:pt x="40204" y="1427"/>
                    <a:pt x="43717" y="1584"/>
                  </a:cubicBezTo>
                  <a:cubicBezTo>
                    <a:pt x="47361" y="1743"/>
                    <a:pt x="51082" y="1914"/>
                    <a:pt x="54726" y="1914"/>
                  </a:cubicBezTo>
                  <a:cubicBezTo>
                    <a:pt x="57117" y="1914"/>
                    <a:pt x="59472" y="1840"/>
                    <a:pt x="61756" y="1651"/>
                  </a:cubicBezTo>
                  <a:cubicBezTo>
                    <a:pt x="69820" y="981"/>
                    <a:pt x="77715" y="786"/>
                    <a:pt x="86077" y="577"/>
                  </a:cubicBezTo>
                  <a:lnTo>
                    <a:pt x="86786" y="557"/>
                  </a:lnTo>
                  <a:cubicBezTo>
                    <a:pt x="87083" y="553"/>
                    <a:pt x="87311" y="422"/>
                    <a:pt x="87297" y="266"/>
                  </a:cubicBezTo>
                  <a:cubicBezTo>
                    <a:pt x="87283" y="127"/>
                    <a:pt x="87071" y="1"/>
                    <a:pt x="8680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31" name="Google Shape;2131;p49"/>
          <p:cNvGrpSpPr/>
          <p:nvPr/>
        </p:nvGrpSpPr>
        <p:grpSpPr>
          <a:xfrm>
            <a:off x="1417367" y="1340921"/>
            <a:ext cx="1805195" cy="3262812"/>
            <a:chOff x="2395050" y="238150"/>
            <a:chExt cx="2898050" cy="5238100"/>
          </a:xfrm>
        </p:grpSpPr>
        <p:sp>
          <p:nvSpPr>
            <p:cNvPr id="2132" name="Google Shape;2132;p49"/>
            <p:cNvSpPr/>
            <p:nvPr/>
          </p:nvSpPr>
          <p:spPr>
            <a:xfrm>
              <a:off x="2395050" y="238150"/>
              <a:ext cx="2898050" cy="4548575"/>
            </a:xfrm>
            <a:custGeom>
              <a:avLst/>
              <a:gdLst/>
              <a:ahLst/>
              <a:cxnLst/>
              <a:rect l="l" t="t" r="r" b="b"/>
              <a:pathLst>
                <a:path w="115922" h="181943" extrusionOk="0">
                  <a:moveTo>
                    <a:pt x="57517" y="533"/>
                  </a:moveTo>
                  <a:cubicBezTo>
                    <a:pt x="59707" y="533"/>
                    <a:pt x="61912" y="956"/>
                    <a:pt x="64058" y="1806"/>
                  </a:cubicBezTo>
                  <a:cubicBezTo>
                    <a:pt x="67600" y="3206"/>
                    <a:pt x="70879" y="5708"/>
                    <a:pt x="73556" y="9036"/>
                  </a:cubicBezTo>
                  <a:cubicBezTo>
                    <a:pt x="74805" y="10596"/>
                    <a:pt x="75612" y="11955"/>
                    <a:pt x="76087" y="13316"/>
                  </a:cubicBezTo>
                  <a:cubicBezTo>
                    <a:pt x="76554" y="14671"/>
                    <a:pt x="76729" y="16139"/>
                    <a:pt x="76899" y="17557"/>
                  </a:cubicBezTo>
                  <a:cubicBezTo>
                    <a:pt x="76933" y="17830"/>
                    <a:pt x="76962" y="18101"/>
                    <a:pt x="76996" y="18368"/>
                  </a:cubicBezTo>
                  <a:cubicBezTo>
                    <a:pt x="77059" y="18845"/>
                    <a:pt x="77123" y="19316"/>
                    <a:pt x="77190" y="19788"/>
                  </a:cubicBezTo>
                  <a:cubicBezTo>
                    <a:pt x="77467" y="21760"/>
                    <a:pt x="77749" y="23801"/>
                    <a:pt x="77550" y="25788"/>
                  </a:cubicBezTo>
                  <a:cubicBezTo>
                    <a:pt x="77394" y="27333"/>
                    <a:pt x="76733" y="30331"/>
                    <a:pt x="74134" y="33522"/>
                  </a:cubicBezTo>
                  <a:cubicBezTo>
                    <a:pt x="73979" y="33717"/>
                    <a:pt x="73814" y="33906"/>
                    <a:pt x="73643" y="34100"/>
                  </a:cubicBezTo>
                  <a:cubicBezTo>
                    <a:pt x="72045" y="35903"/>
                    <a:pt x="69806" y="37744"/>
                    <a:pt x="66667" y="39401"/>
                  </a:cubicBezTo>
                  <a:cubicBezTo>
                    <a:pt x="64355" y="40615"/>
                    <a:pt x="62396" y="41305"/>
                    <a:pt x="60501" y="41568"/>
                  </a:cubicBezTo>
                  <a:cubicBezTo>
                    <a:pt x="59942" y="41645"/>
                    <a:pt x="59373" y="41683"/>
                    <a:pt x="58800" y="41683"/>
                  </a:cubicBezTo>
                  <a:cubicBezTo>
                    <a:pt x="54275" y="41683"/>
                    <a:pt x="49413" y="39309"/>
                    <a:pt x="45717" y="35217"/>
                  </a:cubicBezTo>
                  <a:cubicBezTo>
                    <a:pt x="45654" y="35150"/>
                    <a:pt x="45591" y="35076"/>
                    <a:pt x="45524" y="35004"/>
                  </a:cubicBezTo>
                  <a:cubicBezTo>
                    <a:pt x="45430" y="34897"/>
                    <a:pt x="45334" y="34785"/>
                    <a:pt x="45242" y="34674"/>
                  </a:cubicBezTo>
                  <a:cubicBezTo>
                    <a:pt x="40694" y="29324"/>
                    <a:pt x="38649" y="22353"/>
                    <a:pt x="39766" y="15930"/>
                  </a:cubicBezTo>
                  <a:cubicBezTo>
                    <a:pt x="40737" y="10323"/>
                    <a:pt x="44100" y="5538"/>
                    <a:pt x="48982" y="2802"/>
                  </a:cubicBezTo>
                  <a:cubicBezTo>
                    <a:pt x="51674" y="1294"/>
                    <a:pt x="54581" y="533"/>
                    <a:pt x="57517" y="533"/>
                  </a:cubicBezTo>
                  <a:close/>
                  <a:moveTo>
                    <a:pt x="99424" y="33114"/>
                  </a:moveTo>
                  <a:cubicBezTo>
                    <a:pt x="101505" y="33114"/>
                    <a:pt x="103648" y="33246"/>
                    <a:pt x="105509" y="33731"/>
                  </a:cubicBezTo>
                  <a:cubicBezTo>
                    <a:pt x="111520" y="35296"/>
                    <a:pt x="112370" y="39566"/>
                    <a:pt x="112433" y="43113"/>
                  </a:cubicBezTo>
                  <a:cubicBezTo>
                    <a:pt x="112550" y="49137"/>
                    <a:pt x="112662" y="53772"/>
                    <a:pt x="112774" y="58407"/>
                  </a:cubicBezTo>
                  <a:cubicBezTo>
                    <a:pt x="112885" y="63042"/>
                    <a:pt x="113001" y="67677"/>
                    <a:pt x="113113" y="73696"/>
                  </a:cubicBezTo>
                  <a:lnTo>
                    <a:pt x="114765" y="162936"/>
                  </a:lnTo>
                  <a:cubicBezTo>
                    <a:pt x="114853" y="167688"/>
                    <a:pt x="113978" y="172857"/>
                    <a:pt x="106817" y="175155"/>
                  </a:cubicBezTo>
                  <a:cubicBezTo>
                    <a:pt x="103863" y="176106"/>
                    <a:pt x="100175" y="176384"/>
                    <a:pt x="96925" y="176631"/>
                  </a:cubicBezTo>
                  <a:lnTo>
                    <a:pt x="39999" y="180927"/>
                  </a:lnTo>
                  <a:cubicBezTo>
                    <a:pt x="36991" y="181154"/>
                    <a:pt x="33915" y="181387"/>
                    <a:pt x="30856" y="181387"/>
                  </a:cubicBezTo>
                  <a:cubicBezTo>
                    <a:pt x="29267" y="181387"/>
                    <a:pt x="27682" y="181324"/>
                    <a:pt x="26114" y="181165"/>
                  </a:cubicBezTo>
                  <a:cubicBezTo>
                    <a:pt x="15347" y="180081"/>
                    <a:pt x="8118" y="175193"/>
                    <a:pt x="4635" y="166638"/>
                  </a:cubicBezTo>
                  <a:cubicBezTo>
                    <a:pt x="3012" y="162654"/>
                    <a:pt x="3285" y="156513"/>
                    <a:pt x="3523" y="151091"/>
                  </a:cubicBezTo>
                  <a:cubicBezTo>
                    <a:pt x="3624" y="148759"/>
                    <a:pt x="3727" y="146554"/>
                    <a:pt x="3653" y="144765"/>
                  </a:cubicBezTo>
                  <a:lnTo>
                    <a:pt x="3372" y="137672"/>
                  </a:lnTo>
                  <a:cubicBezTo>
                    <a:pt x="2084" y="105849"/>
                    <a:pt x="1069" y="80712"/>
                    <a:pt x="5985" y="47826"/>
                  </a:cubicBezTo>
                  <a:cubicBezTo>
                    <a:pt x="6525" y="44230"/>
                    <a:pt x="7259" y="41048"/>
                    <a:pt x="10795" y="38560"/>
                  </a:cubicBezTo>
                  <a:cubicBezTo>
                    <a:pt x="14997" y="35601"/>
                    <a:pt x="22388" y="35047"/>
                    <a:pt x="29942" y="35047"/>
                  </a:cubicBezTo>
                  <a:cubicBezTo>
                    <a:pt x="32265" y="35047"/>
                    <a:pt x="34597" y="35101"/>
                    <a:pt x="36860" y="35154"/>
                  </a:cubicBezTo>
                  <a:cubicBezTo>
                    <a:pt x="39094" y="35203"/>
                    <a:pt x="41247" y="35250"/>
                    <a:pt x="43278" y="35250"/>
                  </a:cubicBezTo>
                  <a:cubicBezTo>
                    <a:pt x="43859" y="35250"/>
                    <a:pt x="44429" y="35246"/>
                    <a:pt x="44989" y="35237"/>
                  </a:cubicBezTo>
                  <a:cubicBezTo>
                    <a:pt x="45028" y="35280"/>
                    <a:pt x="45067" y="35325"/>
                    <a:pt x="45110" y="35374"/>
                  </a:cubicBezTo>
                  <a:cubicBezTo>
                    <a:pt x="48978" y="39765"/>
                    <a:pt x="53953" y="42247"/>
                    <a:pt x="58734" y="42247"/>
                  </a:cubicBezTo>
                  <a:cubicBezTo>
                    <a:pt x="59350" y="42247"/>
                    <a:pt x="59967" y="42204"/>
                    <a:pt x="60579" y="42121"/>
                  </a:cubicBezTo>
                  <a:cubicBezTo>
                    <a:pt x="62537" y="41850"/>
                    <a:pt x="64553" y="41140"/>
                    <a:pt x="66925" y="39892"/>
                  </a:cubicBezTo>
                  <a:cubicBezTo>
                    <a:pt x="70360" y="38079"/>
                    <a:pt x="72744" y="36049"/>
                    <a:pt x="74401" y="34067"/>
                  </a:cubicBezTo>
                  <a:cubicBezTo>
                    <a:pt x="81476" y="33784"/>
                    <a:pt x="88554" y="33498"/>
                    <a:pt x="95627" y="33217"/>
                  </a:cubicBezTo>
                  <a:cubicBezTo>
                    <a:pt x="96811" y="33167"/>
                    <a:pt x="98105" y="33114"/>
                    <a:pt x="99424" y="33114"/>
                  </a:cubicBezTo>
                  <a:close/>
                  <a:moveTo>
                    <a:pt x="57554" y="1"/>
                  </a:moveTo>
                  <a:cubicBezTo>
                    <a:pt x="54495" y="1"/>
                    <a:pt x="51455" y="779"/>
                    <a:pt x="48710" y="2317"/>
                  </a:cubicBezTo>
                  <a:cubicBezTo>
                    <a:pt x="43681" y="5134"/>
                    <a:pt x="40218" y="10061"/>
                    <a:pt x="39217" y="15837"/>
                  </a:cubicBezTo>
                  <a:cubicBezTo>
                    <a:pt x="38100" y="22279"/>
                    <a:pt x="40077" y="29261"/>
                    <a:pt x="44527" y="34688"/>
                  </a:cubicBezTo>
                  <a:cubicBezTo>
                    <a:pt x="44096" y="34693"/>
                    <a:pt x="43658" y="34696"/>
                    <a:pt x="43214" y="34696"/>
                  </a:cubicBezTo>
                  <a:cubicBezTo>
                    <a:pt x="41223" y="34696"/>
                    <a:pt x="39101" y="34647"/>
                    <a:pt x="36905" y="34596"/>
                  </a:cubicBezTo>
                  <a:cubicBezTo>
                    <a:pt x="34623" y="34545"/>
                    <a:pt x="32271" y="34494"/>
                    <a:pt x="29931" y="34494"/>
                  </a:cubicBezTo>
                  <a:cubicBezTo>
                    <a:pt x="22111" y="34494"/>
                    <a:pt x="14423" y="35074"/>
                    <a:pt x="9936" y="38230"/>
                  </a:cubicBezTo>
                  <a:cubicBezTo>
                    <a:pt x="6234" y="40834"/>
                    <a:pt x="5476" y="44099"/>
                    <a:pt x="4922" y="47786"/>
                  </a:cubicBezTo>
                  <a:cubicBezTo>
                    <a:pt x="0" y="80697"/>
                    <a:pt x="1016" y="105844"/>
                    <a:pt x="2303" y="137686"/>
                  </a:cubicBezTo>
                  <a:lnTo>
                    <a:pt x="2585" y="144775"/>
                  </a:lnTo>
                  <a:cubicBezTo>
                    <a:pt x="2653" y="146554"/>
                    <a:pt x="2556" y="148754"/>
                    <a:pt x="2453" y="151081"/>
                  </a:cubicBezTo>
                  <a:cubicBezTo>
                    <a:pt x="2211" y="156528"/>
                    <a:pt x="1938" y="162708"/>
                    <a:pt x="3586" y="166749"/>
                  </a:cubicBezTo>
                  <a:cubicBezTo>
                    <a:pt x="7171" y="175548"/>
                    <a:pt x="14683" y="180582"/>
                    <a:pt x="25910" y="181714"/>
                  </a:cubicBezTo>
                  <a:cubicBezTo>
                    <a:pt x="27557" y="181878"/>
                    <a:pt x="29204" y="181942"/>
                    <a:pt x="30855" y="181942"/>
                  </a:cubicBezTo>
                  <a:cubicBezTo>
                    <a:pt x="33985" y="181942"/>
                    <a:pt x="37104" y="181709"/>
                    <a:pt x="40154" y="181481"/>
                  </a:cubicBezTo>
                  <a:lnTo>
                    <a:pt x="97080" y="177180"/>
                  </a:lnTo>
                  <a:cubicBezTo>
                    <a:pt x="100433" y="176928"/>
                    <a:pt x="104233" y="176642"/>
                    <a:pt x="107381" y="175631"/>
                  </a:cubicBezTo>
                  <a:cubicBezTo>
                    <a:pt x="114989" y="173187"/>
                    <a:pt x="115922" y="167838"/>
                    <a:pt x="115835" y="162930"/>
                  </a:cubicBezTo>
                  <a:lnTo>
                    <a:pt x="114182" y="73691"/>
                  </a:lnTo>
                  <a:cubicBezTo>
                    <a:pt x="114070" y="67667"/>
                    <a:pt x="113954" y="63038"/>
                    <a:pt x="113842" y="58403"/>
                  </a:cubicBezTo>
                  <a:cubicBezTo>
                    <a:pt x="113730" y="53768"/>
                    <a:pt x="113619" y="49133"/>
                    <a:pt x="113502" y="43108"/>
                  </a:cubicBezTo>
                  <a:cubicBezTo>
                    <a:pt x="113434" y="39401"/>
                    <a:pt x="112516" y="34931"/>
                    <a:pt x="105991" y="33235"/>
                  </a:cubicBezTo>
                  <a:cubicBezTo>
                    <a:pt x="103938" y="32702"/>
                    <a:pt x="101636" y="32559"/>
                    <a:pt x="99425" y="32559"/>
                  </a:cubicBezTo>
                  <a:cubicBezTo>
                    <a:pt x="98072" y="32559"/>
                    <a:pt x="96753" y="32613"/>
                    <a:pt x="95546" y="32663"/>
                  </a:cubicBezTo>
                  <a:lnTo>
                    <a:pt x="74863" y="33493"/>
                  </a:lnTo>
                  <a:cubicBezTo>
                    <a:pt x="77312" y="30331"/>
                    <a:pt x="77944" y="27386"/>
                    <a:pt x="78099" y="25846"/>
                  </a:cubicBezTo>
                  <a:cubicBezTo>
                    <a:pt x="78307" y="23790"/>
                    <a:pt x="78021" y="21716"/>
                    <a:pt x="77740" y="19709"/>
                  </a:cubicBezTo>
                  <a:cubicBezTo>
                    <a:pt x="77677" y="19243"/>
                    <a:pt x="77608" y="18772"/>
                    <a:pt x="77550" y="18301"/>
                  </a:cubicBezTo>
                  <a:cubicBezTo>
                    <a:pt x="77516" y="18029"/>
                    <a:pt x="77482" y="17761"/>
                    <a:pt x="77453" y="17489"/>
                  </a:cubicBezTo>
                  <a:cubicBezTo>
                    <a:pt x="77278" y="16041"/>
                    <a:pt x="77103" y="14545"/>
                    <a:pt x="76607" y="13137"/>
                  </a:cubicBezTo>
                  <a:cubicBezTo>
                    <a:pt x="76112" y="11708"/>
                    <a:pt x="75280" y="10298"/>
                    <a:pt x="73989" y="8691"/>
                  </a:cubicBezTo>
                  <a:cubicBezTo>
                    <a:pt x="71253" y="5285"/>
                    <a:pt x="67891" y="2725"/>
                    <a:pt x="64267" y="1286"/>
                  </a:cubicBezTo>
                  <a:cubicBezTo>
                    <a:pt x="62093" y="427"/>
                    <a:pt x="59818" y="1"/>
                    <a:pt x="5755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49"/>
            <p:cNvSpPr/>
            <p:nvPr/>
          </p:nvSpPr>
          <p:spPr>
            <a:xfrm>
              <a:off x="3863375" y="4734575"/>
              <a:ext cx="22850" cy="472025"/>
            </a:xfrm>
            <a:custGeom>
              <a:avLst/>
              <a:gdLst/>
              <a:ahLst/>
              <a:cxnLst/>
              <a:rect l="l" t="t" r="r" b="b"/>
              <a:pathLst>
                <a:path w="914" h="18881" extrusionOk="0">
                  <a:moveTo>
                    <a:pt x="272" y="0"/>
                  </a:moveTo>
                  <a:cubicBezTo>
                    <a:pt x="122" y="5"/>
                    <a:pt x="1" y="132"/>
                    <a:pt x="5" y="287"/>
                  </a:cubicBezTo>
                  <a:cubicBezTo>
                    <a:pt x="248" y="6355"/>
                    <a:pt x="360" y="12521"/>
                    <a:pt x="340" y="18598"/>
                  </a:cubicBezTo>
                  <a:cubicBezTo>
                    <a:pt x="340" y="18754"/>
                    <a:pt x="462" y="18876"/>
                    <a:pt x="617" y="18881"/>
                  </a:cubicBezTo>
                  <a:cubicBezTo>
                    <a:pt x="768" y="18881"/>
                    <a:pt x="894" y="18754"/>
                    <a:pt x="894" y="18603"/>
                  </a:cubicBezTo>
                  <a:cubicBezTo>
                    <a:pt x="914" y="12511"/>
                    <a:pt x="802" y="6346"/>
                    <a:pt x="564" y="263"/>
                  </a:cubicBezTo>
                  <a:cubicBezTo>
                    <a:pt x="554" y="112"/>
                    <a:pt x="418" y="5"/>
                    <a:pt x="27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49"/>
            <p:cNvSpPr/>
            <p:nvPr/>
          </p:nvSpPr>
          <p:spPr>
            <a:xfrm>
              <a:off x="3739225" y="5191850"/>
              <a:ext cx="282425" cy="284400"/>
            </a:xfrm>
            <a:custGeom>
              <a:avLst/>
              <a:gdLst/>
              <a:ahLst/>
              <a:cxnLst/>
              <a:rect l="l" t="t" r="r" b="b"/>
              <a:pathLst>
                <a:path w="11297" h="11376" extrusionOk="0">
                  <a:moveTo>
                    <a:pt x="6463" y="557"/>
                  </a:moveTo>
                  <a:cubicBezTo>
                    <a:pt x="7242" y="557"/>
                    <a:pt x="7954" y="769"/>
                    <a:pt x="8542" y="1187"/>
                  </a:cubicBezTo>
                  <a:cubicBezTo>
                    <a:pt x="9460" y="1843"/>
                    <a:pt x="9965" y="2848"/>
                    <a:pt x="10228" y="3572"/>
                  </a:cubicBezTo>
                  <a:cubicBezTo>
                    <a:pt x="10602" y="4612"/>
                    <a:pt x="10734" y="5749"/>
                    <a:pt x="10607" y="6852"/>
                  </a:cubicBezTo>
                  <a:cubicBezTo>
                    <a:pt x="10505" y="7727"/>
                    <a:pt x="10247" y="8456"/>
                    <a:pt x="9849" y="9014"/>
                  </a:cubicBezTo>
                  <a:cubicBezTo>
                    <a:pt x="8772" y="10529"/>
                    <a:pt x="6745" y="10821"/>
                    <a:pt x="5345" y="10821"/>
                  </a:cubicBezTo>
                  <a:cubicBezTo>
                    <a:pt x="5146" y="10821"/>
                    <a:pt x="4961" y="10815"/>
                    <a:pt x="4792" y="10806"/>
                  </a:cubicBezTo>
                  <a:cubicBezTo>
                    <a:pt x="4315" y="10777"/>
                    <a:pt x="3815" y="10729"/>
                    <a:pt x="3377" y="10525"/>
                  </a:cubicBezTo>
                  <a:cubicBezTo>
                    <a:pt x="3009" y="10355"/>
                    <a:pt x="2649" y="10059"/>
                    <a:pt x="2285" y="9616"/>
                  </a:cubicBezTo>
                  <a:cubicBezTo>
                    <a:pt x="987" y="8048"/>
                    <a:pt x="603" y="5768"/>
                    <a:pt x="1327" y="3951"/>
                  </a:cubicBezTo>
                  <a:cubicBezTo>
                    <a:pt x="1886" y="2543"/>
                    <a:pt x="3397" y="1260"/>
                    <a:pt x="5079" y="765"/>
                  </a:cubicBezTo>
                  <a:cubicBezTo>
                    <a:pt x="5554" y="625"/>
                    <a:pt x="6019" y="557"/>
                    <a:pt x="6463" y="557"/>
                  </a:cubicBezTo>
                  <a:close/>
                  <a:moveTo>
                    <a:pt x="6469" y="1"/>
                  </a:moveTo>
                  <a:cubicBezTo>
                    <a:pt x="5971" y="1"/>
                    <a:pt x="5452" y="78"/>
                    <a:pt x="4922" y="235"/>
                  </a:cubicBezTo>
                  <a:cubicBezTo>
                    <a:pt x="3086" y="774"/>
                    <a:pt x="1435" y="2188"/>
                    <a:pt x="812" y="3747"/>
                  </a:cubicBezTo>
                  <a:cubicBezTo>
                    <a:pt x="1" y="5778"/>
                    <a:pt x="414" y="8222"/>
                    <a:pt x="1857" y="9971"/>
                  </a:cubicBezTo>
                  <a:cubicBezTo>
                    <a:pt x="2274" y="10476"/>
                    <a:pt x="2697" y="10826"/>
                    <a:pt x="3149" y="11030"/>
                  </a:cubicBezTo>
                  <a:cubicBezTo>
                    <a:pt x="3664" y="11273"/>
                    <a:pt x="4227" y="11331"/>
                    <a:pt x="4763" y="11360"/>
                  </a:cubicBezTo>
                  <a:cubicBezTo>
                    <a:pt x="4942" y="11371"/>
                    <a:pt x="5137" y="11375"/>
                    <a:pt x="5346" y="11375"/>
                  </a:cubicBezTo>
                  <a:cubicBezTo>
                    <a:pt x="6866" y="11375"/>
                    <a:pt x="9086" y="11050"/>
                    <a:pt x="10301" y="9339"/>
                  </a:cubicBezTo>
                  <a:cubicBezTo>
                    <a:pt x="10757" y="8698"/>
                    <a:pt x="11044" y="7882"/>
                    <a:pt x="11156" y="6915"/>
                  </a:cubicBezTo>
                  <a:cubicBezTo>
                    <a:pt x="11297" y="5729"/>
                    <a:pt x="11156" y="4505"/>
                    <a:pt x="10748" y="3383"/>
                  </a:cubicBezTo>
                  <a:cubicBezTo>
                    <a:pt x="10335" y="2236"/>
                    <a:pt x="9684" y="1323"/>
                    <a:pt x="8862" y="735"/>
                  </a:cubicBezTo>
                  <a:cubicBezTo>
                    <a:pt x="8180" y="249"/>
                    <a:pt x="7360" y="1"/>
                    <a:pt x="646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49"/>
            <p:cNvSpPr/>
            <p:nvPr/>
          </p:nvSpPr>
          <p:spPr>
            <a:xfrm>
              <a:off x="2602625" y="4712250"/>
              <a:ext cx="1037175" cy="134950"/>
            </a:xfrm>
            <a:custGeom>
              <a:avLst/>
              <a:gdLst/>
              <a:ahLst/>
              <a:cxnLst/>
              <a:rect l="l" t="t" r="r" b="b"/>
              <a:pathLst>
                <a:path w="41487" h="5398" extrusionOk="0">
                  <a:moveTo>
                    <a:pt x="601" y="0"/>
                  </a:moveTo>
                  <a:cubicBezTo>
                    <a:pt x="555" y="0"/>
                    <a:pt x="509" y="3"/>
                    <a:pt x="462" y="10"/>
                  </a:cubicBezTo>
                  <a:cubicBezTo>
                    <a:pt x="175" y="43"/>
                    <a:pt x="0" y="199"/>
                    <a:pt x="73" y="344"/>
                  </a:cubicBezTo>
                  <a:cubicBezTo>
                    <a:pt x="817" y="1865"/>
                    <a:pt x="3736" y="3187"/>
                    <a:pt x="8759" y="4270"/>
                  </a:cubicBezTo>
                  <a:cubicBezTo>
                    <a:pt x="12210" y="5019"/>
                    <a:pt x="17350" y="5329"/>
                    <a:pt x="21013" y="5378"/>
                  </a:cubicBezTo>
                  <a:cubicBezTo>
                    <a:pt x="22072" y="5392"/>
                    <a:pt x="23083" y="5398"/>
                    <a:pt x="24059" y="5398"/>
                  </a:cubicBezTo>
                  <a:cubicBezTo>
                    <a:pt x="29680" y="5398"/>
                    <a:pt x="34208" y="5169"/>
                    <a:pt x="41000" y="4571"/>
                  </a:cubicBezTo>
                  <a:cubicBezTo>
                    <a:pt x="41291" y="4547"/>
                    <a:pt x="41486" y="4407"/>
                    <a:pt x="41437" y="4255"/>
                  </a:cubicBezTo>
                  <a:cubicBezTo>
                    <a:pt x="41395" y="4118"/>
                    <a:pt x="41169" y="4023"/>
                    <a:pt x="40919" y="4023"/>
                  </a:cubicBezTo>
                  <a:cubicBezTo>
                    <a:pt x="40886" y="4023"/>
                    <a:pt x="40853" y="4024"/>
                    <a:pt x="40820" y="4028"/>
                  </a:cubicBezTo>
                  <a:cubicBezTo>
                    <a:pt x="34085" y="4616"/>
                    <a:pt x="29598" y="4844"/>
                    <a:pt x="24027" y="4844"/>
                  </a:cubicBezTo>
                  <a:cubicBezTo>
                    <a:pt x="23068" y="4844"/>
                    <a:pt x="22077" y="4837"/>
                    <a:pt x="21036" y="4824"/>
                  </a:cubicBezTo>
                  <a:cubicBezTo>
                    <a:pt x="17636" y="4780"/>
                    <a:pt x="12486" y="4474"/>
                    <a:pt x="9172" y="3760"/>
                  </a:cubicBezTo>
                  <a:cubicBezTo>
                    <a:pt x="4474" y="2745"/>
                    <a:pt x="1763" y="1550"/>
                    <a:pt x="1113" y="209"/>
                  </a:cubicBezTo>
                  <a:cubicBezTo>
                    <a:pt x="1051" y="82"/>
                    <a:pt x="837" y="0"/>
                    <a:pt x="6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49"/>
            <p:cNvSpPr/>
            <p:nvPr/>
          </p:nvSpPr>
          <p:spPr>
            <a:xfrm>
              <a:off x="4699625" y="4673400"/>
              <a:ext cx="428900" cy="69325"/>
            </a:xfrm>
            <a:custGeom>
              <a:avLst/>
              <a:gdLst/>
              <a:ahLst/>
              <a:cxnLst/>
              <a:rect l="l" t="t" r="r" b="b"/>
              <a:pathLst>
                <a:path w="17156" h="2773" extrusionOk="0">
                  <a:moveTo>
                    <a:pt x="16546" y="0"/>
                  </a:moveTo>
                  <a:cubicBezTo>
                    <a:pt x="16456" y="0"/>
                    <a:pt x="16365" y="12"/>
                    <a:pt x="16281" y="37"/>
                  </a:cubicBezTo>
                  <a:cubicBezTo>
                    <a:pt x="15358" y="310"/>
                    <a:pt x="14274" y="445"/>
                    <a:pt x="13230" y="582"/>
                  </a:cubicBezTo>
                  <a:lnTo>
                    <a:pt x="462" y="2224"/>
                  </a:lnTo>
                  <a:cubicBezTo>
                    <a:pt x="175" y="2263"/>
                    <a:pt x="0" y="2409"/>
                    <a:pt x="74" y="2559"/>
                  </a:cubicBezTo>
                  <a:cubicBezTo>
                    <a:pt x="132" y="2685"/>
                    <a:pt x="350" y="2773"/>
                    <a:pt x="588" y="2773"/>
                  </a:cubicBezTo>
                  <a:cubicBezTo>
                    <a:pt x="632" y="2773"/>
                    <a:pt x="675" y="2768"/>
                    <a:pt x="719" y="2763"/>
                  </a:cubicBezTo>
                  <a:lnTo>
                    <a:pt x="13483" y="1122"/>
                  </a:lnTo>
                  <a:cubicBezTo>
                    <a:pt x="14604" y="981"/>
                    <a:pt x="15761" y="830"/>
                    <a:pt x="16811" y="519"/>
                  </a:cubicBezTo>
                  <a:cubicBezTo>
                    <a:pt x="17064" y="445"/>
                    <a:pt x="17156" y="276"/>
                    <a:pt x="17010" y="140"/>
                  </a:cubicBezTo>
                  <a:cubicBezTo>
                    <a:pt x="16912" y="51"/>
                    <a:pt x="16732" y="0"/>
                    <a:pt x="1654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49"/>
            <p:cNvSpPr/>
            <p:nvPr/>
          </p:nvSpPr>
          <p:spPr>
            <a:xfrm>
              <a:off x="3700025" y="4802400"/>
              <a:ext cx="97400" cy="19050"/>
            </a:xfrm>
            <a:custGeom>
              <a:avLst/>
              <a:gdLst/>
              <a:ahLst/>
              <a:cxnLst/>
              <a:rect l="l" t="t" r="r" b="b"/>
              <a:pathLst>
                <a:path w="3896" h="762" extrusionOk="0">
                  <a:moveTo>
                    <a:pt x="3323" y="1"/>
                  </a:moveTo>
                  <a:cubicBezTo>
                    <a:pt x="3301" y="1"/>
                    <a:pt x="3278" y="2"/>
                    <a:pt x="3255" y="3"/>
                  </a:cubicBezTo>
                  <a:lnTo>
                    <a:pt x="496" y="207"/>
                  </a:lnTo>
                  <a:cubicBezTo>
                    <a:pt x="198" y="232"/>
                    <a:pt x="0" y="373"/>
                    <a:pt x="39" y="523"/>
                  </a:cubicBezTo>
                  <a:cubicBezTo>
                    <a:pt x="77" y="660"/>
                    <a:pt x="306" y="761"/>
                    <a:pt x="568" y="761"/>
                  </a:cubicBezTo>
                  <a:cubicBezTo>
                    <a:pt x="593" y="761"/>
                    <a:pt x="617" y="761"/>
                    <a:pt x="646" y="756"/>
                  </a:cubicBezTo>
                  <a:lnTo>
                    <a:pt x="3405" y="552"/>
                  </a:lnTo>
                  <a:cubicBezTo>
                    <a:pt x="3696" y="533"/>
                    <a:pt x="3896" y="393"/>
                    <a:pt x="3857" y="241"/>
                  </a:cubicBezTo>
                  <a:cubicBezTo>
                    <a:pt x="3817" y="98"/>
                    <a:pt x="3587" y="1"/>
                    <a:pt x="332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49"/>
            <p:cNvSpPr/>
            <p:nvPr/>
          </p:nvSpPr>
          <p:spPr>
            <a:xfrm>
              <a:off x="2807025" y="3695891"/>
              <a:ext cx="2182775" cy="47850"/>
            </a:xfrm>
            <a:custGeom>
              <a:avLst/>
              <a:gdLst/>
              <a:ahLst/>
              <a:cxnLst/>
              <a:rect l="l" t="t" r="r" b="b"/>
              <a:pathLst>
                <a:path w="87311" h="1914" extrusionOk="0">
                  <a:moveTo>
                    <a:pt x="86805" y="1"/>
                  </a:moveTo>
                  <a:cubicBezTo>
                    <a:pt x="86783" y="1"/>
                    <a:pt x="86761" y="2"/>
                    <a:pt x="86738" y="4"/>
                  </a:cubicBezTo>
                  <a:lnTo>
                    <a:pt x="86023" y="23"/>
                  </a:lnTo>
                  <a:cubicBezTo>
                    <a:pt x="77638" y="232"/>
                    <a:pt x="69714" y="427"/>
                    <a:pt x="61591" y="1102"/>
                  </a:cubicBezTo>
                  <a:cubicBezTo>
                    <a:pt x="59369" y="1287"/>
                    <a:pt x="57066" y="1357"/>
                    <a:pt x="54726" y="1357"/>
                  </a:cubicBezTo>
                  <a:cubicBezTo>
                    <a:pt x="51120" y="1357"/>
                    <a:pt x="47427" y="1192"/>
                    <a:pt x="43809" y="1030"/>
                  </a:cubicBezTo>
                  <a:cubicBezTo>
                    <a:pt x="40272" y="873"/>
                    <a:pt x="36613" y="709"/>
                    <a:pt x="33164" y="709"/>
                  </a:cubicBezTo>
                  <a:cubicBezTo>
                    <a:pt x="20989" y="709"/>
                    <a:pt x="10324" y="651"/>
                    <a:pt x="559" y="524"/>
                  </a:cubicBezTo>
                  <a:cubicBezTo>
                    <a:pt x="307" y="524"/>
                    <a:pt x="16" y="640"/>
                    <a:pt x="11" y="791"/>
                  </a:cubicBezTo>
                  <a:cubicBezTo>
                    <a:pt x="0" y="947"/>
                    <a:pt x="234" y="1073"/>
                    <a:pt x="530" y="1077"/>
                  </a:cubicBezTo>
                  <a:cubicBezTo>
                    <a:pt x="10310" y="1205"/>
                    <a:pt x="20984" y="1268"/>
                    <a:pt x="33164" y="1268"/>
                  </a:cubicBezTo>
                  <a:cubicBezTo>
                    <a:pt x="36570" y="1268"/>
                    <a:pt x="40204" y="1427"/>
                    <a:pt x="43717" y="1584"/>
                  </a:cubicBezTo>
                  <a:cubicBezTo>
                    <a:pt x="47361" y="1743"/>
                    <a:pt x="51082" y="1914"/>
                    <a:pt x="54726" y="1914"/>
                  </a:cubicBezTo>
                  <a:cubicBezTo>
                    <a:pt x="57117" y="1914"/>
                    <a:pt x="59472" y="1840"/>
                    <a:pt x="61756" y="1651"/>
                  </a:cubicBezTo>
                  <a:cubicBezTo>
                    <a:pt x="69820" y="981"/>
                    <a:pt x="77715" y="786"/>
                    <a:pt x="86077" y="577"/>
                  </a:cubicBezTo>
                  <a:lnTo>
                    <a:pt x="86786" y="557"/>
                  </a:lnTo>
                  <a:cubicBezTo>
                    <a:pt x="87083" y="553"/>
                    <a:pt x="87311" y="422"/>
                    <a:pt x="87297" y="266"/>
                  </a:cubicBezTo>
                  <a:cubicBezTo>
                    <a:pt x="87283" y="127"/>
                    <a:pt x="87071" y="1"/>
                    <a:pt x="8680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39" name="Google Shape;2139;p49"/>
          <p:cNvGrpSpPr/>
          <p:nvPr/>
        </p:nvGrpSpPr>
        <p:grpSpPr>
          <a:xfrm>
            <a:off x="6920660" y="4488912"/>
            <a:ext cx="372999" cy="56602"/>
            <a:chOff x="7126144" y="4478908"/>
            <a:chExt cx="406140" cy="61631"/>
          </a:xfrm>
        </p:grpSpPr>
        <p:sp>
          <p:nvSpPr>
            <p:cNvPr id="2140" name="Google Shape;2140;p49"/>
            <p:cNvSpPr/>
            <p:nvPr/>
          </p:nvSpPr>
          <p:spPr>
            <a:xfrm>
              <a:off x="7132655" y="4478908"/>
              <a:ext cx="397883" cy="17718"/>
            </a:xfrm>
            <a:custGeom>
              <a:avLst/>
              <a:gdLst/>
              <a:ahLst/>
              <a:cxnLst/>
              <a:rect l="l" t="t" r="r" b="b"/>
              <a:pathLst>
                <a:path w="23467" h="1045" extrusionOk="0">
                  <a:moveTo>
                    <a:pt x="23161" y="1"/>
                  </a:moveTo>
                  <a:cubicBezTo>
                    <a:pt x="23147" y="1"/>
                    <a:pt x="23132" y="2"/>
                    <a:pt x="23117" y="4"/>
                  </a:cubicBezTo>
                  <a:cubicBezTo>
                    <a:pt x="21208" y="349"/>
                    <a:pt x="19264" y="408"/>
                    <a:pt x="17277" y="447"/>
                  </a:cubicBezTo>
                  <a:cubicBezTo>
                    <a:pt x="15715" y="476"/>
                    <a:pt x="14145" y="490"/>
                    <a:pt x="12572" y="490"/>
                  </a:cubicBezTo>
                  <a:cubicBezTo>
                    <a:pt x="9595" y="490"/>
                    <a:pt x="6608" y="438"/>
                    <a:pt x="3649" y="331"/>
                  </a:cubicBezTo>
                  <a:lnTo>
                    <a:pt x="3518" y="325"/>
                  </a:lnTo>
                  <a:cubicBezTo>
                    <a:pt x="3001" y="306"/>
                    <a:pt x="2476" y="288"/>
                    <a:pt x="1949" y="288"/>
                  </a:cubicBezTo>
                  <a:cubicBezTo>
                    <a:pt x="1386" y="288"/>
                    <a:pt x="822" y="309"/>
                    <a:pt x="263" y="374"/>
                  </a:cubicBezTo>
                  <a:cubicBezTo>
                    <a:pt x="112" y="394"/>
                    <a:pt x="0" y="535"/>
                    <a:pt x="20" y="685"/>
                  </a:cubicBezTo>
                  <a:cubicBezTo>
                    <a:pt x="37" y="824"/>
                    <a:pt x="151" y="930"/>
                    <a:pt x="290" y="930"/>
                  </a:cubicBezTo>
                  <a:cubicBezTo>
                    <a:pt x="302" y="930"/>
                    <a:pt x="314" y="929"/>
                    <a:pt x="326" y="928"/>
                  </a:cubicBezTo>
                  <a:cubicBezTo>
                    <a:pt x="865" y="863"/>
                    <a:pt x="1415" y="842"/>
                    <a:pt x="1964" y="842"/>
                  </a:cubicBezTo>
                  <a:cubicBezTo>
                    <a:pt x="2479" y="842"/>
                    <a:pt x="2993" y="860"/>
                    <a:pt x="3498" y="879"/>
                  </a:cubicBezTo>
                  <a:lnTo>
                    <a:pt x="3630" y="885"/>
                  </a:lnTo>
                  <a:cubicBezTo>
                    <a:pt x="6608" y="991"/>
                    <a:pt x="9611" y="1044"/>
                    <a:pt x="12603" y="1044"/>
                  </a:cubicBezTo>
                  <a:cubicBezTo>
                    <a:pt x="14168" y="1044"/>
                    <a:pt x="15732" y="1030"/>
                    <a:pt x="17287" y="1001"/>
                  </a:cubicBezTo>
                  <a:cubicBezTo>
                    <a:pt x="19298" y="962"/>
                    <a:pt x="21266" y="903"/>
                    <a:pt x="23213" y="553"/>
                  </a:cubicBezTo>
                  <a:cubicBezTo>
                    <a:pt x="23365" y="524"/>
                    <a:pt x="23467" y="379"/>
                    <a:pt x="23437" y="228"/>
                  </a:cubicBezTo>
                  <a:cubicBezTo>
                    <a:pt x="23411" y="93"/>
                    <a:pt x="23294" y="1"/>
                    <a:pt x="2316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49"/>
            <p:cNvSpPr/>
            <p:nvPr/>
          </p:nvSpPr>
          <p:spPr>
            <a:xfrm>
              <a:off x="7126144" y="4526653"/>
              <a:ext cx="406140" cy="13886"/>
            </a:xfrm>
            <a:custGeom>
              <a:avLst/>
              <a:gdLst/>
              <a:ahLst/>
              <a:cxnLst/>
              <a:rect l="l" t="t" r="r" b="b"/>
              <a:pathLst>
                <a:path w="23954" h="819" extrusionOk="0">
                  <a:moveTo>
                    <a:pt x="12933" y="0"/>
                  </a:moveTo>
                  <a:cubicBezTo>
                    <a:pt x="8705" y="0"/>
                    <a:pt x="4473" y="88"/>
                    <a:pt x="272" y="264"/>
                  </a:cubicBezTo>
                  <a:cubicBezTo>
                    <a:pt x="122" y="269"/>
                    <a:pt x="1" y="401"/>
                    <a:pt x="10" y="551"/>
                  </a:cubicBezTo>
                  <a:cubicBezTo>
                    <a:pt x="15" y="702"/>
                    <a:pt x="137" y="818"/>
                    <a:pt x="288" y="818"/>
                  </a:cubicBezTo>
                  <a:lnTo>
                    <a:pt x="297" y="818"/>
                  </a:lnTo>
                  <a:cubicBezTo>
                    <a:pt x="4472" y="645"/>
                    <a:pt x="8679" y="559"/>
                    <a:pt x="12882" y="559"/>
                  </a:cubicBezTo>
                  <a:cubicBezTo>
                    <a:pt x="16485" y="559"/>
                    <a:pt x="20085" y="622"/>
                    <a:pt x="23662" y="750"/>
                  </a:cubicBezTo>
                  <a:cubicBezTo>
                    <a:pt x="23817" y="745"/>
                    <a:pt x="23943" y="634"/>
                    <a:pt x="23947" y="482"/>
                  </a:cubicBezTo>
                  <a:cubicBezTo>
                    <a:pt x="23953" y="327"/>
                    <a:pt x="23831" y="201"/>
                    <a:pt x="23680" y="191"/>
                  </a:cubicBezTo>
                  <a:cubicBezTo>
                    <a:pt x="20115" y="64"/>
                    <a:pt x="16525" y="0"/>
                    <a:pt x="1293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42" name="Google Shape;2142;p49"/>
          <p:cNvGrpSpPr/>
          <p:nvPr/>
        </p:nvGrpSpPr>
        <p:grpSpPr>
          <a:xfrm>
            <a:off x="2419731" y="4488316"/>
            <a:ext cx="2102195" cy="57605"/>
            <a:chOff x="2225019" y="4478375"/>
            <a:chExt cx="964044" cy="62717"/>
          </a:xfrm>
        </p:grpSpPr>
        <p:sp>
          <p:nvSpPr>
            <p:cNvPr id="2143" name="Google Shape;2143;p49"/>
            <p:cNvSpPr/>
            <p:nvPr/>
          </p:nvSpPr>
          <p:spPr>
            <a:xfrm>
              <a:off x="2227003" y="4478375"/>
              <a:ext cx="962061" cy="16006"/>
            </a:xfrm>
            <a:custGeom>
              <a:avLst/>
              <a:gdLst/>
              <a:ahLst/>
              <a:cxnLst/>
              <a:rect l="l" t="t" r="r" b="b"/>
              <a:pathLst>
                <a:path w="56742" h="944" extrusionOk="0">
                  <a:moveTo>
                    <a:pt x="21596" y="0"/>
                  </a:moveTo>
                  <a:cubicBezTo>
                    <a:pt x="14471" y="0"/>
                    <a:pt x="7353" y="49"/>
                    <a:pt x="272" y="147"/>
                  </a:cubicBezTo>
                  <a:cubicBezTo>
                    <a:pt x="122" y="151"/>
                    <a:pt x="0" y="273"/>
                    <a:pt x="0" y="429"/>
                  </a:cubicBezTo>
                  <a:cubicBezTo>
                    <a:pt x="0" y="576"/>
                    <a:pt x="123" y="702"/>
                    <a:pt x="260" y="702"/>
                  </a:cubicBezTo>
                  <a:cubicBezTo>
                    <a:pt x="267" y="702"/>
                    <a:pt x="274" y="701"/>
                    <a:pt x="281" y="701"/>
                  </a:cubicBezTo>
                  <a:cubicBezTo>
                    <a:pt x="7359" y="603"/>
                    <a:pt x="14474" y="554"/>
                    <a:pt x="21597" y="554"/>
                  </a:cubicBezTo>
                  <a:cubicBezTo>
                    <a:pt x="33235" y="554"/>
                    <a:pt x="44896" y="684"/>
                    <a:pt x="56454" y="943"/>
                  </a:cubicBezTo>
                  <a:lnTo>
                    <a:pt x="56460" y="943"/>
                  </a:lnTo>
                  <a:cubicBezTo>
                    <a:pt x="56610" y="943"/>
                    <a:pt x="56732" y="827"/>
                    <a:pt x="56736" y="676"/>
                  </a:cubicBezTo>
                  <a:cubicBezTo>
                    <a:pt x="56741" y="521"/>
                    <a:pt x="56620" y="394"/>
                    <a:pt x="56465" y="389"/>
                  </a:cubicBezTo>
                  <a:cubicBezTo>
                    <a:pt x="44903" y="130"/>
                    <a:pt x="33239" y="0"/>
                    <a:pt x="2159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49"/>
            <p:cNvSpPr/>
            <p:nvPr/>
          </p:nvSpPr>
          <p:spPr>
            <a:xfrm>
              <a:off x="2225019" y="4525425"/>
              <a:ext cx="963383" cy="15666"/>
            </a:xfrm>
            <a:custGeom>
              <a:avLst/>
              <a:gdLst/>
              <a:ahLst/>
              <a:cxnLst/>
              <a:rect l="l" t="t" r="r" b="b"/>
              <a:pathLst>
                <a:path w="56820" h="924" extrusionOk="0">
                  <a:moveTo>
                    <a:pt x="288" y="0"/>
                  </a:moveTo>
                  <a:cubicBezTo>
                    <a:pt x="161" y="0"/>
                    <a:pt x="5" y="117"/>
                    <a:pt x="5" y="272"/>
                  </a:cubicBezTo>
                  <a:cubicBezTo>
                    <a:pt x="1" y="423"/>
                    <a:pt x="117" y="549"/>
                    <a:pt x="272" y="554"/>
                  </a:cubicBezTo>
                  <a:cubicBezTo>
                    <a:pt x="4778" y="688"/>
                    <a:pt x="8893" y="720"/>
                    <a:pt x="12825" y="720"/>
                  </a:cubicBezTo>
                  <a:cubicBezTo>
                    <a:pt x="14447" y="720"/>
                    <a:pt x="16038" y="715"/>
                    <a:pt x="17612" y="709"/>
                  </a:cubicBezTo>
                  <a:cubicBezTo>
                    <a:pt x="19161" y="703"/>
                    <a:pt x="20676" y="699"/>
                    <a:pt x="22185" y="699"/>
                  </a:cubicBezTo>
                  <a:cubicBezTo>
                    <a:pt x="24534" y="699"/>
                    <a:pt x="26867" y="710"/>
                    <a:pt x="29286" y="749"/>
                  </a:cubicBezTo>
                  <a:cubicBezTo>
                    <a:pt x="34908" y="841"/>
                    <a:pt x="40738" y="923"/>
                    <a:pt x="46525" y="923"/>
                  </a:cubicBezTo>
                  <a:cubicBezTo>
                    <a:pt x="49902" y="923"/>
                    <a:pt x="53259" y="894"/>
                    <a:pt x="56548" y="821"/>
                  </a:cubicBezTo>
                  <a:cubicBezTo>
                    <a:pt x="56698" y="821"/>
                    <a:pt x="56820" y="695"/>
                    <a:pt x="56820" y="540"/>
                  </a:cubicBezTo>
                  <a:cubicBezTo>
                    <a:pt x="56815" y="391"/>
                    <a:pt x="56698" y="267"/>
                    <a:pt x="56541" y="267"/>
                  </a:cubicBezTo>
                  <a:cubicBezTo>
                    <a:pt x="56539" y="267"/>
                    <a:pt x="56536" y="267"/>
                    <a:pt x="56533" y="267"/>
                  </a:cubicBezTo>
                  <a:cubicBezTo>
                    <a:pt x="53217" y="339"/>
                    <a:pt x="49831" y="368"/>
                    <a:pt x="46427" y="368"/>
                  </a:cubicBezTo>
                  <a:cubicBezTo>
                    <a:pt x="40680" y="368"/>
                    <a:pt x="34884" y="286"/>
                    <a:pt x="29297" y="195"/>
                  </a:cubicBezTo>
                  <a:cubicBezTo>
                    <a:pt x="26984" y="155"/>
                    <a:pt x="24752" y="143"/>
                    <a:pt x="22513" y="143"/>
                  </a:cubicBezTo>
                  <a:cubicBezTo>
                    <a:pt x="20895" y="143"/>
                    <a:pt x="19273" y="149"/>
                    <a:pt x="17612" y="155"/>
                  </a:cubicBezTo>
                  <a:cubicBezTo>
                    <a:pt x="16038" y="161"/>
                    <a:pt x="14448" y="166"/>
                    <a:pt x="12827" y="166"/>
                  </a:cubicBezTo>
                  <a:cubicBezTo>
                    <a:pt x="8898" y="166"/>
                    <a:pt x="4790" y="135"/>
                    <a:pt x="28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45" name="Google Shape;2145;p49"/>
          <p:cNvGrpSpPr/>
          <p:nvPr/>
        </p:nvGrpSpPr>
        <p:grpSpPr>
          <a:xfrm>
            <a:off x="1897072" y="4488912"/>
            <a:ext cx="372999" cy="56602"/>
            <a:chOff x="7126144" y="4478908"/>
            <a:chExt cx="406140" cy="61631"/>
          </a:xfrm>
        </p:grpSpPr>
        <p:sp>
          <p:nvSpPr>
            <p:cNvPr id="2146" name="Google Shape;2146;p49"/>
            <p:cNvSpPr/>
            <p:nvPr/>
          </p:nvSpPr>
          <p:spPr>
            <a:xfrm>
              <a:off x="7132655" y="4478908"/>
              <a:ext cx="397883" cy="17718"/>
            </a:xfrm>
            <a:custGeom>
              <a:avLst/>
              <a:gdLst/>
              <a:ahLst/>
              <a:cxnLst/>
              <a:rect l="l" t="t" r="r" b="b"/>
              <a:pathLst>
                <a:path w="23467" h="1045" extrusionOk="0">
                  <a:moveTo>
                    <a:pt x="23161" y="1"/>
                  </a:moveTo>
                  <a:cubicBezTo>
                    <a:pt x="23147" y="1"/>
                    <a:pt x="23132" y="2"/>
                    <a:pt x="23117" y="4"/>
                  </a:cubicBezTo>
                  <a:cubicBezTo>
                    <a:pt x="21208" y="349"/>
                    <a:pt x="19264" y="408"/>
                    <a:pt x="17277" y="447"/>
                  </a:cubicBezTo>
                  <a:cubicBezTo>
                    <a:pt x="15715" y="476"/>
                    <a:pt x="14145" y="490"/>
                    <a:pt x="12572" y="490"/>
                  </a:cubicBezTo>
                  <a:cubicBezTo>
                    <a:pt x="9595" y="490"/>
                    <a:pt x="6608" y="438"/>
                    <a:pt x="3649" y="331"/>
                  </a:cubicBezTo>
                  <a:lnTo>
                    <a:pt x="3518" y="325"/>
                  </a:lnTo>
                  <a:cubicBezTo>
                    <a:pt x="3001" y="306"/>
                    <a:pt x="2476" y="288"/>
                    <a:pt x="1949" y="288"/>
                  </a:cubicBezTo>
                  <a:cubicBezTo>
                    <a:pt x="1386" y="288"/>
                    <a:pt x="822" y="309"/>
                    <a:pt x="263" y="374"/>
                  </a:cubicBezTo>
                  <a:cubicBezTo>
                    <a:pt x="112" y="394"/>
                    <a:pt x="0" y="535"/>
                    <a:pt x="20" y="685"/>
                  </a:cubicBezTo>
                  <a:cubicBezTo>
                    <a:pt x="37" y="824"/>
                    <a:pt x="151" y="930"/>
                    <a:pt x="290" y="930"/>
                  </a:cubicBezTo>
                  <a:cubicBezTo>
                    <a:pt x="302" y="930"/>
                    <a:pt x="314" y="929"/>
                    <a:pt x="326" y="928"/>
                  </a:cubicBezTo>
                  <a:cubicBezTo>
                    <a:pt x="865" y="863"/>
                    <a:pt x="1415" y="842"/>
                    <a:pt x="1964" y="842"/>
                  </a:cubicBezTo>
                  <a:cubicBezTo>
                    <a:pt x="2479" y="842"/>
                    <a:pt x="2993" y="860"/>
                    <a:pt x="3498" y="879"/>
                  </a:cubicBezTo>
                  <a:lnTo>
                    <a:pt x="3630" y="885"/>
                  </a:lnTo>
                  <a:cubicBezTo>
                    <a:pt x="6608" y="991"/>
                    <a:pt x="9611" y="1044"/>
                    <a:pt x="12603" y="1044"/>
                  </a:cubicBezTo>
                  <a:cubicBezTo>
                    <a:pt x="14168" y="1044"/>
                    <a:pt x="15732" y="1030"/>
                    <a:pt x="17287" y="1001"/>
                  </a:cubicBezTo>
                  <a:cubicBezTo>
                    <a:pt x="19298" y="962"/>
                    <a:pt x="21266" y="903"/>
                    <a:pt x="23213" y="553"/>
                  </a:cubicBezTo>
                  <a:cubicBezTo>
                    <a:pt x="23365" y="524"/>
                    <a:pt x="23467" y="379"/>
                    <a:pt x="23437" y="228"/>
                  </a:cubicBezTo>
                  <a:cubicBezTo>
                    <a:pt x="23411" y="93"/>
                    <a:pt x="23294" y="1"/>
                    <a:pt x="2316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49"/>
            <p:cNvSpPr/>
            <p:nvPr/>
          </p:nvSpPr>
          <p:spPr>
            <a:xfrm>
              <a:off x="7126144" y="4526653"/>
              <a:ext cx="406140" cy="13886"/>
            </a:xfrm>
            <a:custGeom>
              <a:avLst/>
              <a:gdLst/>
              <a:ahLst/>
              <a:cxnLst/>
              <a:rect l="l" t="t" r="r" b="b"/>
              <a:pathLst>
                <a:path w="23954" h="819" extrusionOk="0">
                  <a:moveTo>
                    <a:pt x="12933" y="0"/>
                  </a:moveTo>
                  <a:cubicBezTo>
                    <a:pt x="8705" y="0"/>
                    <a:pt x="4473" y="88"/>
                    <a:pt x="272" y="264"/>
                  </a:cubicBezTo>
                  <a:cubicBezTo>
                    <a:pt x="122" y="269"/>
                    <a:pt x="1" y="401"/>
                    <a:pt x="10" y="551"/>
                  </a:cubicBezTo>
                  <a:cubicBezTo>
                    <a:pt x="15" y="702"/>
                    <a:pt x="137" y="818"/>
                    <a:pt x="288" y="818"/>
                  </a:cubicBezTo>
                  <a:lnTo>
                    <a:pt x="297" y="818"/>
                  </a:lnTo>
                  <a:cubicBezTo>
                    <a:pt x="4472" y="645"/>
                    <a:pt x="8679" y="559"/>
                    <a:pt x="12882" y="559"/>
                  </a:cubicBezTo>
                  <a:cubicBezTo>
                    <a:pt x="16485" y="559"/>
                    <a:pt x="20085" y="622"/>
                    <a:pt x="23662" y="750"/>
                  </a:cubicBezTo>
                  <a:cubicBezTo>
                    <a:pt x="23817" y="745"/>
                    <a:pt x="23943" y="634"/>
                    <a:pt x="23947" y="482"/>
                  </a:cubicBezTo>
                  <a:cubicBezTo>
                    <a:pt x="23953" y="327"/>
                    <a:pt x="23831" y="201"/>
                    <a:pt x="23680" y="191"/>
                  </a:cubicBezTo>
                  <a:cubicBezTo>
                    <a:pt x="20115" y="64"/>
                    <a:pt x="16525" y="0"/>
                    <a:pt x="1293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48" name="Google Shape;2148;p49"/>
          <p:cNvGrpSpPr/>
          <p:nvPr/>
        </p:nvGrpSpPr>
        <p:grpSpPr>
          <a:xfrm>
            <a:off x="4670379" y="4488316"/>
            <a:ext cx="2102195" cy="57605"/>
            <a:chOff x="2225019" y="4478375"/>
            <a:chExt cx="964044" cy="62717"/>
          </a:xfrm>
        </p:grpSpPr>
        <p:sp>
          <p:nvSpPr>
            <p:cNvPr id="2149" name="Google Shape;2149;p49"/>
            <p:cNvSpPr/>
            <p:nvPr/>
          </p:nvSpPr>
          <p:spPr>
            <a:xfrm>
              <a:off x="2227003" y="4478375"/>
              <a:ext cx="962061" cy="16006"/>
            </a:xfrm>
            <a:custGeom>
              <a:avLst/>
              <a:gdLst/>
              <a:ahLst/>
              <a:cxnLst/>
              <a:rect l="l" t="t" r="r" b="b"/>
              <a:pathLst>
                <a:path w="56742" h="944" extrusionOk="0">
                  <a:moveTo>
                    <a:pt x="21596" y="0"/>
                  </a:moveTo>
                  <a:cubicBezTo>
                    <a:pt x="14471" y="0"/>
                    <a:pt x="7353" y="49"/>
                    <a:pt x="272" y="147"/>
                  </a:cubicBezTo>
                  <a:cubicBezTo>
                    <a:pt x="122" y="151"/>
                    <a:pt x="0" y="273"/>
                    <a:pt x="0" y="429"/>
                  </a:cubicBezTo>
                  <a:cubicBezTo>
                    <a:pt x="0" y="576"/>
                    <a:pt x="123" y="702"/>
                    <a:pt x="260" y="702"/>
                  </a:cubicBezTo>
                  <a:cubicBezTo>
                    <a:pt x="267" y="702"/>
                    <a:pt x="274" y="701"/>
                    <a:pt x="281" y="701"/>
                  </a:cubicBezTo>
                  <a:cubicBezTo>
                    <a:pt x="7359" y="603"/>
                    <a:pt x="14474" y="554"/>
                    <a:pt x="21597" y="554"/>
                  </a:cubicBezTo>
                  <a:cubicBezTo>
                    <a:pt x="33235" y="554"/>
                    <a:pt x="44896" y="684"/>
                    <a:pt x="56454" y="943"/>
                  </a:cubicBezTo>
                  <a:lnTo>
                    <a:pt x="56460" y="943"/>
                  </a:lnTo>
                  <a:cubicBezTo>
                    <a:pt x="56610" y="943"/>
                    <a:pt x="56732" y="827"/>
                    <a:pt x="56736" y="676"/>
                  </a:cubicBezTo>
                  <a:cubicBezTo>
                    <a:pt x="56741" y="521"/>
                    <a:pt x="56620" y="394"/>
                    <a:pt x="56465" y="389"/>
                  </a:cubicBezTo>
                  <a:cubicBezTo>
                    <a:pt x="44903" y="130"/>
                    <a:pt x="33239" y="0"/>
                    <a:pt x="2159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49"/>
            <p:cNvSpPr/>
            <p:nvPr/>
          </p:nvSpPr>
          <p:spPr>
            <a:xfrm>
              <a:off x="2225019" y="4525425"/>
              <a:ext cx="963383" cy="15666"/>
            </a:xfrm>
            <a:custGeom>
              <a:avLst/>
              <a:gdLst/>
              <a:ahLst/>
              <a:cxnLst/>
              <a:rect l="l" t="t" r="r" b="b"/>
              <a:pathLst>
                <a:path w="56820" h="924" extrusionOk="0">
                  <a:moveTo>
                    <a:pt x="288" y="0"/>
                  </a:moveTo>
                  <a:cubicBezTo>
                    <a:pt x="161" y="0"/>
                    <a:pt x="5" y="117"/>
                    <a:pt x="5" y="272"/>
                  </a:cubicBezTo>
                  <a:cubicBezTo>
                    <a:pt x="1" y="423"/>
                    <a:pt x="117" y="549"/>
                    <a:pt x="272" y="554"/>
                  </a:cubicBezTo>
                  <a:cubicBezTo>
                    <a:pt x="4778" y="688"/>
                    <a:pt x="8893" y="720"/>
                    <a:pt x="12825" y="720"/>
                  </a:cubicBezTo>
                  <a:cubicBezTo>
                    <a:pt x="14447" y="720"/>
                    <a:pt x="16038" y="715"/>
                    <a:pt x="17612" y="709"/>
                  </a:cubicBezTo>
                  <a:cubicBezTo>
                    <a:pt x="19161" y="703"/>
                    <a:pt x="20676" y="699"/>
                    <a:pt x="22185" y="699"/>
                  </a:cubicBezTo>
                  <a:cubicBezTo>
                    <a:pt x="24534" y="699"/>
                    <a:pt x="26867" y="710"/>
                    <a:pt x="29286" y="749"/>
                  </a:cubicBezTo>
                  <a:cubicBezTo>
                    <a:pt x="34908" y="841"/>
                    <a:pt x="40738" y="923"/>
                    <a:pt x="46525" y="923"/>
                  </a:cubicBezTo>
                  <a:cubicBezTo>
                    <a:pt x="49902" y="923"/>
                    <a:pt x="53259" y="894"/>
                    <a:pt x="56548" y="821"/>
                  </a:cubicBezTo>
                  <a:cubicBezTo>
                    <a:pt x="56698" y="821"/>
                    <a:pt x="56820" y="695"/>
                    <a:pt x="56820" y="540"/>
                  </a:cubicBezTo>
                  <a:cubicBezTo>
                    <a:pt x="56815" y="391"/>
                    <a:pt x="56698" y="267"/>
                    <a:pt x="56541" y="267"/>
                  </a:cubicBezTo>
                  <a:cubicBezTo>
                    <a:pt x="56539" y="267"/>
                    <a:pt x="56536" y="267"/>
                    <a:pt x="56533" y="267"/>
                  </a:cubicBezTo>
                  <a:cubicBezTo>
                    <a:pt x="53217" y="339"/>
                    <a:pt x="49831" y="368"/>
                    <a:pt x="46427" y="368"/>
                  </a:cubicBezTo>
                  <a:cubicBezTo>
                    <a:pt x="40680" y="368"/>
                    <a:pt x="34884" y="286"/>
                    <a:pt x="29297" y="195"/>
                  </a:cubicBezTo>
                  <a:cubicBezTo>
                    <a:pt x="26984" y="155"/>
                    <a:pt x="24752" y="143"/>
                    <a:pt x="22513" y="143"/>
                  </a:cubicBezTo>
                  <a:cubicBezTo>
                    <a:pt x="20895" y="143"/>
                    <a:pt x="19273" y="149"/>
                    <a:pt x="17612" y="155"/>
                  </a:cubicBezTo>
                  <a:cubicBezTo>
                    <a:pt x="16038" y="161"/>
                    <a:pt x="14448" y="166"/>
                    <a:pt x="12827" y="166"/>
                  </a:cubicBezTo>
                  <a:cubicBezTo>
                    <a:pt x="8898" y="166"/>
                    <a:pt x="4790" y="135"/>
                    <a:pt x="28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51" name="Google Shape;2151;p49"/>
          <p:cNvSpPr txBox="1"/>
          <p:nvPr/>
        </p:nvSpPr>
        <p:spPr>
          <a:xfrm>
            <a:off x="1826603" y="3684952"/>
            <a:ext cx="1071900" cy="258300"/>
          </a:xfrm>
          <a:prstGeom prst="rect">
            <a:avLst/>
          </a:prstGeom>
          <a:noFill/>
          <a:ln>
            <a:noFill/>
          </a:ln>
        </p:spPr>
        <p:txBody>
          <a:bodyPr spcFirstLastPara="1" wrap="square" lIns="0" tIns="67600" rIns="0" bIns="0" anchor="t" anchorCtr="0">
            <a:noAutofit/>
          </a:bodyPr>
          <a:lstStyle/>
          <a:p>
            <a:pPr marL="0" marR="0" lvl="0" indent="0" algn="ctr" rtl="0">
              <a:lnSpc>
                <a:spcPct val="100000"/>
              </a:lnSpc>
              <a:spcBef>
                <a:spcPts val="0"/>
              </a:spcBef>
              <a:spcAft>
                <a:spcPts val="0"/>
              </a:spcAft>
              <a:buNone/>
            </a:pPr>
            <a:r>
              <a:rPr lang="zh-CN" altLang="en-US" dirty="0">
                <a:solidFill>
                  <a:schemeClr val="accent3"/>
                </a:solidFill>
                <a:latin typeface="Sue Ellen Francisco"/>
                <a:ea typeface="Sue Ellen Francisco"/>
                <a:cs typeface="Sue Ellen Francisco"/>
                <a:sym typeface="Sue Ellen Francisco"/>
              </a:rPr>
              <a:t>成就系统</a:t>
            </a:r>
            <a:endParaRPr lang="en-US" dirty="0">
              <a:solidFill>
                <a:schemeClr val="accent3"/>
              </a:solidFill>
              <a:latin typeface="Sue Ellen Francisco"/>
              <a:ea typeface="Sue Ellen Francisco"/>
              <a:cs typeface="Sue Ellen Francisco"/>
              <a:sym typeface="Sue Ellen Francisco"/>
            </a:endParaRPr>
          </a:p>
        </p:txBody>
      </p:sp>
      <p:sp>
        <p:nvSpPr>
          <p:cNvPr id="2152" name="Google Shape;2152;p49"/>
          <p:cNvSpPr txBox="1"/>
          <p:nvPr/>
        </p:nvSpPr>
        <p:spPr>
          <a:xfrm>
            <a:off x="1620600" y="2213343"/>
            <a:ext cx="1474500" cy="1019400"/>
          </a:xfrm>
          <a:prstGeom prst="rect">
            <a:avLst/>
          </a:prstGeom>
          <a:noFill/>
          <a:ln>
            <a:noFill/>
          </a:ln>
        </p:spPr>
        <p:txBody>
          <a:bodyPr spcFirstLastPara="1" wrap="square" lIns="0" tIns="6025" rIns="0" bIns="0" anchor="ctr" anchorCtr="0">
            <a:noAutofit/>
          </a:bodyPr>
          <a:lstStyle/>
          <a:p>
            <a:pPr marL="0" marR="0" lvl="0" indent="0" algn="ctr" rtl="0">
              <a:lnSpc>
                <a:spcPct val="100000"/>
              </a:lnSpc>
              <a:spcBef>
                <a:spcPts val="0"/>
              </a:spcBef>
              <a:spcAft>
                <a:spcPts val="0"/>
              </a:spcAft>
              <a:buNone/>
            </a:pPr>
            <a:r>
              <a:rPr lang="zh-CN" altLang="en-US" sz="1200" dirty="0">
                <a:solidFill>
                  <a:srgbClr val="F3F3F3"/>
                </a:solidFill>
                <a:latin typeface="Barlow Semi Condensed Light"/>
                <a:ea typeface="Barlow Semi Condensed Light"/>
                <a:cs typeface="Barlow Semi Condensed Light"/>
                <a:sym typeface="Barlow Semi Condensed Light"/>
              </a:rPr>
              <a:t>创建一个成就系统，激励用户在应用中取得更多的成就。</a:t>
            </a:r>
            <a:endParaRPr lang="en-US" sz="1200" dirty="0">
              <a:solidFill>
                <a:srgbClr val="F3F3F3"/>
              </a:solidFill>
              <a:latin typeface="Barlow Semi Condensed Light"/>
              <a:ea typeface="Barlow Semi Condensed Light"/>
              <a:cs typeface="Barlow Semi Condensed Light"/>
              <a:sym typeface="Barlow Semi Condensed Light"/>
            </a:endParaRPr>
          </a:p>
        </p:txBody>
      </p:sp>
      <p:sp>
        <p:nvSpPr>
          <p:cNvPr id="2153" name="Google Shape;2153;p49"/>
          <p:cNvSpPr txBox="1"/>
          <p:nvPr/>
        </p:nvSpPr>
        <p:spPr>
          <a:xfrm>
            <a:off x="3844825" y="2152143"/>
            <a:ext cx="1474500" cy="1141800"/>
          </a:xfrm>
          <a:prstGeom prst="rect">
            <a:avLst/>
          </a:prstGeom>
          <a:noFill/>
          <a:ln>
            <a:noFill/>
          </a:ln>
        </p:spPr>
        <p:txBody>
          <a:bodyPr spcFirstLastPara="1" wrap="square" lIns="0" tIns="6025" rIns="0" bIns="0" anchor="ctr" anchorCtr="0">
            <a:noAutofit/>
          </a:bodyPr>
          <a:lstStyle/>
          <a:p>
            <a:pPr marL="0" marR="0" lvl="0" indent="0" algn="ctr" rtl="0">
              <a:lnSpc>
                <a:spcPct val="100000"/>
              </a:lnSpc>
              <a:spcBef>
                <a:spcPts val="0"/>
              </a:spcBef>
              <a:spcAft>
                <a:spcPts val="0"/>
              </a:spcAft>
              <a:buNone/>
            </a:pPr>
            <a:r>
              <a:rPr lang="zh-CN" altLang="en-US" sz="1200" dirty="0">
                <a:solidFill>
                  <a:srgbClr val="F3F3F3"/>
                </a:solidFill>
                <a:latin typeface="Barlow Semi Condensed Light"/>
                <a:ea typeface="Barlow Semi Condensed Light"/>
                <a:cs typeface="Barlow Semi Condensed Light"/>
                <a:sym typeface="Barlow Semi Condensed Light"/>
              </a:rPr>
              <a:t>建立积分系统，鼓励用户在应用中积极参与和贡献。</a:t>
            </a:r>
            <a:endParaRPr lang="en-US" sz="1200" dirty="0">
              <a:solidFill>
                <a:srgbClr val="F3F3F3"/>
              </a:solidFill>
              <a:latin typeface="Barlow Semi Condensed Light"/>
              <a:ea typeface="Barlow Semi Condensed Light"/>
              <a:cs typeface="Barlow Semi Condensed Light"/>
              <a:sym typeface="Barlow Semi Condensed Light"/>
            </a:endParaRPr>
          </a:p>
        </p:txBody>
      </p:sp>
      <p:sp>
        <p:nvSpPr>
          <p:cNvPr id="2154" name="Google Shape;2154;p49"/>
          <p:cNvSpPr txBox="1"/>
          <p:nvPr/>
        </p:nvSpPr>
        <p:spPr>
          <a:xfrm>
            <a:off x="6068975" y="2152143"/>
            <a:ext cx="1474500" cy="1141800"/>
          </a:xfrm>
          <a:prstGeom prst="rect">
            <a:avLst/>
          </a:prstGeom>
          <a:noFill/>
          <a:ln>
            <a:noFill/>
          </a:ln>
        </p:spPr>
        <p:txBody>
          <a:bodyPr spcFirstLastPara="1" wrap="square" lIns="0" tIns="6025" rIns="0" bIns="0" anchor="ctr" anchorCtr="0">
            <a:noAutofit/>
          </a:bodyPr>
          <a:lstStyle/>
          <a:p>
            <a:pPr marL="0" marR="0" lvl="0" indent="0" algn="ctr" rtl="0">
              <a:lnSpc>
                <a:spcPct val="100000"/>
              </a:lnSpc>
              <a:spcBef>
                <a:spcPts val="0"/>
              </a:spcBef>
              <a:spcAft>
                <a:spcPts val="0"/>
              </a:spcAft>
              <a:buNone/>
            </a:pPr>
            <a:r>
              <a:rPr lang="zh-CN" altLang="en-US" sz="1200" dirty="0">
                <a:solidFill>
                  <a:srgbClr val="F3F3F3"/>
                </a:solidFill>
                <a:latin typeface="Barlow Semi Condensed Light"/>
                <a:ea typeface="Barlow Semi Condensed Light"/>
                <a:cs typeface="Barlow Semi Condensed Light"/>
                <a:sym typeface="Barlow Semi Condensed Light"/>
              </a:rPr>
              <a:t>提供详细的操作手册，以确保用户能够顺利使用应用。</a:t>
            </a:r>
            <a:endParaRPr lang="en-US" sz="1200" dirty="0">
              <a:solidFill>
                <a:srgbClr val="F3F3F3"/>
              </a:solidFill>
              <a:latin typeface="Barlow Semi Condensed Light"/>
              <a:ea typeface="Barlow Semi Condensed Light"/>
              <a:cs typeface="Barlow Semi Condensed Light"/>
              <a:sym typeface="Barlow Semi Condensed Light"/>
            </a:endParaRPr>
          </a:p>
        </p:txBody>
      </p:sp>
      <p:sp>
        <p:nvSpPr>
          <p:cNvPr id="2155" name="Google Shape;2155;p49"/>
          <p:cNvSpPr txBox="1"/>
          <p:nvPr/>
        </p:nvSpPr>
        <p:spPr>
          <a:xfrm>
            <a:off x="4050651" y="3684952"/>
            <a:ext cx="1071900" cy="258300"/>
          </a:xfrm>
          <a:prstGeom prst="rect">
            <a:avLst/>
          </a:prstGeom>
          <a:noFill/>
          <a:ln>
            <a:noFill/>
          </a:ln>
        </p:spPr>
        <p:txBody>
          <a:bodyPr spcFirstLastPara="1" wrap="square" lIns="0" tIns="67600" rIns="0" bIns="0" anchor="t" anchorCtr="0">
            <a:noAutofit/>
          </a:bodyPr>
          <a:lstStyle/>
          <a:p>
            <a:pPr marL="0" marR="0" lvl="0" indent="0" algn="ctr" rtl="0">
              <a:lnSpc>
                <a:spcPct val="100000"/>
              </a:lnSpc>
              <a:spcBef>
                <a:spcPts val="0"/>
              </a:spcBef>
              <a:spcAft>
                <a:spcPts val="0"/>
              </a:spcAft>
              <a:buNone/>
            </a:pPr>
            <a:r>
              <a:rPr lang="zh-CN" altLang="en-US" dirty="0">
                <a:solidFill>
                  <a:srgbClr val="FFE599"/>
                </a:solidFill>
                <a:latin typeface="Sue Ellen Francisco"/>
                <a:ea typeface="Sue Ellen Francisco"/>
                <a:cs typeface="Sue Ellen Francisco"/>
                <a:sym typeface="Sue Ellen Francisco"/>
              </a:rPr>
              <a:t>积分系统</a:t>
            </a:r>
            <a:endParaRPr lang="en-US" dirty="0">
              <a:solidFill>
                <a:srgbClr val="FFE599"/>
              </a:solidFill>
              <a:latin typeface="Sue Ellen Francisco"/>
              <a:ea typeface="Sue Ellen Francisco"/>
              <a:cs typeface="Sue Ellen Francisco"/>
              <a:sym typeface="Sue Ellen Francisco"/>
            </a:endParaRPr>
          </a:p>
        </p:txBody>
      </p:sp>
      <p:sp>
        <p:nvSpPr>
          <p:cNvPr id="2156" name="Google Shape;2156;p49"/>
          <p:cNvSpPr txBox="1"/>
          <p:nvPr/>
        </p:nvSpPr>
        <p:spPr>
          <a:xfrm>
            <a:off x="6265742" y="3684952"/>
            <a:ext cx="1071900" cy="258300"/>
          </a:xfrm>
          <a:prstGeom prst="rect">
            <a:avLst/>
          </a:prstGeom>
          <a:noFill/>
          <a:ln>
            <a:noFill/>
          </a:ln>
        </p:spPr>
        <p:txBody>
          <a:bodyPr spcFirstLastPara="1" wrap="square" lIns="0" tIns="67600" rIns="0" bIns="0" anchor="t" anchorCtr="0">
            <a:noAutofit/>
          </a:bodyPr>
          <a:lstStyle/>
          <a:p>
            <a:pPr marL="0" marR="0" lvl="0" indent="0" algn="ctr" rtl="0">
              <a:lnSpc>
                <a:spcPct val="100000"/>
              </a:lnSpc>
              <a:spcBef>
                <a:spcPts val="0"/>
              </a:spcBef>
              <a:spcAft>
                <a:spcPts val="0"/>
              </a:spcAft>
              <a:buNone/>
            </a:pPr>
            <a:r>
              <a:rPr lang="zh-CN" altLang="en-US" dirty="0">
                <a:solidFill>
                  <a:srgbClr val="F9CB9C"/>
                </a:solidFill>
                <a:latin typeface="Sue Ellen Francisco"/>
                <a:ea typeface="Sue Ellen Francisco"/>
                <a:cs typeface="Sue Ellen Francisco"/>
                <a:sym typeface="Sue Ellen Francisco"/>
              </a:rPr>
              <a:t>操作手册</a:t>
            </a:r>
            <a:endParaRPr lang="en-US" dirty="0">
              <a:solidFill>
                <a:srgbClr val="F9CB9C"/>
              </a:solidFill>
              <a:latin typeface="Sue Ellen Francisco"/>
              <a:ea typeface="Sue Ellen Francisco"/>
              <a:cs typeface="Sue Ellen Francisco"/>
              <a:sym typeface="Sue Ellen Francisco"/>
            </a:endParaRPr>
          </a:p>
        </p:txBody>
      </p:sp>
      <p:sp>
        <p:nvSpPr>
          <p:cNvPr id="2157" name="Google Shape;2157;p49"/>
          <p:cNvSpPr/>
          <p:nvPr/>
        </p:nvSpPr>
        <p:spPr>
          <a:xfrm flipH="1">
            <a:off x="2287053" y="4459253"/>
            <a:ext cx="115886" cy="116060"/>
          </a:xfrm>
          <a:custGeom>
            <a:avLst/>
            <a:gdLst/>
            <a:ahLst/>
            <a:cxnLst/>
            <a:rect l="l" t="t" r="r" b="b"/>
            <a:pathLst>
              <a:path w="19379" h="19408" extrusionOk="0">
                <a:moveTo>
                  <a:pt x="8356" y="1"/>
                </a:moveTo>
                <a:cubicBezTo>
                  <a:pt x="8333" y="1"/>
                  <a:pt x="8316" y="12"/>
                  <a:pt x="8298" y="25"/>
                </a:cubicBezTo>
                <a:cubicBezTo>
                  <a:pt x="8209" y="94"/>
                  <a:pt x="8209" y="94"/>
                  <a:pt x="8898" y="1113"/>
                </a:cubicBezTo>
                <a:cubicBezTo>
                  <a:pt x="12498" y="6432"/>
                  <a:pt x="15023" y="10170"/>
                  <a:pt x="16458" y="12302"/>
                </a:cubicBezTo>
                <a:cubicBezTo>
                  <a:pt x="14674" y="9973"/>
                  <a:pt x="11788" y="6096"/>
                  <a:pt x="9961" y="3646"/>
                </a:cubicBezTo>
                <a:cubicBezTo>
                  <a:pt x="9296" y="2752"/>
                  <a:pt x="8724" y="1986"/>
                  <a:pt x="8319" y="1442"/>
                </a:cubicBezTo>
                <a:cubicBezTo>
                  <a:pt x="7756" y="688"/>
                  <a:pt x="7637" y="531"/>
                  <a:pt x="7561" y="531"/>
                </a:cubicBezTo>
                <a:cubicBezTo>
                  <a:pt x="7541" y="531"/>
                  <a:pt x="7524" y="542"/>
                  <a:pt x="7502" y="556"/>
                </a:cubicBezTo>
                <a:cubicBezTo>
                  <a:pt x="7473" y="573"/>
                  <a:pt x="7456" y="604"/>
                  <a:pt x="7449" y="635"/>
                </a:cubicBezTo>
                <a:cubicBezTo>
                  <a:pt x="7449" y="646"/>
                  <a:pt x="7446" y="656"/>
                  <a:pt x="7491" y="739"/>
                </a:cubicBezTo>
                <a:lnTo>
                  <a:pt x="7484" y="743"/>
                </a:lnTo>
                <a:cubicBezTo>
                  <a:pt x="7491" y="746"/>
                  <a:pt x="7498" y="756"/>
                  <a:pt x="7508" y="770"/>
                </a:cubicBezTo>
                <a:cubicBezTo>
                  <a:pt x="7764" y="1214"/>
                  <a:pt x="9061" y="3203"/>
                  <a:pt x="15564" y="12748"/>
                </a:cubicBezTo>
                <a:cubicBezTo>
                  <a:pt x="14483" y="11304"/>
                  <a:pt x="13076" y="9374"/>
                  <a:pt x="11832" y="7669"/>
                </a:cubicBezTo>
                <a:cubicBezTo>
                  <a:pt x="7359" y="1535"/>
                  <a:pt x="6798" y="830"/>
                  <a:pt x="6607" y="830"/>
                </a:cubicBezTo>
                <a:cubicBezTo>
                  <a:pt x="6581" y="830"/>
                  <a:pt x="6562" y="843"/>
                  <a:pt x="6541" y="857"/>
                </a:cubicBezTo>
                <a:cubicBezTo>
                  <a:pt x="6514" y="874"/>
                  <a:pt x="6496" y="902"/>
                  <a:pt x="6490" y="933"/>
                </a:cubicBezTo>
                <a:cubicBezTo>
                  <a:pt x="6483" y="967"/>
                  <a:pt x="6490" y="999"/>
                  <a:pt x="6507" y="1027"/>
                </a:cubicBezTo>
                <a:lnTo>
                  <a:pt x="13281" y="11068"/>
                </a:lnTo>
                <a:cubicBezTo>
                  <a:pt x="12637" y="10198"/>
                  <a:pt x="11946" y="9273"/>
                  <a:pt x="11257" y="8348"/>
                </a:cubicBezTo>
                <a:cubicBezTo>
                  <a:pt x="7238" y="2963"/>
                  <a:pt x="6171" y="1612"/>
                  <a:pt x="5831" y="1314"/>
                </a:cubicBezTo>
                <a:lnTo>
                  <a:pt x="5814" y="1290"/>
                </a:lnTo>
                <a:lnTo>
                  <a:pt x="5807" y="1293"/>
                </a:lnTo>
                <a:cubicBezTo>
                  <a:pt x="5755" y="1251"/>
                  <a:pt x="5722" y="1237"/>
                  <a:pt x="5698" y="1237"/>
                </a:cubicBezTo>
                <a:cubicBezTo>
                  <a:pt x="5677" y="1237"/>
                  <a:pt x="5662" y="1247"/>
                  <a:pt x="5647" y="1259"/>
                </a:cubicBezTo>
                <a:cubicBezTo>
                  <a:pt x="5592" y="1293"/>
                  <a:pt x="5578" y="1370"/>
                  <a:pt x="5613" y="1425"/>
                </a:cubicBezTo>
                <a:lnTo>
                  <a:pt x="13118" y="12551"/>
                </a:lnTo>
                <a:cubicBezTo>
                  <a:pt x="12293" y="11453"/>
                  <a:pt x="11368" y="10215"/>
                  <a:pt x="10440" y="8982"/>
                </a:cubicBezTo>
                <a:cubicBezTo>
                  <a:pt x="9040" y="7114"/>
                  <a:pt x="7640" y="5250"/>
                  <a:pt x="6587" y="3854"/>
                </a:cubicBezTo>
                <a:cubicBezTo>
                  <a:pt x="5460" y="2365"/>
                  <a:pt x="5031" y="1792"/>
                  <a:pt x="4837" y="1588"/>
                </a:cubicBezTo>
                <a:cubicBezTo>
                  <a:pt x="4837" y="1585"/>
                  <a:pt x="4833" y="1581"/>
                  <a:pt x="4833" y="1578"/>
                </a:cubicBezTo>
                <a:lnTo>
                  <a:pt x="4830" y="1578"/>
                </a:lnTo>
                <a:cubicBezTo>
                  <a:pt x="4763" y="1509"/>
                  <a:pt x="4727" y="1488"/>
                  <a:pt x="4699" y="1488"/>
                </a:cubicBezTo>
                <a:cubicBezTo>
                  <a:pt x="4681" y="1488"/>
                  <a:pt x="4666" y="1497"/>
                  <a:pt x="4649" y="1508"/>
                </a:cubicBezTo>
                <a:cubicBezTo>
                  <a:pt x="4625" y="1525"/>
                  <a:pt x="4605" y="1554"/>
                  <a:pt x="4598" y="1585"/>
                </a:cubicBezTo>
                <a:cubicBezTo>
                  <a:pt x="4598" y="1599"/>
                  <a:pt x="4595" y="1609"/>
                  <a:pt x="4639" y="1692"/>
                </a:cubicBezTo>
                <a:lnTo>
                  <a:pt x="4636" y="1695"/>
                </a:lnTo>
                <a:cubicBezTo>
                  <a:pt x="4639" y="1695"/>
                  <a:pt x="4639" y="1699"/>
                  <a:pt x="4643" y="1703"/>
                </a:cubicBezTo>
                <a:cubicBezTo>
                  <a:pt x="4862" y="2111"/>
                  <a:pt x="6101" y="4055"/>
                  <a:pt x="13000" y="14148"/>
                </a:cubicBezTo>
                <a:cubicBezTo>
                  <a:pt x="10308" y="10579"/>
                  <a:pt x="6036" y="4810"/>
                  <a:pt x="3995" y="2042"/>
                </a:cubicBezTo>
                <a:cubicBezTo>
                  <a:pt x="3972" y="2010"/>
                  <a:pt x="3936" y="1994"/>
                  <a:pt x="3899" y="1994"/>
                </a:cubicBezTo>
                <a:cubicBezTo>
                  <a:pt x="3875" y="1994"/>
                  <a:pt x="3850" y="2001"/>
                  <a:pt x="3829" y="2014"/>
                </a:cubicBezTo>
                <a:cubicBezTo>
                  <a:pt x="3776" y="2053"/>
                  <a:pt x="3749" y="2069"/>
                  <a:pt x="3808" y="2181"/>
                </a:cubicBezTo>
                <a:lnTo>
                  <a:pt x="3801" y="2187"/>
                </a:lnTo>
                <a:cubicBezTo>
                  <a:pt x="3801" y="2187"/>
                  <a:pt x="3815" y="2205"/>
                  <a:pt x="3835" y="2232"/>
                </a:cubicBezTo>
                <a:cubicBezTo>
                  <a:pt x="3901" y="2347"/>
                  <a:pt x="4026" y="2534"/>
                  <a:pt x="4238" y="2856"/>
                </a:cubicBezTo>
                <a:cubicBezTo>
                  <a:pt x="4521" y="3283"/>
                  <a:pt x="4931" y="3889"/>
                  <a:pt x="5423" y="4616"/>
                </a:cubicBezTo>
                <a:cubicBezTo>
                  <a:pt x="6403" y="6075"/>
                  <a:pt x="7713" y="8015"/>
                  <a:pt x="9026" y="9956"/>
                </a:cubicBezTo>
                <a:cubicBezTo>
                  <a:pt x="9934" y="11300"/>
                  <a:pt x="10841" y="12641"/>
                  <a:pt x="11639" y="13823"/>
                </a:cubicBezTo>
                <a:lnTo>
                  <a:pt x="3479" y="3005"/>
                </a:lnTo>
                <a:cubicBezTo>
                  <a:pt x="3455" y="2973"/>
                  <a:pt x="3419" y="2956"/>
                  <a:pt x="3382" y="2956"/>
                </a:cubicBezTo>
                <a:cubicBezTo>
                  <a:pt x="3359" y="2956"/>
                  <a:pt x="3336" y="2963"/>
                  <a:pt x="3316" y="2977"/>
                </a:cubicBezTo>
                <a:cubicBezTo>
                  <a:pt x="3288" y="2995"/>
                  <a:pt x="3267" y="3022"/>
                  <a:pt x="3264" y="3054"/>
                </a:cubicBezTo>
                <a:cubicBezTo>
                  <a:pt x="3261" y="3075"/>
                  <a:pt x="3257" y="3088"/>
                  <a:pt x="3285" y="3150"/>
                </a:cubicBezTo>
                <a:lnTo>
                  <a:pt x="3288" y="3150"/>
                </a:lnTo>
                <a:cubicBezTo>
                  <a:pt x="3413" y="3400"/>
                  <a:pt x="4075" y="4381"/>
                  <a:pt x="7356" y="9166"/>
                </a:cubicBezTo>
                <a:cubicBezTo>
                  <a:pt x="8936" y="11466"/>
                  <a:pt x="10755" y="14117"/>
                  <a:pt x="11940" y="15881"/>
                </a:cubicBezTo>
                <a:cubicBezTo>
                  <a:pt x="9542" y="12738"/>
                  <a:pt x="4812" y="6411"/>
                  <a:pt x="2675" y="3539"/>
                </a:cubicBezTo>
                <a:cubicBezTo>
                  <a:pt x="2652" y="3507"/>
                  <a:pt x="2615" y="3489"/>
                  <a:pt x="2578" y="3489"/>
                </a:cubicBezTo>
                <a:cubicBezTo>
                  <a:pt x="2554" y="3489"/>
                  <a:pt x="2530" y="3496"/>
                  <a:pt x="2508" y="3511"/>
                </a:cubicBezTo>
                <a:cubicBezTo>
                  <a:pt x="2484" y="3529"/>
                  <a:pt x="2460" y="3563"/>
                  <a:pt x="2453" y="3598"/>
                </a:cubicBezTo>
                <a:cubicBezTo>
                  <a:pt x="2388" y="3951"/>
                  <a:pt x="7300" y="11075"/>
                  <a:pt x="10637" y="15860"/>
                </a:cubicBezTo>
                <a:cubicBezTo>
                  <a:pt x="8437" y="13001"/>
                  <a:pt x="4695" y="7943"/>
                  <a:pt x="1951" y="4194"/>
                </a:cubicBezTo>
                <a:cubicBezTo>
                  <a:pt x="1927" y="4160"/>
                  <a:pt x="1891" y="4142"/>
                  <a:pt x="1854" y="4142"/>
                </a:cubicBezTo>
                <a:cubicBezTo>
                  <a:pt x="1831" y="4142"/>
                  <a:pt x="1808" y="4149"/>
                  <a:pt x="1788" y="4162"/>
                </a:cubicBezTo>
                <a:cubicBezTo>
                  <a:pt x="1760" y="4183"/>
                  <a:pt x="1736" y="4218"/>
                  <a:pt x="1732" y="4249"/>
                </a:cubicBezTo>
                <a:cubicBezTo>
                  <a:pt x="1670" y="4585"/>
                  <a:pt x="5914" y="10770"/>
                  <a:pt x="9206" y="15503"/>
                </a:cubicBezTo>
                <a:cubicBezTo>
                  <a:pt x="6819" y="12371"/>
                  <a:pt x="3406" y="7825"/>
                  <a:pt x="1718" y="5569"/>
                </a:cubicBezTo>
                <a:cubicBezTo>
                  <a:pt x="1694" y="5538"/>
                  <a:pt x="1658" y="5522"/>
                  <a:pt x="1622" y="5522"/>
                </a:cubicBezTo>
                <a:cubicBezTo>
                  <a:pt x="1597" y="5522"/>
                  <a:pt x="1571" y="5530"/>
                  <a:pt x="1549" y="5545"/>
                </a:cubicBezTo>
                <a:cubicBezTo>
                  <a:pt x="1497" y="5583"/>
                  <a:pt x="1483" y="5656"/>
                  <a:pt x="1521" y="5712"/>
                </a:cubicBezTo>
                <a:cubicBezTo>
                  <a:pt x="3496" y="8625"/>
                  <a:pt x="6604" y="13220"/>
                  <a:pt x="8641" y="16241"/>
                </a:cubicBezTo>
                <a:cubicBezTo>
                  <a:pt x="6413" y="13324"/>
                  <a:pt x="3021" y="8864"/>
                  <a:pt x="866" y="6033"/>
                </a:cubicBezTo>
                <a:cubicBezTo>
                  <a:pt x="844" y="6003"/>
                  <a:pt x="808" y="5985"/>
                  <a:pt x="770" y="5985"/>
                </a:cubicBezTo>
                <a:cubicBezTo>
                  <a:pt x="760" y="5985"/>
                  <a:pt x="751" y="5986"/>
                  <a:pt x="741" y="5988"/>
                </a:cubicBezTo>
                <a:cubicBezTo>
                  <a:pt x="696" y="6003"/>
                  <a:pt x="662" y="6037"/>
                  <a:pt x="651" y="6086"/>
                </a:cubicBezTo>
                <a:cubicBezTo>
                  <a:pt x="648" y="6102"/>
                  <a:pt x="645" y="6116"/>
                  <a:pt x="679" y="6179"/>
                </a:cubicBezTo>
                <a:lnTo>
                  <a:pt x="672" y="6179"/>
                </a:lnTo>
                <a:cubicBezTo>
                  <a:pt x="672" y="6179"/>
                  <a:pt x="683" y="6190"/>
                  <a:pt x="696" y="6210"/>
                </a:cubicBezTo>
                <a:cubicBezTo>
                  <a:pt x="838" y="6460"/>
                  <a:pt x="1417" y="7305"/>
                  <a:pt x="3627" y="10538"/>
                </a:cubicBezTo>
                <a:cubicBezTo>
                  <a:pt x="4886" y="12377"/>
                  <a:pt x="6400" y="14595"/>
                  <a:pt x="7523" y="16255"/>
                </a:cubicBezTo>
                <a:lnTo>
                  <a:pt x="482" y="7191"/>
                </a:lnTo>
                <a:cubicBezTo>
                  <a:pt x="461" y="7162"/>
                  <a:pt x="427" y="7144"/>
                  <a:pt x="392" y="7144"/>
                </a:cubicBezTo>
                <a:cubicBezTo>
                  <a:pt x="381" y="7144"/>
                  <a:pt x="371" y="7146"/>
                  <a:pt x="360" y="7149"/>
                </a:cubicBezTo>
                <a:cubicBezTo>
                  <a:pt x="312" y="7159"/>
                  <a:pt x="277" y="7194"/>
                  <a:pt x="267" y="7242"/>
                </a:cubicBezTo>
                <a:cubicBezTo>
                  <a:pt x="267" y="7257"/>
                  <a:pt x="263" y="7267"/>
                  <a:pt x="301" y="7333"/>
                </a:cubicBezTo>
                <a:lnTo>
                  <a:pt x="291" y="7340"/>
                </a:lnTo>
                <a:lnTo>
                  <a:pt x="354" y="7420"/>
                </a:lnTo>
                <a:cubicBezTo>
                  <a:pt x="562" y="7749"/>
                  <a:pt x="1237" y="8750"/>
                  <a:pt x="3420" y="11972"/>
                </a:cubicBezTo>
                <a:cubicBezTo>
                  <a:pt x="4470" y="13524"/>
                  <a:pt x="5647" y="15264"/>
                  <a:pt x="6594" y="16663"/>
                </a:cubicBezTo>
                <a:lnTo>
                  <a:pt x="232" y="8545"/>
                </a:lnTo>
                <a:cubicBezTo>
                  <a:pt x="208" y="8514"/>
                  <a:pt x="172" y="8498"/>
                  <a:pt x="136" y="8498"/>
                </a:cubicBezTo>
                <a:cubicBezTo>
                  <a:pt x="111" y="8498"/>
                  <a:pt x="87" y="8506"/>
                  <a:pt x="66" y="8521"/>
                </a:cubicBezTo>
                <a:cubicBezTo>
                  <a:pt x="14" y="8560"/>
                  <a:pt x="0" y="8632"/>
                  <a:pt x="34" y="8684"/>
                </a:cubicBezTo>
                <a:lnTo>
                  <a:pt x="5634" y="16982"/>
                </a:lnTo>
                <a:cubicBezTo>
                  <a:pt x="4633" y="15769"/>
                  <a:pt x="3257" y="14061"/>
                  <a:pt x="2276" y="12845"/>
                </a:cubicBezTo>
                <a:cubicBezTo>
                  <a:pt x="1771" y="12222"/>
                  <a:pt x="1327" y="11667"/>
                  <a:pt x="1005" y="11275"/>
                </a:cubicBezTo>
                <a:cubicBezTo>
                  <a:pt x="738" y="10946"/>
                  <a:pt x="592" y="10767"/>
                  <a:pt x="506" y="10676"/>
                </a:cubicBezTo>
                <a:cubicBezTo>
                  <a:pt x="499" y="10669"/>
                  <a:pt x="496" y="10663"/>
                  <a:pt x="488" y="10652"/>
                </a:cubicBezTo>
                <a:lnTo>
                  <a:pt x="485" y="10655"/>
                </a:lnTo>
                <a:cubicBezTo>
                  <a:pt x="438" y="10610"/>
                  <a:pt x="409" y="10593"/>
                  <a:pt x="385" y="10593"/>
                </a:cubicBezTo>
                <a:cubicBezTo>
                  <a:pt x="364" y="10593"/>
                  <a:pt x="346" y="10605"/>
                  <a:pt x="322" y="10621"/>
                </a:cubicBezTo>
                <a:cubicBezTo>
                  <a:pt x="295" y="10639"/>
                  <a:pt x="277" y="10666"/>
                  <a:pt x="270" y="10701"/>
                </a:cubicBezTo>
                <a:cubicBezTo>
                  <a:pt x="267" y="10732"/>
                  <a:pt x="274" y="10763"/>
                  <a:pt x="291" y="10791"/>
                </a:cubicBezTo>
                <a:cubicBezTo>
                  <a:pt x="1625" y="12734"/>
                  <a:pt x="3437" y="15385"/>
                  <a:pt x="4435" y="16879"/>
                </a:cubicBezTo>
                <a:cubicBezTo>
                  <a:pt x="2359" y="14630"/>
                  <a:pt x="1681" y="13951"/>
                  <a:pt x="1427" y="13767"/>
                </a:cubicBezTo>
                <a:cubicBezTo>
                  <a:pt x="1424" y="13764"/>
                  <a:pt x="1421" y="13760"/>
                  <a:pt x="1417" y="13757"/>
                </a:cubicBezTo>
                <a:lnTo>
                  <a:pt x="1414" y="13760"/>
                </a:lnTo>
                <a:cubicBezTo>
                  <a:pt x="1357" y="13720"/>
                  <a:pt x="1323" y="13707"/>
                  <a:pt x="1298" y="13707"/>
                </a:cubicBezTo>
                <a:cubicBezTo>
                  <a:pt x="1278" y="13707"/>
                  <a:pt x="1265" y="13716"/>
                  <a:pt x="1251" y="13725"/>
                </a:cubicBezTo>
                <a:cubicBezTo>
                  <a:pt x="1227" y="13743"/>
                  <a:pt x="1206" y="13770"/>
                  <a:pt x="1203" y="13802"/>
                </a:cubicBezTo>
                <a:cubicBezTo>
                  <a:pt x="1195" y="13833"/>
                  <a:pt x="1203" y="13867"/>
                  <a:pt x="1219" y="13895"/>
                </a:cubicBezTo>
                <a:cubicBezTo>
                  <a:pt x="1653" y="14519"/>
                  <a:pt x="2353" y="15541"/>
                  <a:pt x="2425" y="15673"/>
                </a:cubicBezTo>
                <a:cubicBezTo>
                  <a:pt x="2429" y="15683"/>
                  <a:pt x="2436" y="15694"/>
                  <a:pt x="2443" y="15704"/>
                </a:cubicBezTo>
                <a:cubicBezTo>
                  <a:pt x="2467" y="15739"/>
                  <a:pt x="2505" y="15757"/>
                  <a:pt x="2544" y="15757"/>
                </a:cubicBezTo>
                <a:cubicBezTo>
                  <a:pt x="2566" y="15757"/>
                  <a:pt x="2589" y="15751"/>
                  <a:pt x="2609" y="15738"/>
                </a:cubicBezTo>
                <a:cubicBezTo>
                  <a:pt x="2637" y="15718"/>
                  <a:pt x="2654" y="15690"/>
                  <a:pt x="2661" y="15659"/>
                </a:cubicBezTo>
                <a:cubicBezTo>
                  <a:pt x="2671" y="15610"/>
                  <a:pt x="2675" y="15586"/>
                  <a:pt x="2100" y="14744"/>
                </a:cubicBezTo>
                <a:lnTo>
                  <a:pt x="2100" y="14744"/>
                </a:lnTo>
                <a:cubicBezTo>
                  <a:pt x="2938" y="15617"/>
                  <a:pt x="4238" y="17017"/>
                  <a:pt x="5197" y="18063"/>
                </a:cubicBezTo>
                <a:cubicBezTo>
                  <a:pt x="5222" y="18088"/>
                  <a:pt x="5255" y="18102"/>
                  <a:pt x="5288" y="18102"/>
                </a:cubicBezTo>
                <a:cubicBezTo>
                  <a:pt x="5310" y="18102"/>
                  <a:pt x="5333" y="18095"/>
                  <a:pt x="5353" y="18081"/>
                </a:cubicBezTo>
                <a:cubicBezTo>
                  <a:pt x="5381" y="18063"/>
                  <a:pt x="5398" y="18035"/>
                  <a:pt x="5405" y="18001"/>
                </a:cubicBezTo>
                <a:cubicBezTo>
                  <a:pt x="5409" y="17990"/>
                  <a:pt x="5412" y="17977"/>
                  <a:pt x="5374" y="17901"/>
                </a:cubicBezTo>
                <a:cubicBezTo>
                  <a:pt x="5374" y="17897"/>
                  <a:pt x="5370" y="17894"/>
                  <a:pt x="5367" y="17890"/>
                </a:cubicBezTo>
                <a:cubicBezTo>
                  <a:pt x="5225" y="17627"/>
                  <a:pt x="4625" y="16695"/>
                  <a:pt x="2151" y="13077"/>
                </a:cubicBezTo>
                <a:lnTo>
                  <a:pt x="2151" y="13077"/>
                </a:lnTo>
                <a:cubicBezTo>
                  <a:pt x="5530" y="17266"/>
                  <a:pt x="6445" y="18379"/>
                  <a:pt x="6746" y="18635"/>
                </a:cubicBezTo>
                <a:lnTo>
                  <a:pt x="6757" y="18652"/>
                </a:lnTo>
                <a:lnTo>
                  <a:pt x="6763" y="18649"/>
                </a:lnTo>
                <a:cubicBezTo>
                  <a:pt x="6815" y="18692"/>
                  <a:pt x="6847" y="18706"/>
                  <a:pt x="6872" y="18706"/>
                </a:cubicBezTo>
                <a:cubicBezTo>
                  <a:pt x="6893" y="18706"/>
                  <a:pt x="6908" y="18695"/>
                  <a:pt x="6926" y="18684"/>
                </a:cubicBezTo>
                <a:cubicBezTo>
                  <a:pt x="6950" y="18666"/>
                  <a:pt x="6968" y="18638"/>
                  <a:pt x="6975" y="18607"/>
                </a:cubicBezTo>
                <a:cubicBezTo>
                  <a:pt x="6982" y="18576"/>
                  <a:pt x="6975" y="18542"/>
                  <a:pt x="6957" y="18518"/>
                </a:cubicBezTo>
                <a:lnTo>
                  <a:pt x="2127" y="11355"/>
                </a:lnTo>
                <a:lnTo>
                  <a:pt x="8399" y="19359"/>
                </a:lnTo>
                <a:cubicBezTo>
                  <a:pt x="8423" y="19391"/>
                  <a:pt x="8458" y="19407"/>
                  <a:pt x="8495" y="19407"/>
                </a:cubicBezTo>
                <a:cubicBezTo>
                  <a:pt x="8506" y="19407"/>
                  <a:pt x="8513" y="19404"/>
                  <a:pt x="8524" y="19404"/>
                </a:cubicBezTo>
                <a:cubicBezTo>
                  <a:pt x="8569" y="19394"/>
                  <a:pt x="8604" y="19356"/>
                  <a:pt x="8614" y="19311"/>
                </a:cubicBezTo>
                <a:cubicBezTo>
                  <a:pt x="8617" y="19293"/>
                  <a:pt x="8620" y="19283"/>
                  <a:pt x="8583" y="19217"/>
                </a:cubicBezTo>
                <a:lnTo>
                  <a:pt x="8589" y="19214"/>
                </a:lnTo>
                <a:lnTo>
                  <a:pt x="8548" y="19158"/>
                </a:lnTo>
                <a:cubicBezTo>
                  <a:pt x="8326" y="18791"/>
                  <a:pt x="7398" y="17419"/>
                  <a:pt x="3618" y="11837"/>
                </a:cubicBezTo>
                <a:cubicBezTo>
                  <a:pt x="3233" y="11266"/>
                  <a:pt x="2852" y="10701"/>
                  <a:pt x="2495" y="10177"/>
                </a:cubicBezTo>
                <a:lnTo>
                  <a:pt x="2495" y="10177"/>
                </a:lnTo>
                <a:lnTo>
                  <a:pt x="9144" y="18735"/>
                </a:lnTo>
                <a:cubicBezTo>
                  <a:pt x="9167" y="18767"/>
                  <a:pt x="9203" y="18783"/>
                  <a:pt x="9239" y="18783"/>
                </a:cubicBezTo>
                <a:cubicBezTo>
                  <a:pt x="9262" y="18783"/>
                  <a:pt x="9286" y="18777"/>
                  <a:pt x="9306" y="18763"/>
                </a:cubicBezTo>
                <a:cubicBezTo>
                  <a:pt x="9334" y="18746"/>
                  <a:pt x="9352" y="18715"/>
                  <a:pt x="9359" y="18684"/>
                </a:cubicBezTo>
                <a:cubicBezTo>
                  <a:pt x="9376" y="18583"/>
                  <a:pt x="9386" y="18538"/>
                  <a:pt x="3825" y="10402"/>
                </a:cubicBezTo>
                <a:cubicBezTo>
                  <a:pt x="3645" y="10140"/>
                  <a:pt x="3469" y="9879"/>
                  <a:pt x="3295" y="9623"/>
                </a:cubicBezTo>
                <a:lnTo>
                  <a:pt x="3295" y="9623"/>
                </a:lnTo>
                <a:cubicBezTo>
                  <a:pt x="4026" y="10586"/>
                  <a:pt x="4847" y="11664"/>
                  <a:pt x="5672" y="12745"/>
                </a:cubicBezTo>
                <a:cubicBezTo>
                  <a:pt x="6923" y="14384"/>
                  <a:pt x="8174" y="16026"/>
                  <a:pt x="9112" y="17256"/>
                </a:cubicBezTo>
                <a:cubicBezTo>
                  <a:pt x="9581" y="17869"/>
                  <a:pt x="9976" y="18382"/>
                  <a:pt x="10249" y="18739"/>
                </a:cubicBezTo>
                <a:cubicBezTo>
                  <a:pt x="10464" y="19020"/>
                  <a:pt x="10588" y="19179"/>
                  <a:pt x="10665" y="19266"/>
                </a:cubicBezTo>
                <a:cubicBezTo>
                  <a:pt x="10668" y="19269"/>
                  <a:pt x="10672" y="19276"/>
                  <a:pt x="10675" y="19276"/>
                </a:cubicBezTo>
                <a:cubicBezTo>
                  <a:pt x="10729" y="19332"/>
                  <a:pt x="10761" y="19352"/>
                  <a:pt x="10787" y="19352"/>
                </a:cubicBezTo>
                <a:cubicBezTo>
                  <a:pt x="10808" y="19352"/>
                  <a:pt x="10826" y="19340"/>
                  <a:pt x="10849" y="19324"/>
                </a:cubicBezTo>
                <a:cubicBezTo>
                  <a:pt x="10876" y="19307"/>
                  <a:pt x="10894" y="19279"/>
                  <a:pt x="10900" y="19248"/>
                </a:cubicBezTo>
                <a:cubicBezTo>
                  <a:pt x="10904" y="19234"/>
                  <a:pt x="10904" y="19224"/>
                  <a:pt x="10859" y="19148"/>
                </a:cubicBezTo>
                <a:lnTo>
                  <a:pt x="10870" y="19141"/>
                </a:lnTo>
                <a:cubicBezTo>
                  <a:pt x="10862" y="19134"/>
                  <a:pt x="10845" y="19116"/>
                  <a:pt x="10824" y="19085"/>
                </a:cubicBezTo>
                <a:cubicBezTo>
                  <a:pt x="10558" y="18649"/>
                  <a:pt x="9403" y="16923"/>
                  <a:pt x="4501" y="9678"/>
                </a:cubicBezTo>
                <a:lnTo>
                  <a:pt x="4501" y="9678"/>
                </a:lnTo>
                <a:cubicBezTo>
                  <a:pt x="5142" y="10535"/>
                  <a:pt x="5839" y="11459"/>
                  <a:pt x="6535" y="12377"/>
                </a:cubicBezTo>
                <a:cubicBezTo>
                  <a:pt x="10204" y="17235"/>
                  <a:pt x="11247" y="18583"/>
                  <a:pt x="11593" y="18922"/>
                </a:cubicBezTo>
                <a:cubicBezTo>
                  <a:pt x="11607" y="18940"/>
                  <a:pt x="11621" y="18957"/>
                  <a:pt x="11631" y="18975"/>
                </a:cubicBezTo>
                <a:lnTo>
                  <a:pt x="11645" y="18967"/>
                </a:lnTo>
                <a:cubicBezTo>
                  <a:pt x="11697" y="19011"/>
                  <a:pt x="11728" y="19026"/>
                  <a:pt x="11752" y="19026"/>
                </a:cubicBezTo>
                <a:cubicBezTo>
                  <a:pt x="11770" y="19026"/>
                  <a:pt x="11784" y="19016"/>
                  <a:pt x="11798" y="19006"/>
                </a:cubicBezTo>
                <a:cubicBezTo>
                  <a:pt x="11826" y="18988"/>
                  <a:pt x="11842" y="18961"/>
                  <a:pt x="11850" y="18929"/>
                </a:cubicBezTo>
                <a:cubicBezTo>
                  <a:pt x="11857" y="18898"/>
                  <a:pt x="11850" y="18863"/>
                  <a:pt x="11829" y="18836"/>
                </a:cubicBezTo>
                <a:cubicBezTo>
                  <a:pt x="9071" y="14900"/>
                  <a:pt x="5340" y="9512"/>
                  <a:pt x="3351" y="6508"/>
                </a:cubicBezTo>
                <a:lnTo>
                  <a:pt x="3351" y="6508"/>
                </a:lnTo>
                <a:cubicBezTo>
                  <a:pt x="4324" y="7832"/>
                  <a:pt x="5631" y="9599"/>
                  <a:pt x="6936" y="11352"/>
                </a:cubicBezTo>
                <a:cubicBezTo>
                  <a:pt x="11608" y="17629"/>
                  <a:pt x="12228" y="18294"/>
                  <a:pt x="12410" y="18294"/>
                </a:cubicBezTo>
                <a:cubicBezTo>
                  <a:pt x="12433" y="18294"/>
                  <a:pt x="12450" y="18283"/>
                  <a:pt x="12466" y="18271"/>
                </a:cubicBezTo>
                <a:cubicBezTo>
                  <a:pt x="12494" y="18254"/>
                  <a:pt x="12512" y="18226"/>
                  <a:pt x="12518" y="18195"/>
                </a:cubicBezTo>
                <a:cubicBezTo>
                  <a:pt x="12525" y="18160"/>
                  <a:pt x="12515" y="18129"/>
                  <a:pt x="12498" y="18102"/>
                </a:cubicBezTo>
                <a:cubicBezTo>
                  <a:pt x="9680" y="14079"/>
                  <a:pt x="5845" y="8535"/>
                  <a:pt x="3912" y="5600"/>
                </a:cubicBezTo>
                <a:lnTo>
                  <a:pt x="3912" y="5600"/>
                </a:lnTo>
                <a:cubicBezTo>
                  <a:pt x="4934" y="6969"/>
                  <a:pt x="6375" y="8899"/>
                  <a:pt x="7809" y="10811"/>
                </a:cubicBezTo>
                <a:cubicBezTo>
                  <a:pt x="9362" y="12880"/>
                  <a:pt x="10606" y="14522"/>
                  <a:pt x="11500" y="15700"/>
                </a:cubicBezTo>
                <a:cubicBezTo>
                  <a:pt x="12971" y="17627"/>
                  <a:pt x="13213" y="17940"/>
                  <a:pt x="13328" y="17940"/>
                </a:cubicBezTo>
                <a:cubicBezTo>
                  <a:pt x="13350" y="17940"/>
                  <a:pt x="13368" y="17929"/>
                  <a:pt x="13388" y="17915"/>
                </a:cubicBezTo>
                <a:cubicBezTo>
                  <a:pt x="13416" y="17897"/>
                  <a:pt x="13437" y="17866"/>
                  <a:pt x="13440" y="17835"/>
                </a:cubicBezTo>
                <a:cubicBezTo>
                  <a:pt x="13468" y="17699"/>
                  <a:pt x="12990" y="16948"/>
                  <a:pt x="7557" y="9027"/>
                </a:cubicBezTo>
                <a:cubicBezTo>
                  <a:pt x="6999" y="8216"/>
                  <a:pt x="6434" y="7395"/>
                  <a:pt x="5914" y="6633"/>
                </a:cubicBezTo>
                <a:lnTo>
                  <a:pt x="5914" y="6633"/>
                </a:lnTo>
                <a:lnTo>
                  <a:pt x="14279" y="17720"/>
                </a:lnTo>
                <a:cubicBezTo>
                  <a:pt x="14301" y="17751"/>
                  <a:pt x="14337" y="17767"/>
                  <a:pt x="14374" y="17767"/>
                </a:cubicBezTo>
                <a:cubicBezTo>
                  <a:pt x="14399" y="17767"/>
                  <a:pt x="14424" y="17760"/>
                  <a:pt x="14445" y="17744"/>
                </a:cubicBezTo>
                <a:cubicBezTo>
                  <a:pt x="14497" y="17707"/>
                  <a:pt x="14511" y="17634"/>
                  <a:pt x="14473" y="17582"/>
                </a:cubicBezTo>
                <a:cubicBezTo>
                  <a:pt x="12383" y="14491"/>
                  <a:pt x="9186" y="9765"/>
                  <a:pt x="6874" y="6339"/>
                </a:cubicBezTo>
                <a:lnTo>
                  <a:pt x="6874" y="6339"/>
                </a:lnTo>
                <a:cubicBezTo>
                  <a:pt x="7675" y="7423"/>
                  <a:pt x="8565" y="8622"/>
                  <a:pt x="9456" y="9814"/>
                </a:cubicBezTo>
                <a:cubicBezTo>
                  <a:pt x="13630" y="15420"/>
                  <a:pt x="14788" y="16938"/>
                  <a:pt x="15162" y="17308"/>
                </a:cubicBezTo>
                <a:cubicBezTo>
                  <a:pt x="15176" y="17328"/>
                  <a:pt x="15189" y="17349"/>
                  <a:pt x="15204" y="17370"/>
                </a:cubicBezTo>
                <a:lnTo>
                  <a:pt x="15218" y="17360"/>
                </a:lnTo>
                <a:cubicBezTo>
                  <a:pt x="15269" y="17406"/>
                  <a:pt x="15301" y="17420"/>
                  <a:pt x="15325" y="17420"/>
                </a:cubicBezTo>
                <a:cubicBezTo>
                  <a:pt x="15344" y="17420"/>
                  <a:pt x="15358" y="17411"/>
                  <a:pt x="15373" y="17402"/>
                </a:cubicBezTo>
                <a:cubicBezTo>
                  <a:pt x="15397" y="17384"/>
                  <a:pt x="15418" y="17357"/>
                  <a:pt x="15422" y="17325"/>
                </a:cubicBezTo>
                <a:cubicBezTo>
                  <a:pt x="15429" y="17294"/>
                  <a:pt x="15422" y="17259"/>
                  <a:pt x="15405" y="17235"/>
                </a:cubicBezTo>
                <a:cubicBezTo>
                  <a:pt x="13353" y="14238"/>
                  <a:pt x="8953" y="7797"/>
                  <a:pt x="6525" y="4173"/>
                </a:cubicBezTo>
                <a:lnTo>
                  <a:pt x="6525" y="4173"/>
                </a:lnTo>
                <a:cubicBezTo>
                  <a:pt x="8970" y="7420"/>
                  <a:pt x="13229" y="13098"/>
                  <a:pt x="15845" y="16591"/>
                </a:cubicBezTo>
                <a:cubicBezTo>
                  <a:pt x="15868" y="16622"/>
                  <a:pt x="15904" y="16640"/>
                  <a:pt x="15942" y="16640"/>
                </a:cubicBezTo>
                <a:cubicBezTo>
                  <a:pt x="15965" y="16640"/>
                  <a:pt x="15990" y="16633"/>
                  <a:pt x="16011" y="16618"/>
                </a:cubicBezTo>
                <a:cubicBezTo>
                  <a:pt x="16063" y="16580"/>
                  <a:pt x="16077" y="16508"/>
                  <a:pt x="16042" y="16452"/>
                </a:cubicBezTo>
                <a:lnTo>
                  <a:pt x="7339" y="3549"/>
                </a:lnTo>
                <a:lnTo>
                  <a:pt x="7339" y="3549"/>
                </a:lnTo>
                <a:cubicBezTo>
                  <a:pt x="9552" y="6439"/>
                  <a:pt x="13492" y="11740"/>
                  <a:pt x="16371" y="15649"/>
                </a:cubicBezTo>
                <a:cubicBezTo>
                  <a:pt x="16396" y="15682"/>
                  <a:pt x="16433" y="15699"/>
                  <a:pt x="16469" y="15699"/>
                </a:cubicBezTo>
                <a:cubicBezTo>
                  <a:pt x="16493" y="15699"/>
                  <a:pt x="16517" y="15691"/>
                  <a:pt x="16537" y="15676"/>
                </a:cubicBezTo>
                <a:cubicBezTo>
                  <a:pt x="16593" y="15638"/>
                  <a:pt x="16607" y="15565"/>
                  <a:pt x="16569" y="15510"/>
                </a:cubicBezTo>
                <a:lnTo>
                  <a:pt x="8381" y="3369"/>
                </a:lnTo>
                <a:lnTo>
                  <a:pt x="8381" y="3369"/>
                </a:lnTo>
                <a:cubicBezTo>
                  <a:pt x="9331" y="4644"/>
                  <a:pt x="10519" y="6279"/>
                  <a:pt x="11639" y="7811"/>
                </a:cubicBezTo>
                <a:cubicBezTo>
                  <a:pt x="16474" y="14448"/>
                  <a:pt x="17084" y="15194"/>
                  <a:pt x="17287" y="15194"/>
                </a:cubicBezTo>
                <a:cubicBezTo>
                  <a:pt x="17314" y="15194"/>
                  <a:pt x="17334" y="15181"/>
                  <a:pt x="17356" y="15166"/>
                </a:cubicBezTo>
                <a:cubicBezTo>
                  <a:pt x="17383" y="15150"/>
                  <a:pt x="17401" y="15121"/>
                  <a:pt x="17407" y="15087"/>
                </a:cubicBezTo>
                <a:cubicBezTo>
                  <a:pt x="17414" y="15056"/>
                  <a:pt x="17407" y="15025"/>
                  <a:pt x="17386" y="14997"/>
                </a:cubicBezTo>
                <a:cubicBezTo>
                  <a:pt x="15318" y="11962"/>
                  <a:pt x="12068" y="7180"/>
                  <a:pt x="9906" y="3972"/>
                </a:cubicBezTo>
                <a:lnTo>
                  <a:pt x="9906" y="3972"/>
                </a:lnTo>
                <a:cubicBezTo>
                  <a:pt x="16070" y="12249"/>
                  <a:pt x="17470" y="14058"/>
                  <a:pt x="17861" y="14405"/>
                </a:cubicBezTo>
                <a:cubicBezTo>
                  <a:pt x="17865" y="14405"/>
                  <a:pt x="17865" y="14408"/>
                  <a:pt x="17865" y="14408"/>
                </a:cubicBezTo>
                <a:lnTo>
                  <a:pt x="17868" y="14408"/>
                </a:lnTo>
                <a:cubicBezTo>
                  <a:pt x="17928" y="14460"/>
                  <a:pt x="17965" y="14477"/>
                  <a:pt x="17991" y="14477"/>
                </a:cubicBezTo>
                <a:cubicBezTo>
                  <a:pt x="18012" y="14477"/>
                  <a:pt x="18026" y="14467"/>
                  <a:pt x="18042" y="14456"/>
                </a:cubicBezTo>
                <a:cubicBezTo>
                  <a:pt x="18069" y="14439"/>
                  <a:pt x="18087" y="14411"/>
                  <a:pt x="18093" y="14381"/>
                </a:cubicBezTo>
                <a:cubicBezTo>
                  <a:pt x="18107" y="14307"/>
                  <a:pt x="18107" y="14290"/>
                  <a:pt x="9729" y="1910"/>
                </a:cubicBezTo>
                <a:lnTo>
                  <a:pt x="9729" y="1910"/>
                </a:lnTo>
                <a:cubicBezTo>
                  <a:pt x="11770" y="4527"/>
                  <a:pt x="15589" y="9654"/>
                  <a:pt x="18346" y="13399"/>
                </a:cubicBezTo>
                <a:cubicBezTo>
                  <a:pt x="18370" y="13432"/>
                  <a:pt x="18409" y="13450"/>
                  <a:pt x="18451" y="13450"/>
                </a:cubicBezTo>
                <a:cubicBezTo>
                  <a:pt x="18457" y="13450"/>
                  <a:pt x="18464" y="13449"/>
                  <a:pt x="18471" y="13448"/>
                </a:cubicBezTo>
                <a:cubicBezTo>
                  <a:pt x="18516" y="13438"/>
                  <a:pt x="18554" y="13399"/>
                  <a:pt x="18565" y="13351"/>
                </a:cubicBezTo>
                <a:cubicBezTo>
                  <a:pt x="18568" y="13330"/>
                  <a:pt x="18568" y="13320"/>
                  <a:pt x="18536" y="13261"/>
                </a:cubicBezTo>
                <a:lnTo>
                  <a:pt x="18541" y="13258"/>
                </a:lnTo>
                <a:cubicBezTo>
                  <a:pt x="18541" y="13254"/>
                  <a:pt x="18523" y="13230"/>
                  <a:pt x="18488" y="13185"/>
                </a:cubicBezTo>
                <a:cubicBezTo>
                  <a:pt x="18419" y="13081"/>
                  <a:pt x="18294" y="12897"/>
                  <a:pt x="18062" y="12564"/>
                </a:cubicBezTo>
                <a:cubicBezTo>
                  <a:pt x="13596" y="6117"/>
                  <a:pt x="11479" y="2988"/>
                  <a:pt x="10558" y="1564"/>
                </a:cubicBezTo>
                <a:lnTo>
                  <a:pt x="10558" y="1564"/>
                </a:lnTo>
                <a:cubicBezTo>
                  <a:pt x="11881" y="3227"/>
                  <a:pt x="14535" y="6737"/>
                  <a:pt x="16295" y="9062"/>
                </a:cubicBezTo>
                <a:cubicBezTo>
                  <a:pt x="16991" y="9983"/>
                  <a:pt x="17605" y="10794"/>
                  <a:pt x="18045" y="11373"/>
                </a:cubicBezTo>
                <a:cubicBezTo>
                  <a:pt x="18661" y="12181"/>
                  <a:pt x="18790" y="12348"/>
                  <a:pt x="18869" y="12348"/>
                </a:cubicBezTo>
                <a:cubicBezTo>
                  <a:pt x="18889" y="12348"/>
                  <a:pt x="18907" y="12337"/>
                  <a:pt x="18928" y="12322"/>
                </a:cubicBezTo>
                <a:cubicBezTo>
                  <a:pt x="18956" y="12305"/>
                  <a:pt x="18977" y="12273"/>
                  <a:pt x="18981" y="12243"/>
                </a:cubicBezTo>
                <a:cubicBezTo>
                  <a:pt x="18990" y="12190"/>
                  <a:pt x="19019" y="12041"/>
                  <a:pt x="13689" y="4263"/>
                </a:cubicBezTo>
                <a:lnTo>
                  <a:pt x="13689" y="4263"/>
                </a:lnTo>
                <a:cubicBezTo>
                  <a:pt x="18445" y="10499"/>
                  <a:pt x="19055" y="11160"/>
                  <a:pt x="19236" y="11160"/>
                </a:cubicBezTo>
                <a:cubicBezTo>
                  <a:pt x="19259" y="11160"/>
                  <a:pt x="19275" y="11149"/>
                  <a:pt x="19292" y="11137"/>
                </a:cubicBezTo>
                <a:cubicBezTo>
                  <a:pt x="19320" y="11117"/>
                  <a:pt x="19341" y="11088"/>
                  <a:pt x="19344" y="11058"/>
                </a:cubicBezTo>
                <a:cubicBezTo>
                  <a:pt x="19355" y="11002"/>
                  <a:pt x="19379" y="10877"/>
                  <a:pt x="14251" y="3390"/>
                </a:cubicBezTo>
                <a:lnTo>
                  <a:pt x="14251" y="3390"/>
                </a:lnTo>
                <a:cubicBezTo>
                  <a:pt x="14646" y="3889"/>
                  <a:pt x="15065" y="4415"/>
                  <a:pt x="15480" y="4938"/>
                </a:cubicBezTo>
                <a:cubicBezTo>
                  <a:pt x="18024" y="8126"/>
                  <a:pt x="18769" y="9024"/>
                  <a:pt x="19035" y="9241"/>
                </a:cubicBezTo>
                <a:lnTo>
                  <a:pt x="19043" y="9252"/>
                </a:lnTo>
                <a:lnTo>
                  <a:pt x="19043" y="9249"/>
                </a:lnTo>
                <a:cubicBezTo>
                  <a:pt x="19096" y="9292"/>
                  <a:pt x="19129" y="9305"/>
                  <a:pt x="19154" y="9305"/>
                </a:cubicBezTo>
                <a:cubicBezTo>
                  <a:pt x="19176" y="9305"/>
                  <a:pt x="19191" y="9295"/>
                  <a:pt x="19209" y="9283"/>
                </a:cubicBezTo>
                <a:cubicBezTo>
                  <a:pt x="19264" y="9246"/>
                  <a:pt x="19278" y="9172"/>
                  <a:pt x="19240" y="9117"/>
                </a:cubicBezTo>
                <a:lnTo>
                  <a:pt x="15031" y="2870"/>
                </a:lnTo>
                <a:lnTo>
                  <a:pt x="18523" y="6754"/>
                </a:lnTo>
                <a:cubicBezTo>
                  <a:pt x="18546" y="6781"/>
                  <a:pt x="18579" y="6795"/>
                  <a:pt x="18612" y="6795"/>
                </a:cubicBezTo>
                <a:cubicBezTo>
                  <a:pt x="18638" y="6795"/>
                  <a:pt x="18664" y="6786"/>
                  <a:pt x="18686" y="6768"/>
                </a:cubicBezTo>
                <a:cubicBezTo>
                  <a:pt x="18738" y="6730"/>
                  <a:pt x="18749" y="6660"/>
                  <a:pt x="18710" y="6605"/>
                </a:cubicBezTo>
                <a:cubicBezTo>
                  <a:pt x="17612" y="5001"/>
                  <a:pt x="15955" y="2572"/>
                  <a:pt x="15841" y="2360"/>
                </a:cubicBezTo>
                <a:cubicBezTo>
                  <a:pt x="15838" y="2347"/>
                  <a:pt x="15831" y="2336"/>
                  <a:pt x="15824" y="2326"/>
                </a:cubicBezTo>
                <a:cubicBezTo>
                  <a:pt x="15802" y="2292"/>
                  <a:pt x="15765" y="2273"/>
                  <a:pt x="15726" y="2273"/>
                </a:cubicBezTo>
                <a:cubicBezTo>
                  <a:pt x="15703" y="2273"/>
                  <a:pt x="15679" y="2280"/>
                  <a:pt x="15658" y="2295"/>
                </a:cubicBezTo>
                <a:cubicBezTo>
                  <a:pt x="15630" y="2312"/>
                  <a:pt x="15613" y="2340"/>
                  <a:pt x="15605" y="2374"/>
                </a:cubicBezTo>
                <a:cubicBezTo>
                  <a:pt x="15595" y="2430"/>
                  <a:pt x="15589" y="2468"/>
                  <a:pt x="17484" y="5240"/>
                </a:cubicBezTo>
                <a:lnTo>
                  <a:pt x="14050" y="1425"/>
                </a:lnTo>
                <a:cubicBezTo>
                  <a:pt x="14027" y="1397"/>
                  <a:pt x="13993" y="1384"/>
                  <a:pt x="13959" y="1384"/>
                </a:cubicBezTo>
                <a:cubicBezTo>
                  <a:pt x="13934" y="1384"/>
                  <a:pt x="13908" y="1392"/>
                  <a:pt x="13887" y="1408"/>
                </a:cubicBezTo>
                <a:cubicBezTo>
                  <a:pt x="13838" y="1450"/>
                  <a:pt x="13825" y="1519"/>
                  <a:pt x="13863" y="1570"/>
                </a:cubicBezTo>
                <a:lnTo>
                  <a:pt x="17906" y="7568"/>
                </a:lnTo>
                <a:cubicBezTo>
                  <a:pt x="16427" y="5756"/>
                  <a:pt x="13995" y="2690"/>
                  <a:pt x="12203" y="406"/>
                </a:cubicBezTo>
                <a:cubicBezTo>
                  <a:pt x="12179" y="376"/>
                  <a:pt x="12144" y="360"/>
                  <a:pt x="12109" y="360"/>
                </a:cubicBezTo>
                <a:cubicBezTo>
                  <a:pt x="12084" y="360"/>
                  <a:pt x="12058" y="368"/>
                  <a:pt x="12037" y="385"/>
                </a:cubicBezTo>
                <a:cubicBezTo>
                  <a:pt x="11985" y="424"/>
                  <a:pt x="11971" y="497"/>
                  <a:pt x="12009" y="548"/>
                </a:cubicBezTo>
                <a:cubicBezTo>
                  <a:pt x="14123" y="3625"/>
                  <a:pt x="17050" y="7908"/>
                  <a:pt x="18391" y="9932"/>
                </a:cubicBezTo>
                <a:cubicBezTo>
                  <a:pt x="16853" y="8036"/>
                  <a:pt x="13734" y="3927"/>
                  <a:pt x="12200" y="1903"/>
                </a:cubicBezTo>
                <a:cubicBezTo>
                  <a:pt x="11815" y="1397"/>
                  <a:pt x="11493" y="975"/>
                  <a:pt x="11268" y="681"/>
                </a:cubicBezTo>
                <a:cubicBezTo>
                  <a:pt x="11105" y="465"/>
                  <a:pt x="11004" y="334"/>
                  <a:pt x="10939" y="257"/>
                </a:cubicBezTo>
                <a:cubicBezTo>
                  <a:pt x="10928" y="247"/>
                  <a:pt x="10921" y="233"/>
                  <a:pt x="10914" y="223"/>
                </a:cubicBezTo>
                <a:lnTo>
                  <a:pt x="10911" y="227"/>
                </a:lnTo>
                <a:cubicBezTo>
                  <a:pt x="10864" y="179"/>
                  <a:pt x="10836" y="162"/>
                  <a:pt x="10811" y="162"/>
                </a:cubicBezTo>
                <a:cubicBezTo>
                  <a:pt x="10791" y="162"/>
                  <a:pt x="10773" y="174"/>
                  <a:pt x="10748" y="192"/>
                </a:cubicBezTo>
                <a:cubicBezTo>
                  <a:pt x="10720" y="209"/>
                  <a:pt x="10703" y="237"/>
                  <a:pt x="10696" y="268"/>
                </a:cubicBezTo>
                <a:cubicBezTo>
                  <a:pt x="10689" y="302"/>
                  <a:pt x="10696" y="334"/>
                  <a:pt x="10717" y="361"/>
                </a:cubicBezTo>
                <a:cubicBezTo>
                  <a:pt x="12771" y="3345"/>
                  <a:pt x="15501" y="7329"/>
                  <a:pt x="17189" y="9844"/>
                </a:cubicBezTo>
                <a:cubicBezTo>
                  <a:pt x="16967" y="9550"/>
                  <a:pt x="16728" y="9238"/>
                  <a:pt x="16486" y="8916"/>
                </a:cubicBezTo>
                <a:cubicBezTo>
                  <a:pt x="10626" y="1166"/>
                  <a:pt x="9982" y="403"/>
                  <a:pt x="9796" y="403"/>
                </a:cubicBezTo>
                <a:cubicBezTo>
                  <a:pt x="9774" y="403"/>
                  <a:pt x="9759" y="413"/>
                  <a:pt x="9743" y="424"/>
                </a:cubicBezTo>
                <a:cubicBezTo>
                  <a:pt x="9715" y="444"/>
                  <a:pt x="9695" y="476"/>
                  <a:pt x="9688" y="507"/>
                </a:cubicBezTo>
                <a:cubicBezTo>
                  <a:pt x="9670" y="604"/>
                  <a:pt x="9643" y="753"/>
                  <a:pt x="14330" y="7586"/>
                </a:cubicBezTo>
                <a:cubicBezTo>
                  <a:pt x="14088" y="7257"/>
                  <a:pt x="13838" y="6924"/>
                  <a:pt x="13593" y="6595"/>
                </a:cubicBezTo>
                <a:cubicBezTo>
                  <a:pt x="9784" y="1515"/>
                  <a:pt x="8794" y="302"/>
                  <a:pt x="8475" y="57"/>
                </a:cubicBezTo>
                <a:cubicBezTo>
                  <a:pt x="8471" y="57"/>
                  <a:pt x="8471" y="53"/>
                  <a:pt x="8471" y="53"/>
                </a:cubicBezTo>
                <a:lnTo>
                  <a:pt x="8471" y="57"/>
                </a:lnTo>
                <a:cubicBezTo>
                  <a:pt x="8417" y="15"/>
                  <a:pt x="8382" y="1"/>
                  <a:pt x="835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49"/>
          <p:cNvSpPr/>
          <p:nvPr/>
        </p:nvSpPr>
        <p:spPr>
          <a:xfrm flipH="1">
            <a:off x="4531584" y="4459253"/>
            <a:ext cx="115886" cy="116060"/>
          </a:xfrm>
          <a:custGeom>
            <a:avLst/>
            <a:gdLst/>
            <a:ahLst/>
            <a:cxnLst/>
            <a:rect l="l" t="t" r="r" b="b"/>
            <a:pathLst>
              <a:path w="19379" h="19408" extrusionOk="0">
                <a:moveTo>
                  <a:pt x="8356" y="1"/>
                </a:moveTo>
                <a:cubicBezTo>
                  <a:pt x="8333" y="1"/>
                  <a:pt x="8316" y="12"/>
                  <a:pt x="8298" y="25"/>
                </a:cubicBezTo>
                <a:cubicBezTo>
                  <a:pt x="8209" y="94"/>
                  <a:pt x="8209" y="94"/>
                  <a:pt x="8898" y="1113"/>
                </a:cubicBezTo>
                <a:cubicBezTo>
                  <a:pt x="12498" y="6432"/>
                  <a:pt x="15023" y="10170"/>
                  <a:pt x="16458" y="12302"/>
                </a:cubicBezTo>
                <a:cubicBezTo>
                  <a:pt x="14674" y="9973"/>
                  <a:pt x="11788" y="6096"/>
                  <a:pt x="9961" y="3646"/>
                </a:cubicBezTo>
                <a:cubicBezTo>
                  <a:pt x="9296" y="2752"/>
                  <a:pt x="8724" y="1986"/>
                  <a:pt x="8319" y="1442"/>
                </a:cubicBezTo>
                <a:cubicBezTo>
                  <a:pt x="7756" y="688"/>
                  <a:pt x="7637" y="531"/>
                  <a:pt x="7561" y="531"/>
                </a:cubicBezTo>
                <a:cubicBezTo>
                  <a:pt x="7541" y="531"/>
                  <a:pt x="7524" y="542"/>
                  <a:pt x="7502" y="556"/>
                </a:cubicBezTo>
                <a:cubicBezTo>
                  <a:pt x="7473" y="573"/>
                  <a:pt x="7456" y="604"/>
                  <a:pt x="7449" y="635"/>
                </a:cubicBezTo>
                <a:cubicBezTo>
                  <a:pt x="7449" y="646"/>
                  <a:pt x="7446" y="656"/>
                  <a:pt x="7491" y="739"/>
                </a:cubicBezTo>
                <a:lnTo>
                  <a:pt x="7484" y="743"/>
                </a:lnTo>
                <a:cubicBezTo>
                  <a:pt x="7491" y="746"/>
                  <a:pt x="7498" y="756"/>
                  <a:pt x="7508" y="770"/>
                </a:cubicBezTo>
                <a:cubicBezTo>
                  <a:pt x="7764" y="1214"/>
                  <a:pt x="9061" y="3203"/>
                  <a:pt x="15564" y="12748"/>
                </a:cubicBezTo>
                <a:cubicBezTo>
                  <a:pt x="14483" y="11304"/>
                  <a:pt x="13076" y="9374"/>
                  <a:pt x="11832" y="7669"/>
                </a:cubicBezTo>
                <a:cubicBezTo>
                  <a:pt x="7359" y="1535"/>
                  <a:pt x="6798" y="830"/>
                  <a:pt x="6607" y="830"/>
                </a:cubicBezTo>
                <a:cubicBezTo>
                  <a:pt x="6581" y="830"/>
                  <a:pt x="6562" y="843"/>
                  <a:pt x="6541" y="857"/>
                </a:cubicBezTo>
                <a:cubicBezTo>
                  <a:pt x="6514" y="874"/>
                  <a:pt x="6496" y="902"/>
                  <a:pt x="6490" y="933"/>
                </a:cubicBezTo>
                <a:cubicBezTo>
                  <a:pt x="6483" y="967"/>
                  <a:pt x="6490" y="999"/>
                  <a:pt x="6507" y="1027"/>
                </a:cubicBezTo>
                <a:lnTo>
                  <a:pt x="13281" y="11068"/>
                </a:lnTo>
                <a:cubicBezTo>
                  <a:pt x="12637" y="10198"/>
                  <a:pt x="11946" y="9273"/>
                  <a:pt x="11257" y="8348"/>
                </a:cubicBezTo>
                <a:cubicBezTo>
                  <a:pt x="7238" y="2963"/>
                  <a:pt x="6171" y="1612"/>
                  <a:pt x="5831" y="1314"/>
                </a:cubicBezTo>
                <a:lnTo>
                  <a:pt x="5814" y="1290"/>
                </a:lnTo>
                <a:lnTo>
                  <a:pt x="5807" y="1293"/>
                </a:lnTo>
                <a:cubicBezTo>
                  <a:pt x="5755" y="1251"/>
                  <a:pt x="5722" y="1237"/>
                  <a:pt x="5698" y="1237"/>
                </a:cubicBezTo>
                <a:cubicBezTo>
                  <a:pt x="5677" y="1237"/>
                  <a:pt x="5662" y="1247"/>
                  <a:pt x="5647" y="1259"/>
                </a:cubicBezTo>
                <a:cubicBezTo>
                  <a:pt x="5592" y="1293"/>
                  <a:pt x="5578" y="1370"/>
                  <a:pt x="5613" y="1425"/>
                </a:cubicBezTo>
                <a:lnTo>
                  <a:pt x="13118" y="12551"/>
                </a:lnTo>
                <a:cubicBezTo>
                  <a:pt x="12293" y="11453"/>
                  <a:pt x="11368" y="10215"/>
                  <a:pt x="10440" y="8982"/>
                </a:cubicBezTo>
                <a:cubicBezTo>
                  <a:pt x="9040" y="7114"/>
                  <a:pt x="7640" y="5250"/>
                  <a:pt x="6587" y="3854"/>
                </a:cubicBezTo>
                <a:cubicBezTo>
                  <a:pt x="5460" y="2365"/>
                  <a:pt x="5031" y="1792"/>
                  <a:pt x="4837" y="1588"/>
                </a:cubicBezTo>
                <a:cubicBezTo>
                  <a:pt x="4837" y="1585"/>
                  <a:pt x="4833" y="1581"/>
                  <a:pt x="4833" y="1578"/>
                </a:cubicBezTo>
                <a:lnTo>
                  <a:pt x="4830" y="1578"/>
                </a:lnTo>
                <a:cubicBezTo>
                  <a:pt x="4763" y="1509"/>
                  <a:pt x="4727" y="1488"/>
                  <a:pt x="4699" y="1488"/>
                </a:cubicBezTo>
                <a:cubicBezTo>
                  <a:pt x="4681" y="1488"/>
                  <a:pt x="4666" y="1497"/>
                  <a:pt x="4649" y="1508"/>
                </a:cubicBezTo>
                <a:cubicBezTo>
                  <a:pt x="4625" y="1525"/>
                  <a:pt x="4605" y="1554"/>
                  <a:pt x="4598" y="1585"/>
                </a:cubicBezTo>
                <a:cubicBezTo>
                  <a:pt x="4598" y="1599"/>
                  <a:pt x="4595" y="1609"/>
                  <a:pt x="4639" y="1692"/>
                </a:cubicBezTo>
                <a:lnTo>
                  <a:pt x="4636" y="1695"/>
                </a:lnTo>
                <a:cubicBezTo>
                  <a:pt x="4639" y="1695"/>
                  <a:pt x="4639" y="1699"/>
                  <a:pt x="4643" y="1703"/>
                </a:cubicBezTo>
                <a:cubicBezTo>
                  <a:pt x="4862" y="2111"/>
                  <a:pt x="6101" y="4055"/>
                  <a:pt x="13000" y="14148"/>
                </a:cubicBezTo>
                <a:cubicBezTo>
                  <a:pt x="10308" y="10579"/>
                  <a:pt x="6036" y="4810"/>
                  <a:pt x="3995" y="2042"/>
                </a:cubicBezTo>
                <a:cubicBezTo>
                  <a:pt x="3972" y="2010"/>
                  <a:pt x="3936" y="1994"/>
                  <a:pt x="3899" y="1994"/>
                </a:cubicBezTo>
                <a:cubicBezTo>
                  <a:pt x="3875" y="1994"/>
                  <a:pt x="3850" y="2001"/>
                  <a:pt x="3829" y="2014"/>
                </a:cubicBezTo>
                <a:cubicBezTo>
                  <a:pt x="3776" y="2053"/>
                  <a:pt x="3749" y="2069"/>
                  <a:pt x="3808" y="2181"/>
                </a:cubicBezTo>
                <a:lnTo>
                  <a:pt x="3801" y="2187"/>
                </a:lnTo>
                <a:cubicBezTo>
                  <a:pt x="3801" y="2187"/>
                  <a:pt x="3815" y="2205"/>
                  <a:pt x="3835" y="2232"/>
                </a:cubicBezTo>
                <a:cubicBezTo>
                  <a:pt x="3901" y="2347"/>
                  <a:pt x="4026" y="2534"/>
                  <a:pt x="4238" y="2856"/>
                </a:cubicBezTo>
                <a:cubicBezTo>
                  <a:pt x="4521" y="3283"/>
                  <a:pt x="4931" y="3889"/>
                  <a:pt x="5423" y="4616"/>
                </a:cubicBezTo>
                <a:cubicBezTo>
                  <a:pt x="6403" y="6075"/>
                  <a:pt x="7713" y="8015"/>
                  <a:pt x="9026" y="9956"/>
                </a:cubicBezTo>
                <a:cubicBezTo>
                  <a:pt x="9934" y="11300"/>
                  <a:pt x="10841" y="12641"/>
                  <a:pt x="11639" y="13823"/>
                </a:cubicBezTo>
                <a:lnTo>
                  <a:pt x="3479" y="3005"/>
                </a:lnTo>
                <a:cubicBezTo>
                  <a:pt x="3455" y="2973"/>
                  <a:pt x="3419" y="2956"/>
                  <a:pt x="3382" y="2956"/>
                </a:cubicBezTo>
                <a:cubicBezTo>
                  <a:pt x="3359" y="2956"/>
                  <a:pt x="3336" y="2963"/>
                  <a:pt x="3316" y="2977"/>
                </a:cubicBezTo>
                <a:cubicBezTo>
                  <a:pt x="3288" y="2995"/>
                  <a:pt x="3267" y="3022"/>
                  <a:pt x="3264" y="3054"/>
                </a:cubicBezTo>
                <a:cubicBezTo>
                  <a:pt x="3261" y="3075"/>
                  <a:pt x="3257" y="3088"/>
                  <a:pt x="3285" y="3150"/>
                </a:cubicBezTo>
                <a:lnTo>
                  <a:pt x="3288" y="3150"/>
                </a:lnTo>
                <a:cubicBezTo>
                  <a:pt x="3413" y="3400"/>
                  <a:pt x="4075" y="4381"/>
                  <a:pt x="7356" y="9166"/>
                </a:cubicBezTo>
                <a:cubicBezTo>
                  <a:pt x="8936" y="11466"/>
                  <a:pt x="10755" y="14117"/>
                  <a:pt x="11940" y="15881"/>
                </a:cubicBezTo>
                <a:cubicBezTo>
                  <a:pt x="9542" y="12738"/>
                  <a:pt x="4812" y="6411"/>
                  <a:pt x="2675" y="3539"/>
                </a:cubicBezTo>
                <a:cubicBezTo>
                  <a:pt x="2652" y="3507"/>
                  <a:pt x="2615" y="3489"/>
                  <a:pt x="2578" y="3489"/>
                </a:cubicBezTo>
                <a:cubicBezTo>
                  <a:pt x="2554" y="3489"/>
                  <a:pt x="2530" y="3496"/>
                  <a:pt x="2508" y="3511"/>
                </a:cubicBezTo>
                <a:cubicBezTo>
                  <a:pt x="2484" y="3529"/>
                  <a:pt x="2460" y="3563"/>
                  <a:pt x="2453" y="3598"/>
                </a:cubicBezTo>
                <a:cubicBezTo>
                  <a:pt x="2388" y="3951"/>
                  <a:pt x="7300" y="11075"/>
                  <a:pt x="10637" y="15860"/>
                </a:cubicBezTo>
                <a:cubicBezTo>
                  <a:pt x="8437" y="13001"/>
                  <a:pt x="4695" y="7943"/>
                  <a:pt x="1951" y="4194"/>
                </a:cubicBezTo>
                <a:cubicBezTo>
                  <a:pt x="1927" y="4160"/>
                  <a:pt x="1891" y="4142"/>
                  <a:pt x="1854" y="4142"/>
                </a:cubicBezTo>
                <a:cubicBezTo>
                  <a:pt x="1831" y="4142"/>
                  <a:pt x="1808" y="4149"/>
                  <a:pt x="1788" y="4162"/>
                </a:cubicBezTo>
                <a:cubicBezTo>
                  <a:pt x="1760" y="4183"/>
                  <a:pt x="1736" y="4218"/>
                  <a:pt x="1732" y="4249"/>
                </a:cubicBezTo>
                <a:cubicBezTo>
                  <a:pt x="1670" y="4585"/>
                  <a:pt x="5914" y="10770"/>
                  <a:pt x="9206" y="15503"/>
                </a:cubicBezTo>
                <a:cubicBezTo>
                  <a:pt x="6819" y="12371"/>
                  <a:pt x="3406" y="7825"/>
                  <a:pt x="1718" y="5569"/>
                </a:cubicBezTo>
                <a:cubicBezTo>
                  <a:pt x="1694" y="5538"/>
                  <a:pt x="1658" y="5522"/>
                  <a:pt x="1622" y="5522"/>
                </a:cubicBezTo>
                <a:cubicBezTo>
                  <a:pt x="1597" y="5522"/>
                  <a:pt x="1571" y="5530"/>
                  <a:pt x="1549" y="5545"/>
                </a:cubicBezTo>
                <a:cubicBezTo>
                  <a:pt x="1497" y="5583"/>
                  <a:pt x="1483" y="5656"/>
                  <a:pt x="1521" y="5712"/>
                </a:cubicBezTo>
                <a:cubicBezTo>
                  <a:pt x="3496" y="8625"/>
                  <a:pt x="6604" y="13220"/>
                  <a:pt x="8641" y="16241"/>
                </a:cubicBezTo>
                <a:cubicBezTo>
                  <a:pt x="6413" y="13324"/>
                  <a:pt x="3021" y="8864"/>
                  <a:pt x="866" y="6033"/>
                </a:cubicBezTo>
                <a:cubicBezTo>
                  <a:pt x="844" y="6003"/>
                  <a:pt x="808" y="5985"/>
                  <a:pt x="770" y="5985"/>
                </a:cubicBezTo>
                <a:cubicBezTo>
                  <a:pt x="760" y="5985"/>
                  <a:pt x="751" y="5986"/>
                  <a:pt x="741" y="5988"/>
                </a:cubicBezTo>
                <a:cubicBezTo>
                  <a:pt x="696" y="6003"/>
                  <a:pt x="662" y="6037"/>
                  <a:pt x="651" y="6086"/>
                </a:cubicBezTo>
                <a:cubicBezTo>
                  <a:pt x="648" y="6102"/>
                  <a:pt x="645" y="6116"/>
                  <a:pt x="679" y="6179"/>
                </a:cubicBezTo>
                <a:lnTo>
                  <a:pt x="672" y="6179"/>
                </a:lnTo>
                <a:cubicBezTo>
                  <a:pt x="672" y="6179"/>
                  <a:pt x="683" y="6190"/>
                  <a:pt x="696" y="6210"/>
                </a:cubicBezTo>
                <a:cubicBezTo>
                  <a:pt x="838" y="6460"/>
                  <a:pt x="1417" y="7305"/>
                  <a:pt x="3627" y="10538"/>
                </a:cubicBezTo>
                <a:cubicBezTo>
                  <a:pt x="4886" y="12377"/>
                  <a:pt x="6400" y="14595"/>
                  <a:pt x="7523" y="16255"/>
                </a:cubicBezTo>
                <a:lnTo>
                  <a:pt x="482" y="7191"/>
                </a:lnTo>
                <a:cubicBezTo>
                  <a:pt x="461" y="7162"/>
                  <a:pt x="427" y="7144"/>
                  <a:pt x="392" y="7144"/>
                </a:cubicBezTo>
                <a:cubicBezTo>
                  <a:pt x="381" y="7144"/>
                  <a:pt x="371" y="7146"/>
                  <a:pt x="360" y="7149"/>
                </a:cubicBezTo>
                <a:cubicBezTo>
                  <a:pt x="312" y="7159"/>
                  <a:pt x="277" y="7194"/>
                  <a:pt x="267" y="7242"/>
                </a:cubicBezTo>
                <a:cubicBezTo>
                  <a:pt x="267" y="7257"/>
                  <a:pt x="263" y="7267"/>
                  <a:pt x="301" y="7333"/>
                </a:cubicBezTo>
                <a:lnTo>
                  <a:pt x="291" y="7340"/>
                </a:lnTo>
                <a:lnTo>
                  <a:pt x="354" y="7420"/>
                </a:lnTo>
                <a:cubicBezTo>
                  <a:pt x="562" y="7749"/>
                  <a:pt x="1237" y="8750"/>
                  <a:pt x="3420" y="11972"/>
                </a:cubicBezTo>
                <a:cubicBezTo>
                  <a:pt x="4470" y="13524"/>
                  <a:pt x="5647" y="15264"/>
                  <a:pt x="6594" y="16663"/>
                </a:cubicBezTo>
                <a:lnTo>
                  <a:pt x="232" y="8545"/>
                </a:lnTo>
                <a:cubicBezTo>
                  <a:pt x="208" y="8514"/>
                  <a:pt x="172" y="8498"/>
                  <a:pt x="136" y="8498"/>
                </a:cubicBezTo>
                <a:cubicBezTo>
                  <a:pt x="111" y="8498"/>
                  <a:pt x="87" y="8506"/>
                  <a:pt x="66" y="8521"/>
                </a:cubicBezTo>
                <a:cubicBezTo>
                  <a:pt x="14" y="8560"/>
                  <a:pt x="0" y="8632"/>
                  <a:pt x="34" y="8684"/>
                </a:cubicBezTo>
                <a:lnTo>
                  <a:pt x="5634" y="16982"/>
                </a:lnTo>
                <a:cubicBezTo>
                  <a:pt x="4633" y="15769"/>
                  <a:pt x="3257" y="14061"/>
                  <a:pt x="2276" y="12845"/>
                </a:cubicBezTo>
                <a:cubicBezTo>
                  <a:pt x="1771" y="12222"/>
                  <a:pt x="1327" y="11667"/>
                  <a:pt x="1005" y="11275"/>
                </a:cubicBezTo>
                <a:cubicBezTo>
                  <a:pt x="738" y="10946"/>
                  <a:pt x="592" y="10767"/>
                  <a:pt x="506" y="10676"/>
                </a:cubicBezTo>
                <a:cubicBezTo>
                  <a:pt x="499" y="10669"/>
                  <a:pt x="496" y="10663"/>
                  <a:pt x="488" y="10652"/>
                </a:cubicBezTo>
                <a:lnTo>
                  <a:pt x="485" y="10655"/>
                </a:lnTo>
                <a:cubicBezTo>
                  <a:pt x="438" y="10610"/>
                  <a:pt x="409" y="10593"/>
                  <a:pt x="385" y="10593"/>
                </a:cubicBezTo>
                <a:cubicBezTo>
                  <a:pt x="364" y="10593"/>
                  <a:pt x="346" y="10605"/>
                  <a:pt x="322" y="10621"/>
                </a:cubicBezTo>
                <a:cubicBezTo>
                  <a:pt x="295" y="10639"/>
                  <a:pt x="277" y="10666"/>
                  <a:pt x="270" y="10701"/>
                </a:cubicBezTo>
                <a:cubicBezTo>
                  <a:pt x="267" y="10732"/>
                  <a:pt x="274" y="10763"/>
                  <a:pt x="291" y="10791"/>
                </a:cubicBezTo>
                <a:cubicBezTo>
                  <a:pt x="1625" y="12734"/>
                  <a:pt x="3437" y="15385"/>
                  <a:pt x="4435" y="16879"/>
                </a:cubicBezTo>
                <a:cubicBezTo>
                  <a:pt x="2359" y="14630"/>
                  <a:pt x="1681" y="13951"/>
                  <a:pt x="1427" y="13767"/>
                </a:cubicBezTo>
                <a:cubicBezTo>
                  <a:pt x="1424" y="13764"/>
                  <a:pt x="1421" y="13760"/>
                  <a:pt x="1417" y="13757"/>
                </a:cubicBezTo>
                <a:lnTo>
                  <a:pt x="1414" y="13760"/>
                </a:lnTo>
                <a:cubicBezTo>
                  <a:pt x="1357" y="13720"/>
                  <a:pt x="1323" y="13707"/>
                  <a:pt x="1298" y="13707"/>
                </a:cubicBezTo>
                <a:cubicBezTo>
                  <a:pt x="1278" y="13707"/>
                  <a:pt x="1265" y="13716"/>
                  <a:pt x="1251" y="13725"/>
                </a:cubicBezTo>
                <a:cubicBezTo>
                  <a:pt x="1227" y="13743"/>
                  <a:pt x="1206" y="13770"/>
                  <a:pt x="1203" y="13802"/>
                </a:cubicBezTo>
                <a:cubicBezTo>
                  <a:pt x="1195" y="13833"/>
                  <a:pt x="1203" y="13867"/>
                  <a:pt x="1219" y="13895"/>
                </a:cubicBezTo>
                <a:cubicBezTo>
                  <a:pt x="1653" y="14519"/>
                  <a:pt x="2353" y="15541"/>
                  <a:pt x="2425" y="15673"/>
                </a:cubicBezTo>
                <a:cubicBezTo>
                  <a:pt x="2429" y="15683"/>
                  <a:pt x="2436" y="15694"/>
                  <a:pt x="2443" y="15704"/>
                </a:cubicBezTo>
                <a:cubicBezTo>
                  <a:pt x="2467" y="15739"/>
                  <a:pt x="2505" y="15757"/>
                  <a:pt x="2544" y="15757"/>
                </a:cubicBezTo>
                <a:cubicBezTo>
                  <a:pt x="2566" y="15757"/>
                  <a:pt x="2589" y="15751"/>
                  <a:pt x="2609" y="15738"/>
                </a:cubicBezTo>
                <a:cubicBezTo>
                  <a:pt x="2637" y="15718"/>
                  <a:pt x="2654" y="15690"/>
                  <a:pt x="2661" y="15659"/>
                </a:cubicBezTo>
                <a:cubicBezTo>
                  <a:pt x="2671" y="15610"/>
                  <a:pt x="2675" y="15586"/>
                  <a:pt x="2100" y="14744"/>
                </a:cubicBezTo>
                <a:lnTo>
                  <a:pt x="2100" y="14744"/>
                </a:lnTo>
                <a:cubicBezTo>
                  <a:pt x="2938" y="15617"/>
                  <a:pt x="4238" y="17017"/>
                  <a:pt x="5197" y="18063"/>
                </a:cubicBezTo>
                <a:cubicBezTo>
                  <a:pt x="5222" y="18088"/>
                  <a:pt x="5255" y="18102"/>
                  <a:pt x="5288" y="18102"/>
                </a:cubicBezTo>
                <a:cubicBezTo>
                  <a:pt x="5310" y="18102"/>
                  <a:pt x="5333" y="18095"/>
                  <a:pt x="5353" y="18081"/>
                </a:cubicBezTo>
                <a:cubicBezTo>
                  <a:pt x="5381" y="18063"/>
                  <a:pt x="5398" y="18035"/>
                  <a:pt x="5405" y="18001"/>
                </a:cubicBezTo>
                <a:cubicBezTo>
                  <a:pt x="5409" y="17990"/>
                  <a:pt x="5412" y="17977"/>
                  <a:pt x="5374" y="17901"/>
                </a:cubicBezTo>
                <a:cubicBezTo>
                  <a:pt x="5374" y="17897"/>
                  <a:pt x="5370" y="17894"/>
                  <a:pt x="5367" y="17890"/>
                </a:cubicBezTo>
                <a:cubicBezTo>
                  <a:pt x="5225" y="17627"/>
                  <a:pt x="4625" y="16695"/>
                  <a:pt x="2151" y="13077"/>
                </a:cubicBezTo>
                <a:lnTo>
                  <a:pt x="2151" y="13077"/>
                </a:lnTo>
                <a:cubicBezTo>
                  <a:pt x="5530" y="17266"/>
                  <a:pt x="6445" y="18379"/>
                  <a:pt x="6746" y="18635"/>
                </a:cubicBezTo>
                <a:lnTo>
                  <a:pt x="6757" y="18652"/>
                </a:lnTo>
                <a:lnTo>
                  <a:pt x="6763" y="18649"/>
                </a:lnTo>
                <a:cubicBezTo>
                  <a:pt x="6815" y="18692"/>
                  <a:pt x="6847" y="18706"/>
                  <a:pt x="6872" y="18706"/>
                </a:cubicBezTo>
                <a:cubicBezTo>
                  <a:pt x="6893" y="18706"/>
                  <a:pt x="6908" y="18695"/>
                  <a:pt x="6926" y="18684"/>
                </a:cubicBezTo>
                <a:cubicBezTo>
                  <a:pt x="6950" y="18666"/>
                  <a:pt x="6968" y="18638"/>
                  <a:pt x="6975" y="18607"/>
                </a:cubicBezTo>
                <a:cubicBezTo>
                  <a:pt x="6982" y="18576"/>
                  <a:pt x="6975" y="18542"/>
                  <a:pt x="6957" y="18518"/>
                </a:cubicBezTo>
                <a:lnTo>
                  <a:pt x="2127" y="11355"/>
                </a:lnTo>
                <a:lnTo>
                  <a:pt x="8399" y="19359"/>
                </a:lnTo>
                <a:cubicBezTo>
                  <a:pt x="8423" y="19391"/>
                  <a:pt x="8458" y="19407"/>
                  <a:pt x="8495" y="19407"/>
                </a:cubicBezTo>
                <a:cubicBezTo>
                  <a:pt x="8506" y="19407"/>
                  <a:pt x="8513" y="19404"/>
                  <a:pt x="8524" y="19404"/>
                </a:cubicBezTo>
                <a:cubicBezTo>
                  <a:pt x="8569" y="19394"/>
                  <a:pt x="8604" y="19356"/>
                  <a:pt x="8614" y="19311"/>
                </a:cubicBezTo>
                <a:cubicBezTo>
                  <a:pt x="8617" y="19293"/>
                  <a:pt x="8620" y="19283"/>
                  <a:pt x="8583" y="19217"/>
                </a:cubicBezTo>
                <a:lnTo>
                  <a:pt x="8589" y="19214"/>
                </a:lnTo>
                <a:lnTo>
                  <a:pt x="8548" y="19158"/>
                </a:lnTo>
                <a:cubicBezTo>
                  <a:pt x="8326" y="18791"/>
                  <a:pt x="7398" y="17419"/>
                  <a:pt x="3618" y="11837"/>
                </a:cubicBezTo>
                <a:cubicBezTo>
                  <a:pt x="3233" y="11266"/>
                  <a:pt x="2852" y="10701"/>
                  <a:pt x="2495" y="10177"/>
                </a:cubicBezTo>
                <a:lnTo>
                  <a:pt x="2495" y="10177"/>
                </a:lnTo>
                <a:lnTo>
                  <a:pt x="9144" y="18735"/>
                </a:lnTo>
                <a:cubicBezTo>
                  <a:pt x="9167" y="18767"/>
                  <a:pt x="9203" y="18783"/>
                  <a:pt x="9239" y="18783"/>
                </a:cubicBezTo>
                <a:cubicBezTo>
                  <a:pt x="9262" y="18783"/>
                  <a:pt x="9286" y="18777"/>
                  <a:pt x="9306" y="18763"/>
                </a:cubicBezTo>
                <a:cubicBezTo>
                  <a:pt x="9334" y="18746"/>
                  <a:pt x="9352" y="18715"/>
                  <a:pt x="9359" y="18684"/>
                </a:cubicBezTo>
                <a:cubicBezTo>
                  <a:pt x="9376" y="18583"/>
                  <a:pt x="9386" y="18538"/>
                  <a:pt x="3825" y="10402"/>
                </a:cubicBezTo>
                <a:cubicBezTo>
                  <a:pt x="3645" y="10140"/>
                  <a:pt x="3469" y="9879"/>
                  <a:pt x="3295" y="9623"/>
                </a:cubicBezTo>
                <a:lnTo>
                  <a:pt x="3295" y="9623"/>
                </a:lnTo>
                <a:cubicBezTo>
                  <a:pt x="4026" y="10586"/>
                  <a:pt x="4847" y="11664"/>
                  <a:pt x="5672" y="12745"/>
                </a:cubicBezTo>
                <a:cubicBezTo>
                  <a:pt x="6923" y="14384"/>
                  <a:pt x="8174" y="16026"/>
                  <a:pt x="9112" y="17256"/>
                </a:cubicBezTo>
                <a:cubicBezTo>
                  <a:pt x="9581" y="17869"/>
                  <a:pt x="9976" y="18382"/>
                  <a:pt x="10249" y="18739"/>
                </a:cubicBezTo>
                <a:cubicBezTo>
                  <a:pt x="10464" y="19020"/>
                  <a:pt x="10588" y="19179"/>
                  <a:pt x="10665" y="19266"/>
                </a:cubicBezTo>
                <a:cubicBezTo>
                  <a:pt x="10668" y="19269"/>
                  <a:pt x="10672" y="19276"/>
                  <a:pt x="10675" y="19276"/>
                </a:cubicBezTo>
                <a:cubicBezTo>
                  <a:pt x="10729" y="19332"/>
                  <a:pt x="10761" y="19352"/>
                  <a:pt x="10787" y="19352"/>
                </a:cubicBezTo>
                <a:cubicBezTo>
                  <a:pt x="10808" y="19352"/>
                  <a:pt x="10826" y="19340"/>
                  <a:pt x="10849" y="19324"/>
                </a:cubicBezTo>
                <a:cubicBezTo>
                  <a:pt x="10876" y="19307"/>
                  <a:pt x="10894" y="19279"/>
                  <a:pt x="10900" y="19248"/>
                </a:cubicBezTo>
                <a:cubicBezTo>
                  <a:pt x="10904" y="19234"/>
                  <a:pt x="10904" y="19224"/>
                  <a:pt x="10859" y="19148"/>
                </a:cubicBezTo>
                <a:lnTo>
                  <a:pt x="10870" y="19141"/>
                </a:lnTo>
                <a:cubicBezTo>
                  <a:pt x="10862" y="19134"/>
                  <a:pt x="10845" y="19116"/>
                  <a:pt x="10824" y="19085"/>
                </a:cubicBezTo>
                <a:cubicBezTo>
                  <a:pt x="10558" y="18649"/>
                  <a:pt x="9403" y="16923"/>
                  <a:pt x="4501" y="9678"/>
                </a:cubicBezTo>
                <a:lnTo>
                  <a:pt x="4501" y="9678"/>
                </a:lnTo>
                <a:cubicBezTo>
                  <a:pt x="5142" y="10535"/>
                  <a:pt x="5839" y="11459"/>
                  <a:pt x="6535" y="12377"/>
                </a:cubicBezTo>
                <a:cubicBezTo>
                  <a:pt x="10204" y="17235"/>
                  <a:pt x="11247" y="18583"/>
                  <a:pt x="11593" y="18922"/>
                </a:cubicBezTo>
                <a:cubicBezTo>
                  <a:pt x="11607" y="18940"/>
                  <a:pt x="11621" y="18957"/>
                  <a:pt x="11631" y="18975"/>
                </a:cubicBezTo>
                <a:lnTo>
                  <a:pt x="11645" y="18967"/>
                </a:lnTo>
                <a:cubicBezTo>
                  <a:pt x="11697" y="19011"/>
                  <a:pt x="11728" y="19026"/>
                  <a:pt x="11752" y="19026"/>
                </a:cubicBezTo>
                <a:cubicBezTo>
                  <a:pt x="11770" y="19026"/>
                  <a:pt x="11784" y="19016"/>
                  <a:pt x="11798" y="19006"/>
                </a:cubicBezTo>
                <a:cubicBezTo>
                  <a:pt x="11826" y="18988"/>
                  <a:pt x="11842" y="18961"/>
                  <a:pt x="11850" y="18929"/>
                </a:cubicBezTo>
                <a:cubicBezTo>
                  <a:pt x="11857" y="18898"/>
                  <a:pt x="11850" y="18863"/>
                  <a:pt x="11829" y="18836"/>
                </a:cubicBezTo>
                <a:cubicBezTo>
                  <a:pt x="9071" y="14900"/>
                  <a:pt x="5340" y="9512"/>
                  <a:pt x="3351" y="6508"/>
                </a:cubicBezTo>
                <a:lnTo>
                  <a:pt x="3351" y="6508"/>
                </a:lnTo>
                <a:cubicBezTo>
                  <a:pt x="4324" y="7832"/>
                  <a:pt x="5631" y="9599"/>
                  <a:pt x="6936" y="11352"/>
                </a:cubicBezTo>
                <a:cubicBezTo>
                  <a:pt x="11608" y="17629"/>
                  <a:pt x="12228" y="18294"/>
                  <a:pt x="12410" y="18294"/>
                </a:cubicBezTo>
                <a:cubicBezTo>
                  <a:pt x="12433" y="18294"/>
                  <a:pt x="12450" y="18283"/>
                  <a:pt x="12466" y="18271"/>
                </a:cubicBezTo>
                <a:cubicBezTo>
                  <a:pt x="12494" y="18254"/>
                  <a:pt x="12512" y="18226"/>
                  <a:pt x="12518" y="18195"/>
                </a:cubicBezTo>
                <a:cubicBezTo>
                  <a:pt x="12525" y="18160"/>
                  <a:pt x="12515" y="18129"/>
                  <a:pt x="12498" y="18102"/>
                </a:cubicBezTo>
                <a:cubicBezTo>
                  <a:pt x="9680" y="14079"/>
                  <a:pt x="5845" y="8535"/>
                  <a:pt x="3912" y="5600"/>
                </a:cubicBezTo>
                <a:lnTo>
                  <a:pt x="3912" y="5600"/>
                </a:lnTo>
                <a:cubicBezTo>
                  <a:pt x="4934" y="6969"/>
                  <a:pt x="6375" y="8899"/>
                  <a:pt x="7809" y="10811"/>
                </a:cubicBezTo>
                <a:cubicBezTo>
                  <a:pt x="9362" y="12880"/>
                  <a:pt x="10606" y="14522"/>
                  <a:pt x="11500" y="15700"/>
                </a:cubicBezTo>
                <a:cubicBezTo>
                  <a:pt x="12971" y="17627"/>
                  <a:pt x="13213" y="17940"/>
                  <a:pt x="13328" y="17940"/>
                </a:cubicBezTo>
                <a:cubicBezTo>
                  <a:pt x="13350" y="17940"/>
                  <a:pt x="13368" y="17929"/>
                  <a:pt x="13388" y="17915"/>
                </a:cubicBezTo>
                <a:cubicBezTo>
                  <a:pt x="13416" y="17897"/>
                  <a:pt x="13437" y="17866"/>
                  <a:pt x="13440" y="17835"/>
                </a:cubicBezTo>
                <a:cubicBezTo>
                  <a:pt x="13468" y="17699"/>
                  <a:pt x="12990" y="16948"/>
                  <a:pt x="7557" y="9027"/>
                </a:cubicBezTo>
                <a:cubicBezTo>
                  <a:pt x="6999" y="8216"/>
                  <a:pt x="6434" y="7395"/>
                  <a:pt x="5914" y="6633"/>
                </a:cubicBezTo>
                <a:lnTo>
                  <a:pt x="5914" y="6633"/>
                </a:lnTo>
                <a:lnTo>
                  <a:pt x="14279" y="17720"/>
                </a:lnTo>
                <a:cubicBezTo>
                  <a:pt x="14301" y="17751"/>
                  <a:pt x="14337" y="17767"/>
                  <a:pt x="14374" y="17767"/>
                </a:cubicBezTo>
                <a:cubicBezTo>
                  <a:pt x="14399" y="17767"/>
                  <a:pt x="14424" y="17760"/>
                  <a:pt x="14445" y="17744"/>
                </a:cubicBezTo>
                <a:cubicBezTo>
                  <a:pt x="14497" y="17707"/>
                  <a:pt x="14511" y="17634"/>
                  <a:pt x="14473" y="17582"/>
                </a:cubicBezTo>
                <a:cubicBezTo>
                  <a:pt x="12383" y="14491"/>
                  <a:pt x="9186" y="9765"/>
                  <a:pt x="6874" y="6339"/>
                </a:cubicBezTo>
                <a:lnTo>
                  <a:pt x="6874" y="6339"/>
                </a:lnTo>
                <a:cubicBezTo>
                  <a:pt x="7675" y="7423"/>
                  <a:pt x="8565" y="8622"/>
                  <a:pt x="9456" y="9814"/>
                </a:cubicBezTo>
                <a:cubicBezTo>
                  <a:pt x="13630" y="15420"/>
                  <a:pt x="14788" y="16938"/>
                  <a:pt x="15162" y="17308"/>
                </a:cubicBezTo>
                <a:cubicBezTo>
                  <a:pt x="15176" y="17328"/>
                  <a:pt x="15189" y="17349"/>
                  <a:pt x="15204" y="17370"/>
                </a:cubicBezTo>
                <a:lnTo>
                  <a:pt x="15218" y="17360"/>
                </a:lnTo>
                <a:cubicBezTo>
                  <a:pt x="15269" y="17406"/>
                  <a:pt x="15301" y="17420"/>
                  <a:pt x="15325" y="17420"/>
                </a:cubicBezTo>
                <a:cubicBezTo>
                  <a:pt x="15344" y="17420"/>
                  <a:pt x="15358" y="17411"/>
                  <a:pt x="15373" y="17402"/>
                </a:cubicBezTo>
                <a:cubicBezTo>
                  <a:pt x="15397" y="17384"/>
                  <a:pt x="15418" y="17357"/>
                  <a:pt x="15422" y="17325"/>
                </a:cubicBezTo>
                <a:cubicBezTo>
                  <a:pt x="15429" y="17294"/>
                  <a:pt x="15422" y="17259"/>
                  <a:pt x="15405" y="17235"/>
                </a:cubicBezTo>
                <a:cubicBezTo>
                  <a:pt x="13353" y="14238"/>
                  <a:pt x="8953" y="7797"/>
                  <a:pt x="6525" y="4173"/>
                </a:cubicBezTo>
                <a:lnTo>
                  <a:pt x="6525" y="4173"/>
                </a:lnTo>
                <a:cubicBezTo>
                  <a:pt x="8970" y="7420"/>
                  <a:pt x="13229" y="13098"/>
                  <a:pt x="15845" y="16591"/>
                </a:cubicBezTo>
                <a:cubicBezTo>
                  <a:pt x="15868" y="16622"/>
                  <a:pt x="15904" y="16640"/>
                  <a:pt x="15942" y="16640"/>
                </a:cubicBezTo>
                <a:cubicBezTo>
                  <a:pt x="15965" y="16640"/>
                  <a:pt x="15990" y="16633"/>
                  <a:pt x="16011" y="16618"/>
                </a:cubicBezTo>
                <a:cubicBezTo>
                  <a:pt x="16063" y="16580"/>
                  <a:pt x="16077" y="16508"/>
                  <a:pt x="16042" y="16452"/>
                </a:cubicBezTo>
                <a:lnTo>
                  <a:pt x="7339" y="3549"/>
                </a:lnTo>
                <a:lnTo>
                  <a:pt x="7339" y="3549"/>
                </a:lnTo>
                <a:cubicBezTo>
                  <a:pt x="9552" y="6439"/>
                  <a:pt x="13492" y="11740"/>
                  <a:pt x="16371" y="15649"/>
                </a:cubicBezTo>
                <a:cubicBezTo>
                  <a:pt x="16396" y="15682"/>
                  <a:pt x="16433" y="15699"/>
                  <a:pt x="16469" y="15699"/>
                </a:cubicBezTo>
                <a:cubicBezTo>
                  <a:pt x="16493" y="15699"/>
                  <a:pt x="16517" y="15691"/>
                  <a:pt x="16537" y="15676"/>
                </a:cubicBezTo>
                <a:cubicBezTo>
                  <a:pt x="16593" y="15638"/>
                  <a:pt x="16607" y="15565"/>
                  <a:pt x="16569" y="15510"/>
                </a:cubicBezTo>
                <a:lnTo>
                  <a:pt x="8381" y="3369"/>
                </a:lnTo>
                <a:lnTo>
                  <a:pt x="8381" y="3369"/>
                </a:lnTo>
                <a:cubicBezTo>
                  <a:pt x="9331" y="4644"/>
                  <a:pt x="10519" y="6279"/>
                  <a:pt x="11639" y="7811"/>
                </a:cubicBezTo>
                <a:cubicBezTo>
                  <a:pt x="16474" y="14448"/>
                  <a:pt x="17084" y="15194"/>
                  <a:pt x="17287" y="15194"/>
                </a:cubicBezTo>
                <a:cubicBezTo>
                  <a:pt x="17314" y="15194"/>
                  <a:pt x="17334" y="15181"/>
                  <a:pt x="17356" y="15166"/>
                </a:cubicBezTo>
                <a:cubicBezTo>
                  <a:pt x="17383" y="15150"/>
                  <a:pt x="17401" y="15121"/>
                  <a:pt x="17407" y="15087"/>
                </a:cubicBezTo>
                <a:cubicBezTo>
                  <a:pt x="17414" y="15056"/>
                  <a:pt x="17407" y="15025"/>
                  <a:pt x="17386" y="14997"/>
                </a:cubicBezTo>
                <a:cubicBezTo>
                  <a:pt x="15318" y="11962"/>
                  <a:pt x="12068" y="7180"/>
                  <a:pt x="9906" y="3972"/>
                </a:cubicBezTo>
                <a:lnTo>
                  <a:pt x="9906" y="3972"/>
                </a:lnTo>
                <a:cubicBezTo>
                  <a:pt x="16070" y="12249"/>
                  <a:pt x="17470" y="14058"/>
                  <a:pt x="17861" y="14405"/>
                </a:cubicBezTo>
                <a:cubicBezTo>
                  <a:pt x="17865" y="14405"/>
                  <a:pt x="17865" y="14408"/>
                  <a:pt x="17865" y="14408"/>
                </a:cubicBezTo>
                <a:lnTo>
                  <a:pt x="17868" y="14408"/>
                </a:lnTo>
                <a:cubicBezTo>
                  <a:pt x="17928" y="14460"/>
                  <a:pt x="17965" y="14477"/>
                  <a:pt x="17991" y="14477"/>
                </a:cubicBezTo>
                <a:cubicBezTo>
                  <a:pt x="18012" y="14477"/>
                  <a:pt x="18026" y="14467"/>
                  <a:pt x="18042" y="14456"/>
                </a:cubicBezTo>
                <a:cubicBezTo>
                  <a:pt x="18069" y="14439"/>
                  <a:pt x="18087" y="14411"/>
                  <a:pt x="18093" y="14381"/>
                </a:cubicBezTo>
                <a:cubicBezTo>
                  <a:pt x="18107" y="14307"/>
                  <a:pt x="18107" y="14290"/>
                  <a:pt x="9729" y="1910"/>
                </a:cubicBezTo>
                <a:lnTo>
                  <a:pt x="9729" y="1910"/>
                </a:lnTo>
                <a:cubicBezTo>
                  <a:pt x="11770" y="4527"/>
                  <a:pt x="15589" y="9654"/>
                  <a:pt x="18346" y="13399"/>
                </a:cubicBezTo>
                <a:cubicBezTo>
                  <a:pt x="18370" y="13432"/>
                  <a:pt x="18409" y="13450"/>
                  <a:pt x="18451" y="13450"/>
                </a:cubicBezTo>
                <a:cubicBezTo>
                  <a:pt x="18457" y="13450"/>
                  <a:pt x="18464" y="13449"/>
                  <a:pt x="18471" y="13448"/>
                </a:cubicBezTo>
                <a:cubicBezTo>
                  <a:pt x="18516" y="13438"/>
                  <a:pt x="18554" y="13399"/>
                  <a:pt x="18565" y="13351"/>
                </a:cubicBezTo>
                <a:cubicBezTo>
                  <a:pt x="18568" y="13330"/>
                  <a:pt x="18568" y="13320"/>
                  <a:pt x="18536" y="13261"/>
                </a:cubicBezTo>
                <a:lnTo>
                  <a:pt x="18541" y="13258"/>
                </a:lnTo>
                <a:cubicBezTo>
                  <a:pt x="18541" y="13254"/>
                  <a:pt x="18523" y="13230"/>
                  <a:pt x="18488" y="13185"/>
                </a:cubicBezTo>
                <a:cubicBezTo>
                  <a:pt x="18419" y="13081"/>
                  <a:pt x="18294" y="12897"/>
                  <a:pt x="18062" y="12564"/>
                </a:cubicBezTo>
                <a:cubicBezTo>
                  <a:pt x="13596" y="6117"/>
                  <a:pt x="11479" y="2988"/>
                  <a:pt x="10558" y="1564"/>
                </a:cubicBezTo>
                <a:lnTo>
                  <a:pt x="10558" y="1564"/>
                </a:lnTo>
                <a:cubicBezTo>
                  <a:pt x="11881" y="3227"/>
                  <a:pt x="14535" y="6737"/>
                  <a:pt x="16295" y="9062"/>
                </a:cubicBezTo>
                <a:cubicBezTo>
                  <a:pt x="16991" y="9983"/>
                  <a:pt x="17605" y="10794"/>
                  <a:pt x="18045" y="11373"/>
                </a:cubicBezTo>
                <a:cubicBezTo>
                  <a:pt x="18661" y="12181"/>
                  <a:pt x="18790" y="12348"/>
                  <a:pt x="18869" y="12348"/>
                </a:cubicBezTo>
                <a:cubicBezTo>
                  <a:pt x="18889" y="12348"/>
                  <a:pt x="18907" y="12337"/>
                  <a:pt x="18928" y="12322"/>
                </a:cubicBezTo>
                <a:cubicBezTo>
                  <a:pt x="18956" y="12305"/>
                  <a:pt x="18977" y="12273"/>
                  <a:pt x="18981" y="12243"/>
                </a:cubicBezTo>
                <a:cubicBezTo>
                  <a:pt x="18990" y="12190"/>
                  <a:pt x="19019" y="12041"/>
                  <a:pt x="13689" y="4263"/>
                </a:cubicBezTo>
                <a:lnTo>
                  <a:pt x="13689" y="4263"/>
                </a:lnTo>
                <a:cubicBezTo>
                  <a:pt x="18445" y="10499"/>
                  <a:pt x="19055" y="11160"/>
                  <a:pt x="19236" y="11160"/>
                </a:cubicBezTo>
                <a:cubicBezTo>
                  <a:pt x="19259" y="11160"/>
                  <a:pt x="19275" y="11149"/>
                  <a:pt x="19292" y="11137"/>
                </a:cubicBezTo>
                <a:cubicBezTo>
                  <a:pt x="19320" y="11117"/>
                  <a:pt x="19341" y="11088"/>
                  <a:pt x="19344" y="11058"/>
                </a:cubicBezTo>
                <a:cubicBezTo>
                  <a:pt x="19355" y="11002"/>
                  <a:pt x="19379" y="10877"/>
                  <a:pt x="14251" y="3390"/>
                </a:cubicBezTo>
                <a:lnTo>
                  <a:pt x="14251" y="3390"/>
                </a:lnTo>
                <a:cubicBezTo>
                  <a:pt x="14646" y="3889"/>
                  <a:pt x="15065" y="4415"/>
                  <a:pt x="15480" y="4938"/>
                </a:cubicBezTo>
                <a:cubicBezTo>
                  <a:pt x="18024" y="8126"/>
                  <a:pt x="18769" y="9024"/>
                  <a:pt x="19035" y="9241"/>
                </a:cubicBezTo>
                <a:lnTo>
                  <a:pt x="19043" y="9252"/>
                </a:lnTo>
                <a:lnTo>
                  <a:pt x="19043" y="9249"/>
                </a:lnTo>
                <a:cubicBezTo>
                  <a:pt x="19096" y="9292"/>
                  <a:pt x="19129" y="9305"/>
                  <a:pt x="19154" y="9305"/>
                </a:cubicBezTo>
                <a:cubicBezTo>
                  <a:pt x="19176" y="9305"/>
                  <a:pt x="19191" y="9295"/>
                  <a:pt x="19209" y="9283"/>
                </a:cubicBezTo>
                <a:cubicBezTo>
                  <a:pt x="19264" y="9246"/>
                  <a:pt x="19278" y="9172"/>
                  <a:pt x="19240" y="9117"/>
                </a:cubicBezTo>
                <a:lnTo>
                  <a:pt x="15031" y="2870"/>
                </a:lnTo>
                <a:lnTo>
                  <a:pt x="18523" y="6754"/>
                </a:lnTo>
                <a:cubicBezTo>
                  <a:pt x="18546" y="6781"/>
                  <a:pt x="18579" y="6795"/>
                  <a:pt x="18612" y="6795"/>
                </a:cubicBezTo>
                <a:cubicBezTo>
                  <a:pt x="18638" y="6795"/>
                  <a:pt x="18664" y="6786"/>
                  <a:pt x="18686" y="6768"/>
                </a:cubicBezTo>
                <a:cubicBezTo>
                  <a:pt x="18738" y="6730"/>
                  <a:pt x="18749" y="6660"/>
                  <a:pt x="18710" y="6605"/>
                </a:cubicBezTo>
                <a:cubicBezTo>
                  <a:pt x="17612" y="5001"/>
                  <a:pt x="15955" y="2572"/>
                  <a:pt x="15841" y="2360"/>
                </a:cubicBezTo>
                <a:cubicBezTo>
                  <a:pt x="15838" y="2347"/>
                  <a:pt x="15831" y="2336"/>
                  <a:pt x="15824" y="2326"/>
                </a:cubicBezTo>
                <a:cubicBezTo>
                  <a:pt x="15802" y="2292"/>
                  <a:pt x="15765" y="2273"/>
                  <a:pt x="15726" y="2273"/>
                </a:cubicBezTo>
                <a:cubicBezTo>
                  <a:pt x="15703" y="2273"/>
                  <a:pt x="15679" y="2280"/>
                  <a:pt x="15658" y="2295"/>
                </a:cubicBezTo>
                <a:cubicBezTo>
                  <a:pt x="15630" y="2312"/>
                  <a:pt x="15613" y="2340"/>
                  <a:pt x="15605" y="2374"/>
                </a:cubicBezTo>
                <a:cubicBezTo>
                  <a:pt x="15595" y="2430"/>
                  <a:pt x="15589" y="2468"/>
                  <a:pt x="17484" y="5240"/>
                </a:cubicBezTo>
                <a:lnTo>
                  <a:pt x="14050" y="1425"/>
                </a:lnTo>
                <a:cubicBezTo>
                  <a:pt x="14027" y="1397"/>
                  <a:pt x="13993" y="1384"/>
                  <a:pt x="13959" y="1384"/>
                </a:cubicBezTo>
                <a:cubicBezTo>
                  <a:pt x="13934" y="1384"/>
                  <a:pt x="13908" y="1392"/>
                  <a:pt x="13887" y="1408"/>
                </a:cubicBezTo>
                <a:cubicBezTo>
                  <a:pt x="13838" y="1450"/>
                  <a:pt x="13825" y="1519"/>
                  <a:pt x="13863" y="1570"/>
                </a:cubicBezTo>
                <a:lnTo>
                  <a:pt x="17906" y="7568"/>
                </a:lnTo>
                <a:cubicBezTo>
                  <a:pt x="16427" y="5756"/>
                  <a:pt x="13995" y="2690"/>
                  <a:pt x="12203" y="406"/>
                </a:cubicBezTo>
                <a:cubicBezTo>
                  <a:pt x="12179" y="376"/>
                  <a:pt x="12144" y="360"/>
                  <a:pt x="12109" y="360"/>
                </a:cubicBezTo>
                <a:cubicBezTo>
                  <a:pt x="12084" y="360"/>
                  <a:pt x="12058" y="368"/>
                  <a:pt x="12037" y="385"/>
                </a:cubicBezTo>
                <a:cubicBezTo>
                  <a:pt x="11985" y="424"/>
                  <a:pt x="11971" y="497"/>
                  <a:pt x="12009" y="548"/>
                </a:cubicBezTo>
                <a:cubicBezTo>
                  <a:pt x="14123" y="3625"/>
                  <a:pt x="17050" y="7908"/>
                  <a:pt x="18391" y="9932"/>
                </a:cubicBezTo>
                <a:cubicBezTo>
                  <a:pt x="16853" y="8036"/>
                  <a:pt x="13734" y="3927"/>
                  <a:pt x="12200" y="1903"/>
                </a:cubicBezTo>
                <a:cubicBezTo>
                  <a:pt x="11815" y="1397"/>
                  <a:pt x="11493" y="975"/>
                  <a:pt x="11268" y="681"/>
                </a:cubicBezTo>
                <a:cubicBezTo>
                  <a:pt x="11105" y="465"/>
                  <a:pt x="11004" y="334"/>
                  <a:pt x="10939" y="257"/>
                </a:cubicBezTo>
                <a:cubicBezTo>
                  <a:pt x="10928" y="247"/>
                  <a:pt x="10921" y="233"/>
                  <a:pt x="10914" y="223"/>
                </a:cubicBezTo>
                <a:lnTo>
                  <a:pt x="10911" y="227"/>
                </a:lnTo>
                <a:cubicBezTo>
                  <a:pt x="10864" y="179"/>
                  <a:pt x="10836" y="162"/>
                  <a:pt x="10811" y="162"/>
                </a:cubicBezTo>
                <a:cubicBezTo>
                  <a:pt x="10791" y="162"/>
                  <a:pt x="10773" y="174"/>
                  <a:pt x="10748" y="192"/>
                </a:cubicBezTo>
                <a:cubicBezTo>
                  <a:pt x="10720" y="209"/>
                  <a:pt x="10703" y="237"/>
                  <a:pt x="10696" y="268"/>
                </a:cubicBezTo>
                <a:cubicBezTo>
                  <a:pt x="10689" y="302"/>
                  <a:pt x="10696" y="334"/>
                  <a:pt x="10717" y="361"/>
                </a:cubicBezTo>
                <a:cubicBezTo>
                  <a:pt x="12771" y="3345"/>
                  <a:pt x="15501" y="7329"/>
                  <a:pt x="17189" y="9844"/>
                </a:cubicBezTo>
                <a:cubicBezTo>
                  <a:pt x="16967" y="9550"/>
                  <a:pt x="16728" y="9238"/>
                  <a:pt x="16486" y="8916"/>
                </a:cubicBezTo>
                <a:cubicBezTo>
                  <a:pt x="10626" y="1166"/>
                  <a:pt x="9982" y="403"/>
                  <a:pt x="9796" y="403"/>
                </a:cubicBezTo>
                <a:cubicBezTo>
                  <a:pt x="9774" y="403"/>
                  <a:pt x="9759" y="413"/>
                  <a:pt x="9743" y="424"/>
                </a:cubicBezTo>
                <a:cubicBezTo>
                  <a:pt x="9715" y="444"/>
                  <a:pt x="9695" y="476"/>
                  <a:pt x="9688" y="507"/>
                </a:cubicBezTo>
                <a:cubicBezTo>
                  <a:pt x="9670" y="604"/>
                  <a:pt x="9643" y="753"/>
                  <a:pt x="14330" y="7586"/>
                </a:cubicBezTo>
                <a:cubicBezTo>
                  <a:pt x="14088" y="7257"/>
                  <a:pt x="13838" y="6924"/>
                  <a:pt x="13593" y="6595"/>
                </a:cubicBezTo>
                <a:cubicBezTo>
                  <a:pt x="9784" y="1515"/>
                  <a:pt x="8794" y="302"/>
                  <a:pt x="8475" y="57"/>
                </a:cubicBezTo>
                <a:cubicBezTo>
                  <a:pt x="8471" y="57"/>
                  <a:pt x="8471" y="53"/>
                  <a:pt x="8471" y="53"/>
                </a:cubicBezTo>
                <a:lnTo>
                  <a:pt x="8471" y="57"/>
                </a:lnTo>
                <a:cubicBezTo>
                  <a:pt x="8417" y="15"/>
                  <a:pt x="8382" y="1"/>
                  <a:pt x="835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49"/>
          <p:cNvSpPr/>
          <p:nvPr/>
        </p:nvSpPr>
        <p:spPr>
          <a:xfrm flipH="1">
            <a:off x="6788750" y="4459253"/>
            <a:ext cx="115886" cy="116060"/>
          </a:xfrm>
          <a:custGeom>
            <a:avLst/>
            <a:gdLst/>
            <a:ahLst/>
            <a:cxnLst/>
            <a:rect l="l" t="t" r="r" b="b"/>
            <a:pathLst>
              <a:path w="19379" h="19408" extrusionOk="0">
                <a:moveTo>
                  <a:pt x="8356" y="1"/>
                </a:moveTo>
                <a:cubicBezTo>
                  <a:pt x="8333" y="1"/>
                  <a:pt x="8316" y="12"/>
                  <a:pt x="8298" y="25"/>
                </a:cubicBezTo>
                <a:cubicBezTo>
                  <a:pt x="8209" y="94"/>
                  <a:pt x="8209" y="94"/>
                  <a:pt x="8898" y="1113"/>
                </a:cubicBezTo>
                <a:cubicBezTo>
                  <a:pt x="12498" y="6432"/>
                  <a:pt x="15023" y="10170"/>
                  <a:pt x="16458" y="12302"/>
                </a:cubicBezTo>
                <a:cubicBezTo>
                  <a:pt x="14674" y="9973"/>
                  <a:pt x="11788" y="6096"/>
                  <a:pt x="9961" y="3646"/>
                </a:cubicBezTo>
                <a:cubicBezTo>
                  <a:pt x="9296" y="2752"/>
                  <a:pt x="8724" y="1986"/>
                  <a:pt x="8319" y="1442"/>
                </a:cubicBezTo>
                <a:cubicBezTo>
                  <a:pt x="7756" y="688"/>
                  <a:pt x="7637" y="531"/>
                  <a:pt x="7561" y="531"/>
                </a:cubicBezTo>
                <a:cubicBezTo>
                  <a:pt x="7541" y="531"/>
                  <a:pt x="7524" y="542"/>
                  <a:pt x="7502" y="556"/>
                </a:cubicBezTo>
                <a:cubicBezTo>
                  <a:pt x="7473" y="573"/>
                  <a:pt x="7456" y="604"/>
                  <a:pt x="7449" y="635"/>
                </a:cubicBezTo>
                <a:cubicBezTo>
                  <a:pt x="7449" y="646"/>
                  <a:pt x="7446" y="656"/>
                  <a:pt x="7491" y="739"/>
                </a:cubicBezTo>
                <a:lnTo>
                  <a:pt x="7484" y="743"/>
                </a:lnTo>
                <a:cubicBezTo>
                  <a:pt x="7491" y="746"/>
                  <a:pt x="7498" y="756"/>
                  <a:pt x="7508" y="770"/>
                </a:cubicBezTo>
                <a:cubicBezTo>
                  <a:pt x="7764" y="1214"/>
                  <a:pt x="9061" y="3203"/>
                  <a:pt x="15564" y="12748"/>
                </a:cubicBezTo>
                <a:cubicBezTo>
                  <a:pt x="14483" y="11304"/>
                  <a:pt x="13076" y="9374"/>
                  <a:pt x="11832" y="7669"/>
                </a:cubicBezTo>
                <a:cubicBezTo>
                  <a:pt x="7359" y="1535"/>
                  <a:pt x="6798" y="830"/>
                  <a:pt x="6607" y="830"/>
                </a:cubicBezTo>
                <a:cubicBezTo>
                  <a:pt x="6581" y="830"/>
                  <a:pt x="6562" y="843"/>
                  <a:pt x="6541" y="857"/>
                </a:cubicBezTo>
                <a:cubicBezTo>
                  <a:pt x="6514" y="874"/>
                  <a:pt x="6496" y="902"/>
                  <a:pt x="6490" y="933"/>
                </a:cubicBezTo>
                <a:cubicBezTo>
                  <a:pt x="6483" y="967"/>
                  <a:pt x="6490" y="999"/>
                  <a:pt x="6507" y="1027"/>
                </a:cubicBezTo>
                <a:lnTo>
                  <a:pt x="13281" y="11068"/>
                </a:lnTo>
                <a:cubicBezTo>
                  <a:pt x="12637" y="10198"/>
                  <a:pt x="11946" y="9273"/>
                  <a:pt x="11257" y="8348"/>
                </a:cubicBezTo>
                <a:cubicBezTo>
                  <a:pt x="7238" y="2963"/>
                  <a:pt x="6171" y="1612"/>
                  <a:pt x="5831" y="1314"/>
                </a:cubicBezTo>
                <a:lnTo>
                  <a:pt x="5814" y="1290"/>
                </a:lnTo>
                <a:lnTo>
                  <a:pt x="5807" y="1293"/>
                </a:lnTo>
                <a:cubicBezTo>
                  <a:pt x="5755" y="1251"/>
                  <a:pt x="5722" y="1237"/>
                  <a:pt x="5698" y="1237"/>
                </a:cubicBezTo>
                <a:cubicBezTo>
                  <a:pt x="5677" y="1237"/>
                  <a:pt x="5662" y="1247"/>
                  <a:pt x="5647" y="1259"/>
                </a:cubicBezTo>
                <a:cubicBezTo>
                  <a:pt x="5592" y="1293"/>
                  <a:pt x="5578" y="1370"/>
                  <a:pt x="5613" y="1425"/>
                </a:cubicBezTo>
                <a:lnTo>
                  <a:pt x="13118" y="12551"/>
                </a:lnTo>
                <a:cubicBezTo>
                  <a:pt x="12293" y="11453"/>
                  <a:pt x="11368" y="10215"/>
                  <a:pt x="10440" y="8982"/>
                </a:cubicBezTo>
                <a:cubicBezTo>
                  <a:pt x="9040" y="7114"/>
                  <a:pt x="7640" y="5250"/>
                  <a:pt x="6587" y="3854"/>
                </a:cubicBezTo>
                <a:cubicBezTo>
                  <a:pt x="5460" y="2365"/>
                  <a:pt x="5031" y="1792"/>
                  <a:pt x="4837" y="1588"/>
                </a:cubicBezTo>
                <a:cubicBezTo>
                  <a:pt x="4837" y="1585"/>
                  <a:pt x="4833" y="1581"/>
                  <a:pt x="4833" y="1578"/>
                </a:cubicBezTo>
                <a:lnTo>
                  <a:pt x="4830" y="1578"/>
                </a:lnTo>
                <a:cubicBezTo>
                  <a:pt x="4763" y="1509"/>
                  <a:pt x="4727" y="1488"/>
                  <a:pt x="4699" y="1488"/>
                </a:cubicBezTo>
                <a:cubicBezTo>
                  <a:pt x="4681" y="1488"/>
                  <a:pt x="4666" y="1497"/>
                  <a:pt x="4649" y="1508"/>
                </a:cubicBezTo>
                <a:cubicBezTo>
                  <a:pt x="4625" y="1525"/>
                  <a:pt x="4605" y="1554"/>
                  <a:pt x="4598" y="1585"/>
                </a:cubicBezTo>
                <a:cubicBezTo>
                  <a:pt x="4598" y="1599"/>
                  <a:pt x="4595" y="1609"/>
                  <a:pt x="4639" y="1692"/>
                </a:cubicBezTo>
                <a:lnTo>
                  <a:pt x="4636" y="1695"/>
                </a:lnTo>
                <a:cubicBezTo>
                  <a:pt x="4639" y="1695"/>
                  <a:pt x="4639" y="1699"/>
                  <a:pt x="4643" y="1703"/>
                </a:cubicBezTo>
                <a:cubicBezTo>
                  <a:pt x="4862" y="2111"/>
                  <a:pt x="6101" y="4055"/>
                  <a:pt x="13000" y="14148"/>
                </a:cubicBezTo>
                <a:cubicBezTo>
                  <a:pt x="10308" y="10579"/>
                  <a:pt x="6036" y="4810"/>
                  <a:pt x="3995" y="2042"/>
                </a:cubicBezTo>
                <a:cubicBezTo>
                  <a:pt x="3972" y="2010"/>
                  <a:pt x="3936" y="1994"/>
                  <a:pt x="3899" y="1994"/>
                </a:cubicBezTo>
                <a:cubicBezTo>
                  <a:pt x="3875" y="1994"/>
                  <a:pt x="3850" y="2001"/>
                  <a:pt x="3829" y="2014"/>
                </a:cubicBezTo>
                <a:cubicBezTo>
                  <a:pt x="3776" y="2053"/>
                  <a:pt x="3749" y="2069"/>
                  <a:pt x="3808" y="2181"/>
                </a:cubicBezTo>
                <a:lnTo>
                  <a:pt x="3801" y="2187"/>
                </a:lnTo>
                <a:cubicBezTo>
                  <a:pt x="3801" y="2187"/>
                  <a:pt x="3815" y="2205"/>
                  <a:pt x="3835" y="2232"/>
                </a:cubicBezTo>
                <a:cubicBezTo>
                  <a:pt x="3901" y="2347"/>
                  <a:pt x="4026" y="2534"/>
                  <a:pt x="4238" y="2856"/>
                </a:cubicBezTo>
                <a:cubicBezTo>
                  <a:pt x="4521" y="3283"/>
                  <a:pt x="4931" y="3889"/>
                  <a:pt x="5423" y="4616"/>
                </a:cubicBezTo>
                <a:cubicBezTo>
                  <a:pt x="6403" y="6075"/>
                  <a:pt x="7713" y="8015"/>
                  <a:pt x="9026" y="9956"/>
                </a:cubicBezTo>
                <a:cubicBezTo>
                  <a:pt x="9934" y="11300"/>
                  <a:pt x="10841" y="12641"/>
                  <a:pt x="11639" y="13823"/>
                </a:cubicBezTo>
                <a:lnTo>
                  <a:pt x="3479" y="3005"/>
                </a:lnTo>
                <a:cubicBezTo>
                  <a:pt x="3455" y="2973"/>
                  <a:pt x="3419" y="2956"/>
                  <a:pt x="3382" y="2956"/>
                </a:cubicBezTo>
                <a:cubicBezTo>
                  <a:pt x="3359" y="2956"/>
                  <a:pt x="3336" y="2963"/>
                  <a:pt x="3316" y="2977"/>
                </a:cubicBezTo>
                <a:cubicBezTo>
                  <a:pt x="3288" y="2995"/>
                  <a:pt x="3267" y="3022"/>
                  <a:pt x="3264" y="3054"/>
                </a:cubicBezTo>
                <a:cubicBezTo>
                  <a:pt x="3261" y="3075"/>
                  <a:pt x="3257" y="3088"/>
                  <a:pt x="3285" y="3150"/>
                </a:cubicBezTo>
                <a:lnTo>
                  <a:pt x="3288" y="3150"/>
                </a:lnTo>
                <a:cubicBezTo>
                  <a:pt x="3413" y="3400"/>
                  <a:pt x="4075" y="4381"/>
                  <a:pt x="7356" y="9166"/>
                </a:cubicBezTo>
                <a:cubicBezTo>
                  <a:pt x="8936" y="11466"/>
                  <a:pt x="10755" y="14117"/>
                  <a:pt x="11940" y="15881"/>
                </a:cubicBezTo>
                <a:cubicBezTo>
                  <a:pt x="9542" y="12738"/>
                  <a:pt x="4812" y="6411"/>
                  <a:pt x="2675" y="3539"/>
                </a:cubicBezTo>
                <a:cubicBezTo>
                  <a:pt x="2652" y="3507"/>
                  <a:pt x="2615" y="3489"/>
                  <a:pt x="2578" y="3489"/>
                </a:cubicBezTo>
                <a:cubicBezTo>
                  <a:pt x="2554" y="3489"/>
                  <a:pt x="2530" y="3496"/>
                  <a:pt x="2508" y="3511"/>
                </a:cubicBezTo>
                <a:cubicBezTo>
                  <a:pt x="2484" y="3529"/>
                  <a:pt x="2460" y="3563"/>
                  <a:pt x="2453" y="3598"/>
                </a:cubicBezTo>
                <a:cubicBezTo>
                  <a:pt x="2388" y="3951"/>
                  <a:pt x="7300" y="11075"/>
                  <a:pt x="10637" y="15860"/>
                </a:cubicBezTo>
                <a:cubicBezTo>
                  <a:pt x="8437" y="13001"/>
                  <a:pt x="4695" y="7943"/>
                  <a:pt x="1951" y="4194"/>
                </a:cubicBezTo>
                <a:cubicBezTo>
                  <a:pt x="1927" y="4160"/>
                  <a:pt x="1891" y="4142"/>
                  <a:pt x="1854" y="4142"/>
                </a:cubicBezTo>
                <a:cubicBezTo>
                  <a:pt x="1831" y="4142"/>
                  <a:pt x="1808" y="4149"/>
                  <a:pt x="1788" y="4162"/>
                </a:cubicBezTo>
                <a:cubicBezTo>
                  <a:pt x="1760" y="4183"/>
                  <a:pt x="1736" y="4218"/>
                  <a:pt x="1732" y="4249"/>
                </a:cubicBezTo>
                <a:cubicBezTo>
                  <a:pt x="1670" y="4585"/>
                  <a:pt x="5914" y="10770"/>
                  <a:pt x="9206" y="15503"/>
                </a:cubicBezTo>
                <a:cubicBezTo>
                  <a:pt x="6819" y="12371"/>
                  <a:pt x="3406" y="7825"/>
                  <a:pt x="1718" y="5569"/>
                </a:cubicBezTo>
                <a:cubicBezTo>
                  <a:pt x="1694" y="5538"/>
                  <a:pt x="1658" y="5522"/>
                  <a:pt x="1622" y="5522"/>
                </a:cubicBezTo>
                <a:cubicBezTo>
                  <a:pt x="1597" y="5522"/>
                  <a:pt x="1571" y="5530"/>
                  <a:pt x="1549" y="5545"/>
                </a:cubicBezTo>
                <a:cubicBezTo>
                  <a:pt x="1497" y="5583"/>
                  <a:pt x="1483" y="5656"/>
                  <a:pt x="1521" y="5712"/>
                </a:cubicBezTo>
                <a:cubicBezTo>
                  <a:pt x="3496" y="8625"/>
                  <a:pt x="6604" y="13220"/>
                  <a:pt x="8641" y="16241"/>
                </a:cubicBezTo>
                <a:cubicBezTo>
                  <a:pt x="6413" y="13324"/>
                  <a:pt x="3021" y="8864"/>
                  <a:pt x="866" y="6033"/>
                </a:cubicBezTo>
                <a:cubicBezTo>
                  <a:pt x="844" y="6003"/>
                  <a:pt x="808" y="5985"/>
                  <a:pt x="770" y="5985"/>
                </a:cubicBezTo>
                <a:cubicBezTo>
                  <a:pt x="760" y="5985"/>
                  <a:pt x="751" y="5986"/>
                  <a:pt x="741" y="5988"/>
                </a:cubicBezTo>
                <a:cubicBezTo>
                  <a:pt x="696" y="6003"/>
                  <a:pt x="662" y="6037"/>
                  <a:pt x="651" y="6086"/>
                </a:cubicBezTo>
                <a:cubicBezTo>
                  <a:pt x="648" y="6102"/>
                  <a:pt x="645" y="6116"/>
                  <a:pt x="679" y="6179"/>
                </a:cubicBezTo>
                <a:lnTo>
                  <a:pt x="672" y="6179"/>
                </a:lnTo>
                <a:cubicBezTo>
                  <a:pt x="672" y="6179"/>
                  <a:pt x="683" y="6190"/>
                  <a:pt x="696" y="6210"/>
                </a:cubicBezTo>
                <a:cubicBezTo>
                  <a:pt x="838" y="6460"/>
                  <a:pt x="1417" y="7305"/>
                  <a:pt x="3627" y="10538"/>
                </a:cubicBezTo>
                <a:cubicBezTo>
                  <a:pt x="4886" y="12377"/>
                  <a:pt x="6400" y="14595"/>
                  <a:pt x="7523" y="16255"/>
                </a:cubicBezTo>
                <a:lnTo>
                  <a:pt x="482" y="7191"/>
                </a:lnTo>
                <a:cubicBezTo>
                  <a:pt x="461" y="7162"/>
                  <a:pt x="427" y="7144"/>
                  <a:pt x="392" y="7144"/>
                </a:cubicBezTo>
                <a:cubicBezTo>
                  <a:pt x="381" y="7144"/>
                  <a:pt x="371" y="7146"/>
                  <a:pt x="360" y="7149"/>
                </a:cubicBezTo>
                <a:cubicBezTo>
                  <a:pt x="312" y="7159"/>
                  <a:pt x="277" y="7194"/>
                  <a:pt x="267" y="7242"/>
                </a:cubicBezTo>
                <a:cubicBezTo>
                  <a:pt x="267" y="7257"/>
                  <a:pt x="263" y="7267"/>
                  <a:pt x="301" y="7333"/>
                </a:cubicBezTo>
                <a:lnTo>
                  <a:pt x="291" y="7340"/>
                </a:lnTo>
                <a:lnTo>
                  <a:pt x="354" y="7420"/>
                </a:lnTo>
                <a:cubicBezTo>
                  <a:pt x="562" y="7749"/>
                  <a:pt x="1237" y="8750"/>
                  <a:pt x="3420" y="11972"/>
                </a:cubicBezTo>
                <a:cubicBezTo>
                  <a:pt x="4470" y="13524"/>
                  <a:pt x="5647" y="15264"/>
                  <a:pt x="6594" y="16663"/>
                </a:cubicBezTo>
                <a:lnTo>
                  <a:pt x="232" y="8545"/>
                </a:lnTo>
                <a:cubicBezTo>
                  <a:pt x="208" y="8514"/>
                  <a:pt x="172" y="8498"/>
                  <a:pt x="136" y="8498"/>
                </a:cubicBezTo>
                <a:cubicBezTo>
                  <a:pt x="111" y="8498"/>
                  <a:pt x="87" y="8506"/>
                  <a:pt x="66" y="8521"/>
                </a:cubicBezTo>
                <a:cubicBezTo>
                  <a:pt x="14" y="8560"/>
                  <a:pt x="0" y="8632"/>
                  <a:pt x="34" y="8684"/>
                </a:cubicBezTo>
                <a:lnTo>
                  <a:pt x="5634" y="16982"/>
                </a:lnTo>
                <a:cubicBezTo>
                  <a:pt x="4633" y="15769"/>
                  <a:pt x="3257" y="14061"/>
                  <a:pt x="2276" y="12845"/>
                </a:cubicBezTo>
                <a:cubicBezTo>
                  <a:pt x="1771" y="12222"/>
                  <a:pt x="1327" y="11667"/>
                  <a:pt x="1005" y="11275"/>
                </a:cubicBezTo>
                <a:cubicBezTo>
                  <a:pt x="738" y="10946"/>
                  <a:pt x="592" y="10767"/>
                  <a:pt x="506" y="10676"/>
                </a:cubicBezTo>
                <a:cubicBezTo>
                  <a:pt x="499" y="10669"/>
                  <a:pt x="496" y="10663"/>
                  <a:pt x="488" y="10652"/>
                </a:cubicBezTo>
                <a:lnTo>
                  <a:pt x="485" y="10655"/>
                </a:lnTo>
                <a:cubicBezTo>
                  <a:pt x="438" y="10610"/>
                  <a:pt x="409" y="10593"/>
                  <a:pt x="385" y="10593"/>
                </a:cubicBezTo>
                <a:cubicBezTo>
                  <a:pt x="364" y="10593"/>
                  <a:pt x="346" y="10605"/>
                  <a:pt x="322" y="10621"/>
                </a:cubicBezTo>
                <a:cubicBezTo>
                  <a:pt x="295" y="10639"/>
                  <a:pt x="277" y="10666"/>
                  <a:pt x="270" y="10701"/>
                </a:cubicBezTo>
                <a:cubicBezTo>
                  <a:pt x="267" y="10732"/>
                  <a:pt x="274" y="10763"/>
                  <a:pt x="291" y="10791"/>
                </a:cubicBezTo>
                <a:cubicBezTo>
                  <a:pt x="1625" y="12734"/>
                  <a:pt x="3437" y="15385"/>
                  <a:pt x="4435" y="16879"/>
                </a:cubicBezTo>
                <a:cubicBezTo>
                  <a:pt x="2359" y="14630"/>
                  <a:pt x="1681" y="13951"/>
                  <a:pt x="1427" y="13767"/>
                </a:cubicBezTo>
                <a:cubicBezTo>
                  <a:pt x="1424" y="13764"/>
                  <a:pt x="1421" y="13760"/>
                  <a:pt x="1417" y="13757"/>
                </a:cubicBezTo>
                <a:lnTo>
                  <a:pt x="1414" y="13760"/>
                </a:lnTo>
                <a:cubicBezTo>
                  <a:pt x="1357" y="13720"/>
                  <a:pt x="1323" y="13707"/>
                  <a:pt x="1298" y="13707"/>
                </a:cubicBezTo>
                <a:cubicBezTo>
                  <a:pt x="1278" y="13707"/>
                  <a:pt x="1265" y="13716"/>
                  <a:pt x="1251" y="13725"/>
                </a:cubicBezTo>
                <a:cubicBezTo>
                  <a:pt x="1227" y="13743"/>
                  <a:pt x="1206" y="13770"/>
                  <a:pt x="1203" y="13802"/>
                </a:cubicBezTo>
                <a:cubicBezTo>
                  <a:pt x="1195" y="13833"/>
                  <a:pt x="1203" y="13867"/>
                  <a:pt x="1219" y="13895"/>
                </a:cubicBezTo>
                <a:cubicBezTo>
                  <a:pt x="1653" y="14519"/>
                  <a:pt x="2353" y="15541"/>
                  <a:pt x="2425" y="15673"/>
                </a:cubicBezTo>
                <a:cubicBezTo>
                  <a:pt x="2429" y="15683"/>
                  <a:pt x="2436" y="15694"/>
                  <a:pt x="2443" y="15704"/>
                </a:cubicBezTo>
                <a:cubicBezTo>
                  <a:pt x="2467" y="15739"/>
                  <a:pt x="2505" y="15757"/>
                  <a:pt x="2544" y="15757"/>
                </a:cubicBezTo>
                <a:cubicBezTo>
                  <a:pt x="2566" y="15757"/>
                  <a:pt x="2589" y="15751"/>
                  <a:pt x="2609" y="15738"/>
                </a:cubicBezTo>
                <a:cubicBezTo>
                  <a:pt x="2637" y="15718"/>
                  <a:pt x="2654" y="15690"/>
                  <a:pt x="2661" y="15659"/>
                </a:cubicBezTo>
                <a:cubicBezTo>
                  <a:pt x="2671" y="15610"/>
                  <a:pt x="2675" y="15586"/>
                  <a:pt x="2100" y="14744"/>
                </a:cubicBezTo>
                <a:lnTo>
                  <a:pt x="2100" y="14744"/>
                </a:lnTo>
                <a:cubicBezTo>
                  <a:pt x="2938" y="15617"/>
                  <a:pt x="4238" y="17017"/>
                  <a:pt x="5197" y="18063"/>
                </a:cubicBezTo>
                <a:cubicBezTo>
                  <a:pt x="5222" y="18088"/>
                  <a:pt x="5255" y="18102"/>
                  <a:pt x="5288" y="18102"/>
                </a:cubicBezTo>
                <a:cubicBezTo>
                  <a:pt x="5310" y="18102"/>
                  <a:pt x="5333" y="18095"/>
                  <a:pt x="5353" y="18081"/>
                </a:cubicBezTo>
                <a:cubicBezTo>
                  <a:pt x="5381" y="18063"/>
                  <a:pt x="5398" y="18035"/>
                  <a:pt x="5405" y="18001"/>
                </a:cubicBezTo>
                <a:cubicBezTo>
                  <a:pt x="5409" y="17990"/>
                  <a:pt x="5412" y="17977"/>
                  <a:pt x="5374" y="17901"/>
                </a:cubicBezTo>
                <a:cubicBezTo>
                  <a:pt x="5374" y="17897"/>
                  <a:pt x="5370" y="17894"/>
                  <a:pt x="5367" y="17890"/>
                </a:cubicBezTo>
                <a:cubicBezTo>
                  <a:pt x="5225" y="17627"/>
                  <a:pt x="4625" y="16695"/>
                  <a:pt x="2151" y="13077"/>
                </a:cubicBezTo>
                <a:lnTo>
                  <a:pt x="2151" y="13077"/>
                </a:lnTo>
                <a:cubicBezTo>
                  <a:pt x="5530" y="17266"/>
                  <a:pt x="6445" y="18379"/>
                  <a:pt x="6746" y="18635"/>
                </a:cubicBezTo>
                <a:lnTo>
                  <a:pt x="6757" y="18652"/>
                </a:lnTo>
                <a:lnTo>
                  <a:pt x="6763" y="18649"/>
                </a:lnTo>
                <a:cubicBezTo>
                  <a:pt x="6815" y="18692"/>
                  <a:pt x="6847" y="18706"/>
                  <a:pt x="6872" y="18706"/>
                </a:cubicBezTo>
                <a:cubicBezTo>
                  <a:pt x="6893" y="18706"/>
                  <a:pt x="6908" y="18695"/>
                  <a:pt x="6926" y="18684"/>
                </a:cubicBezTo>
                <a:cubicBezTo>
                  <a:pt x="6950" y="18666"/>
                  <a:pt x="6968" y="18638"/>
                  <a:pt x="6975" y="18607"/>
                </a:cubicBezTo>
                <a:cubicBezTo>
                  <a:pt x="6982" y="18576"/>
                  <a:pt x="6975" y="18542"/>
                  <a:pt x="6957" y="18518"/>
                </a:cubicBezTo>
                <a:lnTo>
                  <a:pt x="2127" y="11355"/>
                </a:lnTo>
                <a:lnTo>
                  <a:pt x="8399" y="19359"/>
                </a:lnTo>
                <a:cubicBezTo>
                  <a:pt x="8423" y="19391"/>
                  <a:pt x="8458" y="19407"/>
                  <a:pt x="8495" y="19407"/>
                </a:cubicBezTo>
                <a:cubicBezTo>
                  <a:pt x="8506" y="19407"/>
                  <a:pt x="8513" y="19404"/>
                  <a:pt x="8524" y="19404"/>
                </a:cubicBezTo>
                <a:cubicBezTo>
                  <a:pt x="8569" y="19394"/>
                  <a:pt x="8604" y="19356"/>
                  <a:pt x="8614" y="19311"/>
                </a:cubicBezTo>
                <a:cubicBezTo>
                  <a:pt x="8617" y="19293"/>
                  <a:pt x="8620" y="19283"/>
                  <a:pt x="8583" y="19217"/>
                </a:cubicBezTo>
                <a:lnTo>
                  <a:pt x="8589" y="19214"/>
                </a:lnTo>
                <a:lnTo>
                  <a:pt x="8548" y="19158"/>
                </a:lnTo>
                <a:cubicBezTo>
                  <a:pt x="8326" y="18791"/>
                  <a:pt x="7398" y="17419"/>
                  <a:pt x="3618" y="11837"/>
                </a:cubicBezTo>
                <a:cubicBezTo>
                  <a:pt x="3233" y="11266"/>
                  <a:pt x="2852" y="10701"/>
                  <a:pt x="2495" y="10177"/>
                </a:cubicBezTo>
                <a:lnTo>
                  <a:pt x="2495" y="10177"/>
                </a:lnTo>
                <a:lnTo>
                  <a:pt x="9144" y="18735"/>
                </a:lnTo>
                <a:cubicBezTo>
                  <a:pt x="9167" y="18767"/>
                  <a:pt x="9203" y="18783"/>
                  <a:pt x="9239" y="18783"/>
                </a:cubicBezTo>
                <a:cubicBezTo>
                  <a:pt x="9262" y="18783"/>
                  <a:pt x="9286" y="18777"/>
                  <a:pt x="9306" y="18763"/>
                </a:cubicBezTo>
                <a:cubicBezTo>
                  <a:pt x="9334" y="18746"/>
                  <a:pt x="9352" y="18715"/>
                  <a:pt x="9359" y="18684"/>
                </a:cubicBezTo>
                <a:cubicBezTo>
                  <a:pt x="9376" y="18583"/>
                  <a:pt x="9386" y="18538"/>
                  <a:pt x="3825" y="10402"/>
                </a:cubicBezTo>
                <a:cubicBezTo>
                  <a:pt x="3645" y="10140"/>
                  <a:pt x="3469" y="9879"/>
                  <a:pt x="3295" y="9623"/>
                </a:cubicBezTo>
                <a:lnTo>
                  <a:pt x="3295" y="9623"/>
                </a:lnTo>
                <a:cubicBezTo>
                  <a:pt x="4026" y="10586"/>
                  <a:pt x="4847" y="11664"/>
                  <a:pt x="5672" y="12745"/>
                </a:cubicBezTo>
                <a:cubicBezTo>
                  <a:pt x="6923" y="14384"/>
                  <a:pt x="8174" y="16026"/>
                  <a:pt x="9112" y="17256"/>
                </a:cubicBezTo>
                <a:cubicBezTo>
                  <a:pt x="9581" y="17869"/>
                  <a:pt x="9976" y="18382"/>
                  <a:pt x="10249" y="18739"/>
                </a:cubicBezTo>
                <a:cubicBezTo>
                  <a:pt x="10464" y="19020"/>
                  <a:pt x="10588" y="19179"/>
                  <a:pt x="10665" y="19266"/>
                </a:cubicBezTo>
                <a:cubicBezTo>
                  <a:pt x="10668" y="19269"/>
                  <a:pt x="10672" y="19276"/>
                  <a:pt x="10675" y="19276"/>
                </a:cubicBezTo>
                <a:cubicBezTo>
                  <a:pt x="10729" y="19332"/>
                  <a:pt x="10761" y="19352"/>
                  <a:pt x="10787" y="19352"/>
                </a:cubicBezTo>
                <a:cubicBezTo>
                  <a:pt x="10808" y="19352"/>
                  <a:pt x="10826" y="19340"/>
                  <a:pt x="10849" y="19324"/>
                </a:cubicBezTo>
                <a:cubicBezTo>
                  <a:pt x="10876" y="19307"/>
                  <a:pt x="10894" y="19279"/>
                  <a:pt x="10900" y="19248"/>
                </a:cubicBezTo>
                <a:cubicBezTo>
                  <a:pt x="10904" y="19234"/>
                  <a:pt x="10904" y="19224"/>
                  <a:pt x="10859" y="19148"/>
                </a:cubicBezTo>
                <a:lnTo>
                  <a:pt x="10870" y="19141"/>
                </a:lnTo>
                <a:cubicBezTo>
                  <a:pt x="10862" y="19134"/>
                  <a:pt x="10845" y="19116"/>
                  <a:pt x="10824" y="19085"/>
                </a:cubicBezTo>
                <a:cubicBezTo>
                  <a:pt x="10558" y="18649"/>
                  <a:pt x="9403" y="16923"/>
                  <a:pt x="4501" y="9678"/>
                </a:cubicBezTo>
                <a:lnTo>
                  <a:pt x="4501" y="9678"/>
                </a:lnTo>
                <a:cubicBezTo>
                  <a:pt x="5142" y="10535"/>
                  <a:pt x="5839" y="11459"/>
                  <a:pt x="6535" y="12377"/>
                </a:cubicBezTo>
                <a:cubicBezTo>
                  <a:pt x="10204" y="17235"/>
                  <a:pt x="11247" y="18583"/>
                  <a:pt x="11593" y="18922"/>
                </a:cubicBezTo>
                <a:cubicBezTo>
                  <a:pt x="11607" y="18940"/>
                  <a:pt x="11621" y="18957"/>
                  <a:pt x="11631" y="18975"/>
                </a:cubicBezTo>
                <a:lnTo>
                  <a:pt x="11645" y="18967"/>
                </a:lnTo>
                <a:cubicBezTo>
                  <a:pt x="11697" y="19011"/>
                  <a:pt x="11728" y="19026"/>
                  <a:pt x="11752" y="19026"/>
                </a:cubicBezTo>
                <a:cubicBezTo>
                  <a:pt x="11770" y="19026"/>
                  <a:pt x="11784" y="19016"/>
                  <a:pt x="11798" y="19006"/>
                </a:cubicBezTo>
                <a:cubicBezTo>
                  <a:pt x="11826" y="18988"/>
                  <a:pt x="11842" y="18961"/>
                  <a:pt x="11850" y="18929"/>
                </a:cubicBezTo>
                <a:cubicBezTo>
                  <a:pt x="11857" y="18898"/>
                  <a:pt x="11850" y="18863"/>
                  <a:pt x="11829" y="18836"/>
                </a:cubicBezTo>
                <a:cubicBezTo>
                  <a:pt x="9071" y="14900"/>
                  <a:pt x="5340" y="9512"/>
                  <a:pt x="3351" y="6508"/>
                </a:cubicBezTo>
                <a:lnTo>
                  <a:pt x="3351" y="6508"/>
                </a:lnTo>
                <a:cubicBezTo>
                  <a:pt x="4324" y="7832"/>
                  <a:pt x="5631" y="9599"/>
                  <a:pt x="6936" y="11352"/>
                </a:cubicBezTo>
                <a:cubicBezTo>
                  <a:pt x="11608" y="17629"/>
                  <a:pt x="12228" y="18294"/>
                  <a:pt x="12410" y="18294"/>
                </a:cubicBezTo>
                <a:cubicBezTo>
                  <a:pt x="12433" y="18294"/>
                  <a:pt x="12450" y="18283"/>
                  <a:pt x="12466" y="18271"/>
                </a:cubicBezTo>
                <a:cubicBezTo>
                  <a:pt x="12494" y="18254"/>
                  <a:pt x="12512" y="18226"/>
                  <a:pt x="12518" y="18195"/>
                </a:cubicBezTo>
                <a:cubicBezTo>
                  <a:pt x="12525" y="18160"/>
                  <a:pt x="12515" y="18129"/>
                  <a:pt x="12498" y="18102"/>
                </a:cubicBezTo>
                <a:cubicBezTo>
                  <a:pt x="9680" y="14079"/>
                  <a:pt x="5845" y="8535"/>
                  <a:pt x="3912" y="5600"/>
                </a:cubicBezTo>
                <a:lnTo>
                  <a:pt x="3912" y="5600"/>
                </a:lnTo>
                <a:cubicBezTo>
                  <a:pt x="4934" y="6969"/>
                  <a:pt x="6375" y="8899"/>
                  <a:pt x="7809" y="10811"/>
                </a:cubicBezTo>
                <a:cubicBezTo>
                  <a:pt x="9362" y="12880"/>
                  <a:pt x="10606" y="14522"/>
                  <a:pt x="11500" y="15700"/>
                </a:cubicBezTo>
                <a:cubicBezTo>
                  <a:pt x="12971" y="17627"/>
                  <a:pt x="13213" y="17940"/>
                  <a:pt x="13328" y="17940"/>
                </a:cubicBezTo>
                <a:cubicBezTo>
                  <a:pt x="13350" y="17940"/>
                  <a:pt x="13368" y="17929"/>
                  <a:pt x="13388" y="17915"/>
                </a:cubicBezTo>
                <a:cubicBezTo>
                  <a:pt x="13416" y="17897"/>
                  <a:pt x="13437" y="17866"/>
                  <a:pt x="13440" y="17835"/>
                </a:cubicBezTo>
                <a:cubicBezTo>
                  <a:pt x="13468" y="17699"/>
                  <a:pt x="12990" y="16948"/>
                  <a:pt x="7557" y="9027"/>
                </a:cubicBezTo>
                <a:cubicBezTo>
                  <a:pt x="6999" y="8216"/>
                  <a:pt x="6434" y="7395"/>
                  <a:pt x="5914" y="6633"/>
                </a:cubicBezTo>
                <a:lnTo>
                  <a:pt x="5914" y="6633"/>
                </a:lnTo>
                <a:lnTo>
                  <a:pt x="14279" y="17720"/>
                </a:lnTo>
                <a:cubicBezTo>
                  <a:pt x="14301" y="17751"/>
                  <a:pt x="14337" y="17767"/>
                  <a:pt x="14374" y="17767"/>
                </a:cubicBezTo>
                <a:cubicBezTo>
                  <a:pt x="14399" y="17767"/>
                  <a:pt x="14424" y="17760"/>
                  <a:pt x="14445" y="17744"/>
                </a:cubicBezTo>
                <a:cubicBezTo>
                  <a:pt x="14497" y="17707"/>
                  <a:pt x="14511" y="17634"/>
                  <a:pt x="14473" y="17582"/>
                </a:cubicBezTo>
                <a:cubicBezTo>
                  <a:pt x="12383" y="14491"/>
                  <a:pt x="9186" y="9765"/>
                  <a:pt x="6874" y="6339"/>
                </a:cubicBezTo>
                <a:lnTo>
                  <a:pt x="6874" y="6339"/>
                </a:lnTo>
                <a:cubicBezTo>
                  <a:pt x="7675" y="7423"/>
                  <a:pt x="8565" y="8622"/>
                  <a:pt x="9456" y="9814"/>
                </a:cubicBezTo>
                <a:cubicBezTo>
                  <a:pt x="13630" y="15420"/>
                  <a:pt x="14788" y="16938"/>
                  <a:pt x="15162" y="17308"/>
                </a:cubicBezTo>
                <a:cubicBezTo>
                  <a:pt x="15176" y="17328"/>
                  <a:pt x="15189" y="17349"/>
                  <a:pt x="15204" y="17370"/>
                </a:cubicBezTo>
                <a:lnTo>
                  <a:pt x="15218" y="17360"/>
                </a:lnTo>
                <a:cubicBezTo>
                  <a:pt x="15269" y="17406"/>
                  <a:pt x="15301" y="17420"/>
                  <a:pt x="15325" y="17420"/>
                </a:cubicBezTo>
                <a:cubicBezTo>
                  <a:pt x="15344" y="17420"/>
                  <a:pt x="15358" y="17411"/>
                  <a:pt x="15373" y="17402"/>
                </a:cubicBezTo>
                <a:cubicBezTo>
                  <a:pt x="15397" y="17384"/>
                  <a:pt x="15418" y="17357"/>
                  <a:pt x="15422" y="17325"/>
                </a:cubicBezTo>
                <a:cubicBezTo>
                  <a:pt x="15429" y="17294"/>
                  <a:pt x="15422" y="17259"/>
                  <a:pt x="15405" y="17235"/>
                </a:cubicBezTo>
                <a:cubicBezTo>
                  <a:pt x="13353" y="14238"/>
                  <a:pt x="8953" y="7797"/>
                  <a:pt x="6525" y="4173"/>
                </a:cubicBezTo>
                <a:lnTo>
                  <a:pt x="6525" y="4173"/>
                </a:lnTo>
                <a:cubicBezTo>
                  <a:pt x="8970" y="7420"/>
                  <a:pt x="13229" y="13098"/>
                  <a:pt x="15845" y="16591"/>
                </a:cubicBezTo>
                <a:cubicBezTo>
                  <a:pt x="15868" y="16622"/>
                  <a:pt x="15904" y="16640"/>
                  <a:pt x="15942" y="16640"/>
                </a:cubicBezTo>
                <a:cubicBezTo>
                  <a:pt x="15965" y="16640"/>
                  <a:pt x="15990" y="16633"/>
                  <a:pt x="16011" y="16618"/>
                </a:cubicBezTo>
                <a:cubicBezTo>
                  <a:pt x="16063" y="16580"/>
                  <a:pt x="16077" y="16508"/>
                  <a:pt x="16042" y="16452"/>
                </a:cubicBezTo>
                <a:lnTo>
                  <a:pt x="7339" y="3549"/>
                </a:lnTo>
                <a:lnTo>
                  <a:pt x="7339" y="3549"/>
                </a:lnTo>
                <a:cubicBezTo>
                  <a:pt x="9552" y="6439"/>
                  <a:pt x="13492" y="11740"/>
                  <a:pt x="16371" y="15649"/>
                </a:cubicBezTo>
                <a:cubicBezTo>
                  <a:pt x="16396" y="15682"/>
                  <a:pt x="16433" y="15699"/>
                  <a:pt x="16469" y="15699"/>
                </a:cubicBezTo>
                <a:cubicBezTo>
                  <a:pt x="16493" y="15699"/>
                  <a:pt x="16517" y="15691"/>
                  <a:pt x="16537" y="15676"/>
                </a:cubicBezTo>
                <a:cubicBezTo>
                  <a:pt x="16593" y="15638"/>
                  <a:pt x="16607" y="15565"/>
                  <a:pt x="16569" y="15510"/>
                </a:cubicBezTo>
                <a:lnTo>
                  <a:pt x="8381" y="3369"/>
                </a:lnTo>
                <a:lnTo>
                  <a:pt x="8381" y="3369"/>
                </a:lnTo>
                <a:cubicBezTo>
                  <a:pt x="9331" y="4644"/>
                  <a:pt x="10519" y="6279"/>
                  <a:pt x="11639" y="7811"/>
                </a:cubicBezTo>
                <a:cubicBezTo>
                  <a:pt x="16474" y="14448"/>
                  <a:pt x="17084" y="15194"/>
                  <a:pt x="17287" y="15194"/>
                </a:cubicBezTo>
                <a:cubicBezTo>
                  <a:pt x="17314" y="15194"/>
                  <a:pt x="17334" y="15181"/>
                  <a:pt x="17356" y="15166"/>
                </a:cubicBezTo>
                <a:cubicBezTo>
                  <a:pt x="17383" y="15150"/>
                  <a:pt x="17401" y="15121"/>
                  <a:pt x="17407" y="15087"/>
                </a:cubicBezTo>
                <a:cubicBezTo>
                  <a:pt x="17414" y="15056"/>
                  <a:pt x="17407" y="15025"/>
                  <a:pt x="17386" y="14997"/>
                </a:cubicBezTo>
                <a:cubicBezTo>
                  <a:pt x="15318" y="11962"/>
                  <a:pt x="12068" y="7180"/>
                  <a:pt x="9906" y="3972"/>
                </a:cubicBezTo>
                <a:lnTo>
                  <a:pt x="9906" y="3972"/>
                </a:lnTo>
                <a:cubicBezTo>
                  <a:pt x="16070" y="12249"/>
                  <a:pt x="17470" y="14058"/>
                  <a:pt x="17861" y="14405"/>
                </a:cubicBezTo>
                <a:cubicBezTo>
                  <a:pt x="17865" y="14405"/>
                  <a:pt x="17865" y="14408"/>
                  <a:pt x="17865" y="14408"/>
                </a:cubicBezTo>
                <a:lnTo>
                  <a:pt x="17868" y="14408"/>
                </a:lnTo>
                <a:cubicBezTo>
                  <a:pt x="17928" y="14460"/>
                  <a:pt x="17965" y="14477"/>
                  <a:pt x="17991" y="14477"/>
                </a:cubicBezTo>
                <a:cubicBezTo>
                  <a:pt x="18012" y="14477"/>
                  <a:pt x="18026" y="14467"/>
                  <a:pt x="18042" y="14456"/>
                </a:cubicBezTo>
                <a:cubicBezTo>
                  <a:pt x="18069" y="14439"/>
                  <a:pt x="18087" y="14411"/>
                  <a:pt x="18093" y="14381"/>
                </a:cubicBezTo>
                <a:cubicBezTo>
                  <a:pt x="18107" y="14307"/>
                  <a:pt x="18107" y="14290"/>
                  <a:pt x="9729" y="1910"/>
                </a:cubicBezTo>
                <a:lnTo>
                  <a:pt x="9729" y="1910"/>
                </a:lnTo>
                <a:cubicBezTo>
                  <a:pt x="11770" y="4527"/>
                  <a:pt x="15589" y="9654"/>
                  <a:pt x="18346" y="13399"/>
                </a:cubicBezTo>
                <a:cubicBezTo>
                  <a:pt x="18370" y="13432"/>
                  <a:pt x="18409" y="13450"/>
                  <a:pt x="18451" y="13450"/>
                </a:cubicBezTo>
                <a:cubicBezTo>
                  <a:pt x="18457" y="13450"/>
                  <a:pt x="18464" y="13449"/>
                  <a:pt x="18471" y="13448"/>
                </a:cubicBezTo>
                <a:cubicBezTo>
                  <a:pt x="18516" y="13438"/>
                  <a:pt x="18554" y="13399"/>
                  <a:pt x="18565" y="13351"/>
                </a:cubicBezTo>
                <a:cubicBezTo>
                  <a:pt x="18568" y="13330"/>
                  <a:pt x="18568" y="13320"/>
                  <a:pt x="18536" y="13261"/>
                </a:cubicBezTo>
                <a:lnTo>
                  <a:pt x="18541" y="13258"/>
                </a:lnTo>
                <a:cubicBezTo>
                  <a:pt x="18541" y="13254"/>
                  <a:pt x="18523" y="13230"/>
                  <a:pt x="18488" y="13185"/>
                </a:cubicBezTo>
                <a:cubicBezTo>
                  <a:pt x="18419" y="13081"/>
                  <a:pt x="18294" y="12897"/>
                  <a:pt x="18062" y="12564"/>
                </a:cubicBezTo>
                <a:cubicBezTo>
                  <a:pt x="13596" y="6117"/>
                  <a:pt x="11479" y="2988"/>
                  <a:pt x="10558" y="1564"/>
                </a:cubicBezTo>
                <a:lnTo>
                  <a:pt x="10558" y="1564"/>
                </a:lnTo>
                <a:cubicBezTo>
                  <a:pt x="11881" y="3227"/>
                  <a:pt x="14535" y="6737"/>
                  <a:pt x="16295" y="9062"/>
                </a:cubicBezTo>
                <a:cubicBezTo>
                  <a:pt x="16991" y="9983"/>
                  <a:pt x="17605" y="10794"/>
                  <a:pt x="18045" y="11373"/>
                </a:cubicBezTo>
                <a:cubicBezTo>
                  <a:pt x="18661" y="12181"/>
                  <a:pt x="18790" y="12348"/>
                  <a:pt x="18869" y="12348"/>
                </a:cubicBezTo>
                <a:cubicBezTo>
                  <a:pt x="18889" y="12348"/>
                  <a:pt x="18907" y="12337"/>
                  <a:pt x="18928" y="12322"/>
                </a:cubicBezTo>
                <a:cubicBezTo>
                  <a:pt x="18956" y="12305"/>
                  <a:pt x="18977" y="12273"/>
                  <a:pt x="18981" y="12243"/>
                </a:cubicBezTo>
                <a:cubicBezTo>
                  <a:pt x="18990" y="12190"/>
                  <a:pt x="19019" y="12041"/>
                  <a:pt x="13689" y="4263"/>
                </a:cubicBezTo>
                <a:lnTo>
                  <a:pt x="13689" y="4263"/>
                </a:lnTo>
                <a:cubicBezTo>
                  <a:pt x="18445" y="10499"/>
                  <a:pt x="19055" y="11160"/>
                  <a:pt x="19236" y="11160"/>
                </a:cubicBezTo>
                <a:cubicBezTo>
                  <a:pt x="19259" y="11160"/>
                  <a:pt x="19275" y="11149"/>
                  <a:pt x="19292" y="11137"/>
                </a:cubicBezTo>
                <a:cubicBezTo>
                  <a:pt x="19320" y="11117"/>
                  <a:pt x="19341" y="11088"/>
                  <a:pt x="19344" y="11058"/>
                </a:cubicBezTo>
                <a:cubicBezTo>
                  <a:pt x="19355" y="11002"/>
                  <a:pt x="19379" y="10877"/>
                  <a:pt x="14251" y="3390"/>
                </a:cubicBezTo>
                <a:lnTo>
                  <a:pt x="14251" y="3390"/>
                </a:lnTo>
                <a:cubicBezTo>
                  <a:pt x="14646" y="3889"/>
                  <a:pt x="15065" y="4415"/>
                  <a:pt x="15480" y="4938"/>
                </a:cubicBezTo>
                <a:cubicBezTo>
                  <a:pt x="18024" y="8126"/>
                  <a:pt x="18769" y="9024"/>
                  <a:pt x="19035" y="9241"/>
                </a:cubicBezTo>
                <a:lnTo>
                  <a:pt x="19043" y="9252"/>
                </a:lnTo>
                <a:lnTo>
                  <a:pt x="19043" y="9249"/>
                </a:lnTo>
                <a:cubicBezTo>
                  <a:pt x="19096" y="9292"/>
                  <a:pt x="19129" y="9305"/>
                  <a:pt x="19154" y="9305"/>
                </a:cubicBezTo>
                <a:cubicBezTo>
                  <a:pt x="19176" y="9305"/>
                  <a:pt x="19191" y="9295"/>
                  <a:pt x="19209" y="9283"/>
                </a:cubicBezTo>
                <a:cubicBezTo>
                  <a:pt x="19264" y="9246"/>
                  <a:pt x="19278" y="9172"/>
                  <a:pt x="19240" y="9117"/>
                </a:cubicBezTo>
                <a:lnTo>
                  <a:pt x="15031" y="2870"/>
                </a:lnTo>
                <a:lnTo>
                  <a:pt x="18523" y="6754"/>
                </a:lnTo>
                <a:cubicBezTo>
                  <a:pt x="18546" y="6781"/>
                  <a:pt x="18579" y="6795"/>
                  <a:pt x="18612" y="6795"/>
                </a:cubicBezTo>
                <a:cubicBezTo>
                  <a:pt x="18638" y="6795"/>
                  <a:pt x="18664" y="6786"/>
                  <a:pt x="18686" y="6768"/>
                </a:cubicBezTo>
                <a:cubicBezTo>
                  <a:pt x="18738" y="6730"/>
                  <a:pt x="18749" y="6660"/>
                  <a:pt x="18710" y="6605"/>
                </a:cubicBezTo>
                <a:cubicBezTo>
                  <a:pt x="17612" y="5001"/>
                  <a:pt x="15955" y="2572"/>
                  <a:pt x="15841" y="2360"/>
                </a:cubicBezTo>
                <a:cubicBezTo>
                  <a:pt x="15838" y="2347"/>
                  <a:pt x="15831" y="2336"/>
                  <a:pt x="15824" y="2326"/>
                </a:cubicBezTo>
                <a:cubicBezTo>
                  <a:pt x="15802" y="2292"/>
                  <a:pt x="15765" y="2273"/>
                  <a:pt x="15726" y="2273"/>
                </a:cubicBezTo>
                <a:cubicBezTo>
                  <a:pt x="15703" y="2273"/>
                  <a:pt x="15679" y="2280"/>
                  <a:pt x="15658" y="2295"/>
                </a:cubicBezTo>
                <a:cubicBezTo>
                  <a:pt x="15630" y="2312"/>
                  <a:pt x="15613" y="2340"/>
                  <a:pt x="15605" y="2374"/>
                </a:cubicBezTo>
                <a:cubicBezTo>
                  <a:pt x="15595" y="2430"/>
                  <a:pt x="15589" y="2468"/>
                  <a:pt x="17484" y="5240"/>
                </a:cubicBezTo>
                <a:lnTo>
                  <a:pt x="14050" y="1425"/>
                </a:lnTo>
                <a:cubicBezTo>
                  <a:pt x="14027" y="1397"/>
                  <a:pt x="13993" y="1384"/>
                  <a:pt x="13959" y="1384"/>
                </a:cubicBezTo>
                <a:cubicBezTo>
                  <a:pt x="13934" y="1384"/>
                  <a:pt x="13908" y="1392"/>
                  <a:pt x="13887" y="1408"/>
                </a:cubicBezTo>
                <a:cubicBezTo>
                  <a:pt x="13838" y="1450"/>
                  <a:pt x="13825" y="1519"/>
                  <a:pt x="13863" y="1570"/>
                </a:cubicBezTo>
                <a:lnTo>
                  <a:pt x="17906" y="7568"/>
                </a:lnTo>
                <a:cubicBezTo>
                  <a:pt x="16427" y="5756"/>
                  <a:pt x="13995" y="2690"/>
                  <a:pt x="12203" y="406"/>
                </a:cubicBezTo>
                <a:cubicBezTo>
                  <a:pt x="12179" y="376"/>
                  <a:pt x="12144" y="360"/>
                  <a:pt x="12109" y="360"/>
                </a:cubicBezTo>
                <a:cubicBezTo>
                  <a:pt x="12084" y="360"/>
                  <a:pt x="12058" y="368"/>
                  <a:pt x="12037" y="385"/>
                </a:cubicBezTo>
                <a:cubicBezTo>
                  <a:pt x="11985" y="424"/>
                  <a:pt x="11971" y="497"/>
                  <a:pt x="12009" y="548"/>
                </a:cubicBezTo>
                <a:cubicBezTo>
                  <a:pt x="14123" y="3625"/>
                  <a:pt x="17050" y="7908"/>
                  <a:pt x="18391" y="9932"/>
                </a:cubicBezTo>
                <a:cubicBezTo>
                  <a:pt x="16853" y="8036"/>
                  <a:pt x="13734" y="3927"/>
                  <a:pt x="12200" y="1903"/>
                </a:cubicBezTo>
                <a:cubicBezTo>
                  <a:pt x="11815" y="1397"/>
                  <a:pt x="11493" y="975"/>
                  <a:pt x="11268" y="681"/>
                </a:cubicBezTo>
                <a:cubicBezTo>
                  <a:pt x="11105" y="465"/>
                  <a:pt x="11004" y="334"/>
                  <a:pt x="10939" y="257"/>
                </a:cubicBezTo>
                <a:cubicBezTo>
                  <a:pt x="10928" y="247"/>
                  <a:pt x="10921" y="233"/>
                  <a:pt x="10914" y="223"/>
                </a:cubicBezTo>
                <a:lnTo>
                  <a:pt x="10911" y="227"/>
                </a:lnTo>
                <a:cubicBezTo>
                  <a:pt x="10864" y="179"/>
                  <a:pt x="10836" y="162"/>
                  <a:pt x="10811" y="162"/>
                </a:cubicBezTo>
                <a:cubicBezTo>
                  <a:pt x="10791" y="162"/>
                  <a:pt x="10773" y="174"/>
                  <a:pt x="10748" y="192"/>
                </a:cubicBezTo>
                <a:cubicBezTo>
                  <a:pt x="10720" y="209"/>
                  <a:pt x="10703" y="237"/>
                  <a:pt x="10696" y="268"/>
                </a:cubicBezTo>
                <a:cubicBezTo>
                  <a:pt x="10689" y="302"/>
                  <a:pt x="10696" y="334"/>
                  <a:pt x="10717" y="361"/>
                </a:cubicBezTo>
                <a:cubicBezTo>
                  <a:pt x="12771" y="3345"/>
                  <a:pt x="15501" y="7329"/>
                  <a:pt x="17189" y="9844"/>
                </a:cubicBezTo>
                <a:cubicBezTo>
                  <a:pt x="16967" y="9550"/>
                  <a:pt x="16728" y="9238"/>
                  <a:pt x="16486" y="8916"/>
                </a:cubicBezTo>
                <a:cubicBezTo>
                  <a:pt x="10626" y="1166"/>
                  <a:pt x="9982" y="403"/>
                  <a:pt x="9796" y="403"/>
                </a:cubicBezTo>
                <a:cubicBezTo>
                  <a:pt x="9774" y="403"/>
                  <a:pt x="9759" y="413"/>
                  <a:pt x="9743" y="424"/>
                </a:cubicBezTo>
                <a:cubicBezTo>
                  <a:pt x="9715" y="444"/>
                  <a:pt x="9695" y="476"/>
                  <a:pt x="9688" y="507"/>
                </a:cubicBezTo>
                <a:cubicBezTo>
                  <a:pt x="9670" y="604"/>
                  <a:pt x="9643" y="753"/>
                  <a:pt x="14330" y="7586"/>
                </a:cubicBezTo>
                <a:cubicBezTo>
                  <a:pt x="14088" y="7257"/>
                  <a:pt x="13838" y="6924"/>
                  <a:pt x="13593" y="6595"/>
                </a:cubicBezTo>
                <a:cubicBezTo>
                  <a:pt x="9784" y="1515"/>
                  <a:pt x="8794" y="302"/>
                  <a:pt x="8475" y="57"/>
                </a:cubicBezTo>
                <a:cubicBezTo>
                  <a:pt x="8471" y="57"/>
                  <a:pt x="8471" y="53"/>
                  <a:pt x="8471" y="53"/>
                </a:cubicBezTo>
                <a:lnTo>
                  <a:pt x="8471" y="57"/>
                </a:lnTo>
                <a:cubicBezTo>
                  <a:pt x="8417" y="15"/>
                  <a:pt x="8382" y="1"/>
                  <a:pt x="8356" y="1"/>
                </a:cubicBezTo>
                <a:close/>
              </a:path>
            </a:pathLst>
          </a:custGeom>
          <a:solidFill>
            <a:srgbClr val="F9CB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49"/>
          <p:cNvSpPr txBox="1">
            <a:spLocks noGrp="1"/>
          </p:cNvSpPr>
          <p:nvPr>
            <p:ph type="title"/>
          </p:nvPr>
        </p:nvSpPr>
        <p:spPr>
          <a:xfrm>
            <a:off x="1739850" y="809925"/>
            <a:ext cx="5664300" cy="5310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OUR SERVICES</a:t>
            </a:r>
            <a:endParaRPr/>
          </a:p>
        </p:txBody>
      </p:sp>
      <p:grpSp>
        <p:nvGrpSpPr>
          <p:cNvPr id="2" name="Google Shape;2605;p55">
            <a:extLst>
              <a:ext uri="{FF2B5EF4-FFF2-40B4-BE49-F238E27FC236}">
                <a16:creationId xmlns:a16="http://schemas.microsoft.com/office/drawing/2014/main" id="{A06FFC4B-B8F6-D989-F033-25145EEFD01F}"/>
              </a:ext>
            </a:extLst>
          </p:cNvPr>
          <p:cNvGrpSpPr/>
          <p:nvPr/>
        </p:nvGrpSpPr>
        <p:grpSpPr>
          <a:xfrm>
            <a:off x="2174674" y="1501323"/>
            <a:ext cx="328856" cy="352030"/>
            <a:chOff x="3523005" y="1797539"/>
            <a:chExt cx="238719" cy="255541"/>
          </a:xfrm>
        </p:grpSpPr>
        <p:sp>
          <p:nvSpPr>
            <p:cNvPr id="3" name="Google Shape;2606;p55">
              <a:extLst>
                <a:ext uri="{FF2B5EF4-FFF2-40B4-BE49-F238E27FC236}">
                  <a16:creationId xmlns:a16="http://schemas.microsoft.com/office/drawing/2014/main" id="{672FC232-5044-03CB-4296-7A923DB6D6ED}"/>
                </a:ext>
              </a:extLst>
            </p:cNvPr>
            <p:cNvSpPr/>
            <p:nvPr/>
          </p:nvSpPr>
          <p:spPr>
            <a:xfrm>
              <a:off x="3523005" y="1797539"/>
              <a:ext cx="238719" cy="255541"/>
            </a:xfrm>
            <a:custGeom>
              <a:avLst/>
              <a:gdLst/>
              <a:ahLst/>
              <a:cxnLst/>
              <a:rect l="l" t="t" r="r" b="b"/>
              <a:pathLst>
                <a:path w="9295" h="9950" extrusionOk="0">
                  <a:moveTo>
                    <a:pt x="4719" y="183"/>
                  </a:moveTo>
                  <a:cubicBezTo>
                    <a:pt x="5856" y="183"/>
                    <a:pt x="6992" y="398"/>
                    <a:pt x="7232" y="797"/>
                  </a:cubicBezTo>
                  <a:cubicBezTo>
                    <a:pt x="7142" y="1454"/>
                    <a:pt x="5833" y="1784"/>
                    <a:pt x="4565" y="1784"/>
                  </a:cubicBezTo>
                  <a:cubicBezTo>
                    <a:pt x="3421" y="1784"/>
                    <a:pt x="2311" y="1515"/>
                    <a:pt x="2160" y="974"/>
                  </a:cubicBezTo>
                  <a:cubicBezTo>
                    <a:pt x="2262" y="433"/>
                    <a:pt x="3490" y="183"/>
                    <a:pt x="4719" y="183"/>
                  </a:cubicBezTo>
                  <a:close/>
                  <a:moveTo>
                    <a:pt x="1406" y="1432"/>
                  </a:moveTo>
                  <a:cubicBezTo>
                    <a:pt x="1689" y="1432"/>
                    <a:pt x="1981" y="1463"/>
                    <a:pt x="2256" y="1466"/>
                  </a:cubicBezTo>
                  <a:cubicBezTo>
                    <a:pt x="2376" y="1558"/>
                    <a:pt x="2509" y="1630"/>
                    <a:pt x="2656" y="1674"/>
                  </a:cubicBezTo>
                  <a:cubicBezTo>
                    <a:pt x="2505" y="2214"/>
                    <a:pt x="2270" y="2870"/>
                    <a:pt x="2160" y="3515"/>
                  </a:cubicBezTo>
                  <a:cubicBezTo>
                    <a:pt x="1655" y="3146"/>
                    <a:pt x="1235" y="2730"/>
                    <a:pt x="1010" y="2115"/>
                  </a:cubicBezTo>
                  <a:cubicBezTo>
                    <a:pt x="965" y="1992"/>
                    <a:pt x="931" y="1866"/>
                    <a:pt x="904" y="1739"/>
                  </a:cubicBezTo>
                  <a:cubicBezTo>
                    <a:pt x="832" y="1408"/>
                    <a:pt x="887" y="1469"/>
                    <a:pt x="1122" y="1446"/>
                  </a:cubicBezTo>
                  <a:cubicBezTo>
                    <a:pt x="1215" y="1436"/>
                    <a:pt x="1310" y="1432"/>
                    <a:pt x="1406" y="1432"/>
                  </a:cubicBezTo>
                  <a:close/>
                  <a:moveTo>
                    <a:pt x="8134" y="1412"/>
                  </a:moveTo>
                  <a:cubicBezTo>
                    <a:pt x="8296" y="1412"/>
                    <a:pt x="8387" y="1465"/>
                    <a:pt x="8379" y="1818"/>
                  </a:cubicBezTo>
                  <a:cubicBezTo>
                    <a:pt x="8379" y="1961"/>
                    <a:pt x="8294" y="2118"/>
                    <a:pt x="8239" y="2245"/>
                  </a:cubicBezTo>
                  <a:cubicBezTo>
                    <a:pt x="8052" y="2668"/>
                    <a:pt x="7386" y="3604"/>
                    <a:pt x="6856" y="3628"/>
                  </a:cubicBezTo>
                  <a:cubicBezTo>
                    <a:pt x="6733" y="3016"/>
                    <a:pt x="6546" y="2395"/>
                    <a:pt x="6679" y="1756"/>
                  </a:cubicBezTo>
                  <a:cubicBezTo>
                    <a:pt x="6689" y="1719"/>
                    <a:pt x="6668" y="1681"/>
                    <a:pt x="6631" y="1664"/>
                  </a:cubicBezTo>
                  <a:cubicBezTo>
                    <a:pt x="6778" y="1613"/>
                    <a:pt x="6914" y="1541"/>
                    <a:pt x="7034" y="1449"/>
                  </a:cubicBezTo>
                  <a:cubicBezTo>
                    <a:pt x="7048" y="1459"/>
                    <a:pt x="7061" y="1466"/>
                    <a:pt x="7078" y="1466"/>
                  </a:cubicBezTo>
                  <a:cubicBezTo>
                    <a:pt x="7358" y="1449"/>
                    <a:pt x="7635" y="1428"/>
                    <a:pt x="7915" y="1422"/>
                  </a:cubicBezTo>
                  <a:cubicBezTo>
                    <a:pt x="7998" y="1420"/>
                    <a:pt x="8071" y="1412"/>
                    <a:pt x="8134" y="1412"/>
                  </a:cubicBezTo>
                  <a:close/>
                  <a:moveTo>
                    <a:pt x="1050" y="875"/>
                  </a:moveTo>
                  <a:cubicBezTo>
                    <a:pt x="1375" y="875"/>
                    <a:pt x="1781" y="957"/>
                    <a:pt x="2031" y="981"/>
                  </a:cubicBezTo>
                  <a:cubicBezTo>
                    <a:pt x="2024" y="1111"/>
                    <a:pt x="2061" y="1237"/>
                    <a:pt x="2137" y="1340"/>
                  </a:cubicBezTo>
                  <a:cubicBezTo>
                    <a:pt x="1686" y="1323"/>
                    <a:pt x="1238" y="1312"/>
                    <a:pt x="788" y="1302"/>
                  </a:cubicBezTo>
                  <a:cubicBezTo>
                    <a:pt x="750" y="1302"/>
                    <a:pt x="723" y="1333"/>
                    <a:pt x="723" y="1370"/>
                  </a:cubicBezTo>
                  <a:cubicBezTo>
                    <a:pt x="784" y="2272"/>
                    <a:pt x="1290" y="3238"/>
                    <a:pt x="2143" y="3624"/>
                  </a:cubicBezTo>
                  <a:cubicBezTo>
                    <a:pt x="2123" y="3761"/>
                    <a:pt x="2113" y="3898"/>
                    <a:pt x="2106" y="4034"/>
                  </a:cubicBezTo>
                  <a:cubicBezTo>
                    <a:pt x="1440" y="3652"/>
                    <a:pt x="880" y="3167"/>
                    <a:pt x="535" y="2456"/>
                  </a:cubicBezTo>
                  <a:cubicBezTo>
                    <a:pt x="443" y="2265"/>
                    <a:pt x="371" y="2064"/>
                    <a:pt x="320" y="1859"/>
                  </a:cubicBezTo>
                  <a:cubicBezTo>
                    <a:pt x="234" y="1510"/>
                    <a:pt x="313" y="1111"/>
                    <a:pt x="692" y="933"/>
                  </a:cubicBezTo>
                  <a:cubicBezTo>
                    <a:pt x="783" y="891"/>
                    <a:pt x="909" y="875"/>
                    <a:pt x="1050" y="875"/>
                  </a:cubicBezTo>
                  <a:close/>
                  <a:moveTo>
                    <a:pt x="6525" y="1702"/>
                  </a:moveTo>
                  <a:cubicBezTo>
                    <a:pt x="6525" y="1705"/>
                    <a:pt x="6522" y="1708"/>
                    <a:pt x="6522" y="1715"/>
                  </a:cubicBezTo>
                  <a:cubicBezTo>
                    <a:pt x="6375" y="2405"/>
                    <a:pt x="6641" y="2952"/>
                    <a:pt x="6754" y="3628"/>
                  </a:cubicBezTo>
                  <a:cubicBezTo>
                    <a:pt x="6979" y="4960"/>
                    <a:pt x="6351" y="6039"/>
                    <a:pt x="4934" y="6152"/>
                  </a:cubicBezTo>
                  <a:cubicBezTo>
                    <a:pt x="4844" y="6159"/>
                    <a:pt x="4754" y="6162"/>
                    <a:pt x="4662" y="6162"/>
                  </a:cubicBezTo>
                  <a:cubicBezTo>
                    <a:pt x="4077" y="6162"/>
                    <a:pt x="3457" y="6017"/>
                    <a:pt x="2990" y="5680"/>
                  </a:cubicBezTo>
                  <a:lnTo>
                    <a:pt x="2990" y="5680"/>
                  </a:lnTo>
                  <a:cubicBezTo>
                    <a:pt x="3328" y="5697"/>
                    <a:pt x="3663" y="5732"/>
                    <a:pt x="3998" y="5776"/>
                  </a:cubicBezTo>
                  <a:cubicBezTo>
                    <a:pt x="4000" y="5776"/>
                    <a:pt x="4001" y="5776"/>
                    <a:pt x="4003" y="5776"/>
                  </a:cubicBezTo>
                  <a:cubicBezTo>
                    <a:pt x="4029" y="5776"/>
                    <a:pt x="4034" y="5728"/>
                    <a:pt x="4005" y="5721"/>
                  </a:cubicBezTo>
                  <a:cubicBezTo>
                    <a:pt x="3646" y="5656"/>
                    <a:pt x="3277" y="5622"/>
                    <a:pt x="2912" y="5619"/>
                  </a:cubicBezTo>
                  <a:cubicBezTo>
                    <a:pt x="2645" y="5410"/>
                    <a:pt x="2451" y="5127"/>
                    <a:pt x="2345" y="4806"/>
                  </a:cubicBezTo>
                  <a:lnTo>
                    <a:pt x="2345" y="4806"/>
                  </a:lnTo>
                  <a:cubicBezTo>
                    <a:pt x="2545" y="4808"/>
                    <a:pt x="2745" y="4813"/>
                    <a:pt x="2945" y="4813"/>
                  </a:cubicBezTo>
                  <a:cubicBezTo>
                    <a:pt x="3066" y="4813"/>
                    <a:pt x="3187" y="4811"/>
                    <a:pt x="3308" y="4806"/>
                  </a:cubicBezTo>
                  <a:cubicBezTo>
                    <a:pt x="3342" y="4806"/>
                    <a:pt x="3342" y="4751"/>
                    <a:pt x="3308" y="4751"/>
                  </a:cubicBezTo>
                  <a:cubicBezTo>
                    <a:pt x="3204" y="4748"/>
                    <a:pt x="3100" y="4747"/>
                    <a:pt x="2997" y="4747"/>
                  </a:cubicBezTo>
                  <a:cubicBezTo>
                    <a:pt x="2774" y="4747"/>
                    <a:pt x="2552" y="4752"/>
                    <a:pt x="2328" y="4755"/>
                  </a:cubicBezTo>
                  <a:cubicBezTo>
                    <a:pt x="2324" y="4738"/>
                    <a:pt x="2314" y="4724"/>
                    <a:pt x="2311" y="4704"/>
                  </a:cubicBezTo>
                  <a:cubicBezTo>
                    <a:pt x="2263" y="4509"/>
                    <a:pt x="2242" y="4307"/>
                    <a:pt x="2253" y="4106"/>
                  </a:cubicBezTo>
                  <a:cubicBezTo>
                    <a:pt x="2437" y="4097"/>
                    <a:pt x="2622" y="4093"/>
                    <a:pt x="2807" y="4093"/>
                  </a:cubicBezTo>
                  <a:cubicBezTo>
                    <a:pt x="3066" y="4093"/>
                    <a:pt x="3325" y="4102"/>
                    <a:pt x="3585" y="4120"/>
                  </a:cubicBezTo>
                  <a:cubicBezTo>
                    <a:pt x="3586" y="4120"/>
                    <a:pt x="3587" y="4120"/>
                    <a:pt x="3588" y="4120"/>
                  </a:cubicBezTo>
                  <a:cubicBezTo>
                    <a:pt x="3636" y="4120"/>
                    <a:pt x="3635" y="4048"/>
                    <a:pt x="3585" y="4041"/>
                  </a:cubicBezTo>
                  <a:cubicBezTo>
                    <a:pt x="3344" y="4017"/>
                    <a:pt x="3104" y="4005"/>
                    <a:pt x="2863" y="4005"/>
                  </a:cubicBezTo>
                  <a:cubicBezTo>
                    <a:pt x="2660" y="4005"/>
                    <a:pt x="2456" y="4014"/>
                    <a:pt x="2253" y="4031"/>
                  </a:cubicBezTo>
                  <a:cubicBezTo>
                    <a:pt x="2259" y="3918"/>
                    <a:pt x="2270" y="3805"/>
                    <a:pt x="2283" y="3689"/>
                  </a:cubicBezTo>
                  <a:lnTo>
                    <a:pt x="2287" y="3689"/>
                  </a:lnTo>
                  <a:cubicBezTo>
                    <a:pt x="2291" y="3691"/>
                    <a:pt x="2295" y="3691"/>
                    <a:pt x="2299" y="3691"/>
                  </a:cubicBezTo>
                  <a:cubicBezTo>
                    <a:pt x="2331" y="3691"/>
                    <a:pt x="2342" y="3643"/>
                    <a:pt x="2314" y="3624"/>
                  </a:cubicBezTo>
                  <a:lnTo>
                    <a:pt x="2294" y="3611"/>
                  </a:lnTo>
                  <a:cubicBezTo>
                    <a:pt x="2304" y="3549"/>
                    <a:pt x="2318" y="3484"/>
                    <a:pt x="2331" y="3416"/>
                  </a:cubicBezTo>
                  <a:cubicBezTo>
                    <a:pt x="2454" y="3446"/>
                    <a:pt x="2579" y="3461"/>
                    <a:pt x="2704" y="3461"/>
                  </a:cubicBezTo>
                  <a:cubicBezTo>
                    <a:pt x="2863" y="3461"/>
                    <a:pt x="3023" y="3437"/>
                    <a:pt x="3178" y="3389"/>
                  </a:cubicBezTo>
                  <a:cubicBezTo>
                    <a:pt x="3210" y="3376"/>
                    <a:pt x="3197" y="3330"/>
                    <a:pt x="3167" y="3330"/>
                  </a:cubicBezTo>
                  <a:cubicBezTo>
                    <a:pt x="3165" y="3330"/>
                    <a:pt x="3163" y="3330"/>
                    <a:pt x="3161" y="3331"/>
                  </a:cubicBezTo>
                  <a:cubicBezTo>
                    <a:pt x="3012" y="3365"/>
                    <a:pt x="2861" y="3382"/>
                    <a:pt x="2710" y="3382"/>
                  </a:cubicBezTo>
                  <a:cubicBezTo>
                    <a:pt x="2587" y="3382"/>
                    <a:pt x="2465" y="3371"/>
                    <a:pt x="2345" y="3348"/>
                  </a:cubicBezTo>
                  <a:cubicBezTo>
                    <a:pt x="2369" y="3232"/>
                    <a:pt x="2396" y="3116"/>
                    <a:pt x="2427" y="2999"/>
                  </a:cubicBezTo>
                  <a:cubicBezTo>
                    <a:pt x="2430" y="3003"/>
                    <a:pt x="2434" y="3003"/>
                    <a:pt x="2440" y="3003"/>
                  </a:cubicBezTo>
                  <a:cubicBezTo>
                    <a:pt x="2624" y="2987"/>
                    <a:pt x="2806" y="2977"/>
                    <a:pt x="2989" y="2977"/>
                  </a:cubicBezTo>
                  <a:cubicBezTo>
                    <a:pt x="3037" y="2977"/>
                    <a:pt x="3085" y="2977"/>
                    <a:pt x="3134" y="2979"/>
                  </a:cubicBezTo>
                  <a:cubicBezTo>
                    <a:pt x="3168" y="2979"/>
                    <a:pt x="3178" y="2924"/>
                    <a:pt x="3144" y="2917"/>
                  </a:cubicBezTo>
                  <a:cubicBezTo>
                    <a:pt x="3050" y="2907"/>
                    <a:pt x="2955" y="2901"/>
                    <a:pt x="2861" y="2901"/>
                  </a:cubicBezTo>
                  <a:cubicBezTo>
                    <a:pt x="2720" y="2901"/>
                    <a:pt x="2580" y="2913"/>
                    <a:pt x="2440" y="2938"/>
                  </a:cubicBezTo>
                  <a:cubicBezTo>
                    <a:pt x="2471" y="2818"/>
                    <a:pt x="2502" y="2699"/>
                    <a:pt x="2536" y="2579"/>
                  </a:cubicBezTo>
                  <a:cubicBezTo>
                    <a:pt x="2540" y="2579"/>
                    <a:pt x="2540" y="2583"/>
                    <a:pt x="2543" y="2583"/>
                  </a:cubicBezTo>
                  <a:cubicBezTo>
                    <a:pt x="2684" y="2568"/>
                    <a:pt x="2824" y="2565"/>
                    <a:pt x="2963" y="2565"/>
                  </a:cubicBezTo>
                  <a:cubicBezTo>
                    <a:pt x="3043" y="2565"/>
                    <a:pt x="3123" y="2566"/>
                    <a:pt x="3202" y="2566"/>
                  </a:cubicBezTo>
                  <a:cubicBezTo>
                    <a:pt x="3240" y="2566"/>
                    <a:pt x="3250" y="2508"/>
                    <a:pt x="3212" y="2501"/>
                  </a:cubicBezTo>
                  <a:cubicBezTo>
                    <a:pt x="3120" y="2491"/>
                    <a:pt x="3028" y="2486"/>
                    <a:pt x="2936" y="2486"/>
                  </a:cubicBezTo>
                  <a:cubicBezTo>
                    <a:pt x="2807" y="2486"/>
                    <a:pt x="2679" y="2496"/>
                    <a:pt x="2553" y="2518"/>
                  </a:cubicBezTo>
                  <a:cubicBezTo>
                    <a:pt x="2594" y="2368"/>
                    <a:pt x="2632" y="2224"/>
                    <a:pt x="2669" y="2084"/>
                  </a:cubicBezTo>
                  <a:cubicBezTo>
                    <a:pt x="2706" y="2083"/>
                    <a:pt x="2743" y="2083"/>
                    <a:pt x="2779" y="2083"/>
                  </a:cubicBezTo>
                  <a:cubicBezTo>
                    <a:pt x="2991" y="2083"/>
                    <a:pt x="3201" y="2099"/>
                    <a:pt x="3410" y="2125"/>
                  </a:cubicBezTo>
                  <a:cubicBezTo>
                    <a:pt x="3412" y="2125"/>
                    <a:pt x="3414" y="2126"/>
                    <a:pt x="3416" y="2126"/>
                  </a:cubicBezTo>
                  <a:cubicBezTo>
                    <a:pt x="3459" y="2126"/>
                    <a:pt x="3470" y="2046"/>
                    <a:pt x="3424" y="2040"/>
                  </a:cubicBezTo>
                  <a:cubicBezTo>
                    <a:pt x="3242" y="2009"/>
                    <a:pt x="3058" y="1994"/>
                    <a:pt x="2874" y="1994"/>
                  </a:cubicBezTo>
                  <a:cubicBezTo>
                    <a:pt x="2813" y="1994"/>
                    <a:pt x="2751" y="1995"/>
                    <a:pt x="2690" y="1999"/>
                  </a:cubicBezTo>
                  <a:cubicBezTo>
                    <a:pt x="2714" y="1900"/>
                    <a:pt x="2738" y="1804"/>
                    <a:pt x="2758" y="1712"/>
                  </a:cubicBezTo>
                  <a:cubicBezTo>
                    <a:pt x="3229" y="1849"/>
                    <a:pt x="3819" y="1867"/>
                    <a:pt x="4187" y="1867"/>
                  </a:cubicBezTo>
                  <a:cubicBezTo>
                    <a:pt x="4249" y="1867"/>
                    <a:pt x="4305" y="1866"/>
                    <a:pt x="4353" y="1866"/>
                  </a:cubicBezTo>
                  <a:cubicBezTo>
                    <a:pt x="4383" y="1865"/>
                    <a:pt x="4415" y="1865"/>
                    <a:pt x="4449" y="1865"/>
                  </a:cubicBezTo>
                  <a:cubicBezTo>
                    <a:pt x="4587" y="1865"/>
                    <a:pt x="4756" y="1868"/>
                    <a:pt x="4942" y="1868"/>
                  </a:cubicBezTo>
                  <a:cubicBezTo>
                    <a:pt x="5433" y="1868"/>
                    <a:pt x="6043" y="1848"/>
                    <a:pt x="6525" y="1702"/>
                  </a:cubicBezTo>
                  <a:close/>
                  <a:moveTo>
                    <a:pt x="3759" y="6210"/>
                  </a:moveTo>
                  <a:cubicBezTo>
                    <a:pt x="3943" y="6261"/>
                    <a:pt x="4131" y="6295"/>
                    <a:pt x="4322" y="6312"/>
                  </a:cubicBezTo>
                  <a:cubicBezTo>
                    <a:pt x="4440" y="6324"/>
                    <a:pt x="4558" y="6329"/>
                    <a:pt x="4676" y="6329"/>
                  </a:cubicBezTo>
                  <a:cubicBezTo>
                    <a:pt x="4904" y="6329"/>
                    <a:pt x="5132" y="6308"/>
                    <a:pt x="5357" y="6268"/>
                  </a:cubicBezTo>
                  <a:lnTo>
                    <a:pt x="5357" y="6268"/>
                  </a:lnTo>
                  <a:cubicBezTo>
                    <a:pt x="5289" y="6637"/>
                    <a:pt x="5306" y="6978"/>
                    <a:pt x="5555" y="7289"/>
                  </a:cubicBezTo>
                  <a:cubicBezTo>
                    <a:pt x="5982" y="7825"/>
                    <a:pt x="6525" y="8033"/>
                    <a:pt x="6535" y="8829"/>
                  </a:cubicBezTo>
                  <a:cubicBezTo>
                    <a:pt x="6535" y="8836"/>
                    <a:pt x="6539" y="8836"/>
                    <a:pt x="6542" y="8839"/>
                  </a:cubicBezTo>
                  <a:cubicBezTo>
                    <a:pt x="5863" y="9002"/>
                    <a:pt x="5206" y="9085"/>
                    <a:pt x="4550" y="9085"/>
                  </a:cubicBezTo>
                  <a:cubicBezTo>
                    <a:pt x="3883" y="9085"/>
                    <a:pt x="3218" y="8999"/>
                    <a:pt x="2529" y="8826"/>
                  </a:cubicBezTo>
                  <a:cubicBezTo>
                    <a:pt x="2546" y="8733"/>
                    <a:pt x="2570" y="8641"/>
                    <a:pt x="2608" y="8556"/>
                  </a:cubicBezTo>
                  <a:cubicBezTo>
                    <a:pt x="2861" y="8597"/>
                    <a:pt x="3117" y="8645"/>
                    <a:pt x="3369" y="8686"/>
                  </a:cubicBezTo>
                  <a:cubicBezTo>
                    <a:pt x="3371" y="8686"/>
                    <a:pt x="3374" y="8686"/>
                    <a:pt x="3375" y="8686"/>
                  </a:cubicBezTo>
                  <a:cubicBezTo>
                    <a:pt x="3409" y="8686"/>
                    <a:pt x="3422" y="8634"/>
                    <a:pt x="3386" y="8628"/>
                  </a:cubicBezTo>
                  <a:cubicBezTo>
                    <a:pt x="3134" y="8587"/>
                    <a:pt x="2881" y="8546"/>
                    <a:pt x="2628" y="8508"/>
                  </a:cubicBezTo>
                  <a:cubicBezTo>
                    <a:pt x="2676" y="8402"/>
                    <a:pt x="2734" y="8300"/>
                    <a:pt x="2799" y="8204"/>
                  </a:cubicBezTo>
                  <a:cubicBezTo>
                    <a:pt x="3083" y="8221"/>
                    <a:pt x="3369" y="8231"/>
                    <a:pt x="3656" y="8235"/>
                  </a:cubicBezTo>
                  <a:cubicBezTo>
                    <a:pt x="3694" y="8235"/>
                    <a:pt x="3694" y="8180"/>
                    <a:pt x="3656" y="8180"/>
                  </a:cubicBezTo>
                  <a:cubicBezTo>
                    <a:pt x="3383" y="8163"/>
                    <a:pt x="3110" y="8153"/>
                    <a:pt x="2837" y="8149"/>
                  </a:cubicBezTo>
                  <a:cubicBezTo>
                    <a:pt x="2936" y="8009"/>
                    <a:pt x="3045" y="7873"/>
                    <a:pt x="3154" y="7736"/>
                  </a:cubicBezTo>
                  <a:cubicBezTo>
                    <a:pt x="3158" y="7740"/>
                    <a:pt x="3164" y="7743"/>
                    <a:pt x="3171" y="7743"/>
                  </a:cubicBezTo>
                  <a:cubicBezTo>
                    <a:pt x="3360" y="7748"/>
                    <a:pt x="3546" y="7753"/>
                    <a:pt x="3734" y="7753"/>
                  </a:cubicBezTo>
                  <a:cubicBezTo>
                    <a:pt x="3811" y="7753"/>
                    <a:pt x="3889" y="7752"/>
                    <a:pt x="3967" y="7750"/>
                  </a:cubicBezTo>
                  <a:cubicBezTo>
                    <a:pt x="4005" y="7750"/>
                    <a:pt x="4005" y="7695"/>
                    <a:pt x="3967" y="7695"/>
                  </a:cubicBezTo>
                  <a:cubicBezTo>
                    <a:pt x="3886" y="7693"/>
                    <a:pt x="3804" y="7692"/>
                    <a:pt x="3723" y="7692"/>
                  </a:cubicBezTo>
                  <a:cubicBezTo>
                    <a:pt x="3543" y="7692"/>
                    <a:pt x="3363" y="7696"/>
                    <a:pt x="3182" y="7699"/>
                  </a:cubicBezTo>
                  <a:cubicBezTo>
                    <a:pt x="3294" y="7562"/>
                    <a:pt x="3407" y="7422"/>
                    <a:pt x="3503" y="7282"/>
                  </a:cubicBezTo>
                  <a:cubicBezTo>
                    <a:pt x="3957" y="7316"/>
                    <a:pt x="4411" y="7357"/>
                    <a:pt x="4869" y="7381"/>
                  </a:cubicBezTo>
                  <a:cubicBezTo>
                    <a:pt x="4927" y="7381"/>
                    <a:pt x="4927" y="7296"/>
                    <a:pt x="4869" y="7289"/>
                  </a:cubicBezTo>
                  <a:cubicBezTo>
                    <a:pt x="4432" y="7251"/>
                    <a:pt x="3991" y="7227"/>
                    <a:pt x="3554" y="7203"/>
                  </a:cubicBezTo>
                  <a:cubicBezTo>
                    <a:pt x="3629" y="7084"/>
                    <a:pt x="3694" y="6958"/>
                    <a:pt x="3738" y="6824"/>
                  </a:cubicBezTo>
                  <a:cubicBezTo>
                    <a:pt x="3844" y="6824"/>
                    <a:pt x="3952" y="6825"/>
                    <a:pt x="4060" y="6825"/>
                  </a:cubicBezTo>
                  <a:cubicBezTo>
                    <a:pt x="4168" y="6825"/>
                    <a:pt x="4276" y="6824"/>
                    <a:pt x="4384" y="6821"/>
                  </a:cubicBezTo>
                  <a:cubicBezTo>
                    <a:pt x="4425" y="6821"/>
                    <a:pt x="4425" y="6756"/>
                    <a:pt x="4384" y="6756"/>
                  </a:cubicBezTo>
                  <a:cubicBezTo>
                    <a:pt x="4280" y="6753"/>
                    <a:pt x="4175" y="6752"/>
                    <a:pt x="4071" y="6752"/>
                  </a:cubicBezTo>
                  <a:cubicBezTo>
                    <a:pt x="3967" y="6752"/>
                    <a:pt x="3863" y="6753"/>
                    <a:pt x="3759" y="6753"/>
                  </a:cubicBezTo>
                  <a:cubicBezTo>
                    <a:pt x="3807" y="6575"/>
                    <a:pt x="3807" y="6387"/>
                    <a:pt x="3759" y="6210"/>
                  </a:cubicBezTo>
                  <a:close/>
                  <a:moveTo>
                    <a:pt x="6627" y="8457"/>
                  </a:moveTo>
                  <a:lnTo>
                    <a:pt x="6627" y="8457"/>
                  </a:lnTo>
                  <a:cubicBezTo>
                    <a:pt x="6764" y="8481"/>
                    <a:pt x="6904" y="8501"/>
                    <a:pt x="7017" y="8583"/>
                  </a:cubicBezTo>
                  <a:cubicBezTo>
                    <a:pt x="7143" y="8675"/>
                    <a:pt x="7208" y="8856"/>
                    <a:pt x="7119" y="8993"/>
                  </a:cubicBezTo>
                  <a:cubicBezTo>
                    <a:pt x="7116" y="8996"/>
                    <a:pt x="7119" y="9000"/>
                    <a:pt x="7119" y="9007"/>
                  </a:cubicBezTo>
                  <a:cubicBezTo>
                    <a:pt x="6474" y="9826"/>
                    <a:pt x="5251" y="9768"/>
                    <a:pt x="4302" y="9799"/>
                  </a:cubicBezTo>
                  <a:cubicBezTo>
                    <a:pt x="4287" y="9799"/>
                    <a:pt x="4266" y="9800"/>
                    <a:pt x="4240" y="9800"/>
                  </a:cubicBezTo>
                  <a:cubicBezTo>
                    <a:pt x="3805" y="9800"/>
                    <a:pt x="1955" y="9734"/>
                    <a:pt x="1887" y="9222"/>
                  </a:cubicBezTo>
                  <a:cubicBezTo>
                    <a:pt x="1887" y="9218"/>
                    <a:pt x="1891" y="9215"/>
                    <a:pt x="1891" y="9212"/>
                  </a:cubicBezTo>
                  <a:lnTo>
                    <a:pt x="1891" y="9136"/>
                  </a:lnTo>
                  <a:cubicBezTo>
                    <a:pt x="1894" y="9116"/>
                    <a:pt x="1901" y="9099"/>
                    <a:pt x="1908" y="9082"/>
                  </a:cubicBezTo>
                  <a:cubicBezTo>
                    <a:pt x="1915" y="9068"/>
                    <a:pt x="1908" y="9054"/>
                    <a:pt x="1897" y="9051"/>
                  </a:cubicBezTo>
                  <a:cubicBezTo>
                    <a:pt x="1908" y="8928"/>
                    <a:pt x="1956" y="8812"/>
                    <a:pt x="2037" y="8723"/>
                  </a:cubicBezTo>
                  <a:cubicBezTo>
                    <a:pt x="2150" y="8600"/>
                    <a:pt x="2300" y="8566"/>
                    <a:pt x="2451" y="8525"/>
                  </a:cubicBezTo>
                  <a:lnTo>
                    <a:pt x="2451" y="8525"/>
                  </a:lnTo>
                  <a:cubicBezTo>
                    <a:pt x="2417" y="8624"/>
                    <a:pt x="2396" y="8727"/>
                    <a:pt x="2389" y="8832"/>
                  </a:cubicBezTo>
                  <a:cubicBezTo>
                    <a:pt x="2386" y="8856"/>
                    <a:pt x="2400" y="8877"/>
                    <a:pt x="2420" y="8887"/>
                  </a:cubicBezTo>
                  <a:cubicBezTo>
                    <a:pt x="2423" y="8908"/>
                    <a:pt x="2437" y="8921"/>
                    <a:pt x="2458" y="8928"/>
                  </a:cubicBezTo>
                  <a:cubicBezTo>
                    <a:pt x="3148" y="9144"/>
                    <a:pt x="3864" y="9253"/>
                    <a:pt x="4580" y="9253"/>
                  </a:cubicBezTo>
                  <a:cubicBezTo>
                    <a:pt x="5256" y="9253"/>
                    <a:pt x="5932" y="9156"/>
                    <a:pt x="6586" y="8962"/>
                  </a:cubicBezTo>
                  <a:cubicBezTo>
                    <a:pt x="6624" y="8952"/>
                    <a:pt x="6641" y="8911"/>
                    <a:pt x="6627" y="8877"/>
                  </a:cubicBezTo>
                  <a:cubicBezTo>
                    <a:pt x="6645" y="8867"/>
                    <a:pt x="6655" y="8850"/>
                    <a:pt x="6655" y="8829"/>
                  </a:cubicBezTo>
                  <a:cubicBezTo>
                    <a:pt x="6665" y="8703"/>
                    <a:pt x="6655" y="8576"/>
                    <a:pt x="6627" y="8457"/>
                  </a:cubicBezTo>
                  <a:close/>
                  <a:moveTo>
                    <a:pt x="4623" y="0"/>
                  </a:moveTo>
                  <a:cubicBezTo>
                    <a:pt x="3516" y="0"/>
                    <a:pt x="2429" y="222"/>
                    <a:pt x="2150" y="708"/>
                  </a:cubicBezTo>
                  <a:cubicBezTo>
                    <a:pt x="2144" y="699"/>
                    <a:pt x="2135" y="695"/>
                    <a:pt x="2125" y="695"/>
                  </a:cubicBezTo>
                  <a:cubicBezTo>
                    <a:pt x="2112" y="695"/>
                    <a:pt x="2098" y="702"/>
                    <a:pt x="2092" y="718"/>
                  </a:cubicBezTo>
                  <a:cubicBezTo>
                    <a:pt x="2072" y="769"/>
                    <a:pt x="2058" y="827"/>
                    <a:pt x="2044" y="882"/>
                  </a:cubicBezTo>
                  <a:cubicBezTo>
                    <a:pt x="1736" y="827"/>
                    <a:pt x="1366" y="761"/>
                    <a:pt x="1033" y="761"/>
                  </a:cubicBezTo>
                  <a:cubicBezTo>
                    <a:pt x="463" y="761"/>
                    <a:pt x="1" y="953"/>
                    <a:pt x="139" y="1719"/>
                  </a:cubicBezTo>
                  <a:cubicBezTo>
                    <a:pt x="330" y="2774"/>
                    <a:pt x="1095" y="3758"/>
                    <a:pt x="2102" y="4150"/>
                  </a:cubicBezTo>
                  <a:cubicBezTo>
                    <a:pt x="2096" y="4444"/>
                    <a:pt x="2150" y="4734"/>
                    <a:pt x="2259" y="5007"/>
                  </a:cubicBezTo>
                  <a:cubicBezTo>
                    <a:pt x="2516" y="5605"/>
                    <a:pt x="3045" y="5984"/>
                    <a:pt x="3643" y="6172"/>
                  </a:cubicBezTo>
                  <a:cubicBezTo>
                    <a:pt x="3708" y="6575"/>
                    <a:pt x="3567" y="6896"/>
                    <a:pt x="3359" y="7197"/>
                  </a:cubicBezTo>
                  <a:cubicBezTo>
                    <a:pt x="3346" y="7203"/>
                    <a:pt x="3339" y="7214"/>
                    <a:pt x="3339" y="7227"/>
                  </a:cubicBezTo>
                  <a:cubicBezTo>
                    <a:pt x="3048" y="7634"/>
                    <a:pt x="2642" y="8003"/>
                    <a:pt x="2468" y="8474"/>
                  </a:cubicBezTo>
                  <a:cubicBezTo>
                    <a:pt x="2417" y="8455"/>
                    <a:pt x="2366" y="8446"/>
                    <a:pt x="2317" y="8446"/>
                  </a:cubicBezTo>
                  <a:cubicBezTo>
                    <a:pt x="1966" y="8446"/>
                    <a:pt x="1687" y="8899"/>
                    <a:pt x="1792" y="9225"/>
                  </a:cubicBezTo>
                  <a:cubicBezTo>
                    <a:pt x="1798" y="9246"/>
                    <a:pt x="1816" y="9256"/>
                    <a:pt x="1833" y="9259"/>
                  </a:cubicBezTo>
                  <a:cubicBezTo>
                    <a:pt x="2156" y="9851"/>
                    <a:pt x="3080" y="9944"/>
                    <a:pt x="3826" y="9944"/>
                  </a:cubicBezTo>
                  <a:cubicBezTo>
                    <a:pt x="4067" y="9944"/>
                    <a:pt x="4288" y="9935"/>
                    <a:pt x="4466" y="9929"/>
                  </a:cubicBezTo>
                  <a:cubicBezTo>
                    <a:pt x="5456" y="9895"/>
                    <a:pt x="6737" y="9949"/>
                    <a:pt x="7297" y="8976"/>
                  </a:cubicBezTo>
                  <a:cubicBezTo>
                    <a:pt x="7314" y="8945"/>
                    <a:pt x="7304" y="8904"/>
                    <a:pt x="7270" y="8891"/>
                  </a:cubicBezTo>
                  <a:cubicBezTo>
                    <a:pt x="7293" y="8774"/>
                    <a:pt x="7266" y="8655"/>
                    <a:pt x="7191" y="8559"/>
                  </a:cubicBezTo>
                  <a:cubicBezTo>
                    <a:pt x="7054" y="8382"/>
                    <a:pt x="6805" y="8330"/>
                    <a:pt x="6593" y="8303"/>
                  </a:cubicBezTo>
                  <a:lnTo>
                    <a:pt x="6586" y="8303"/>
                  </a:lnTo>
                  <a:cubicBezTo>
                    <a:pt x="6518" y="8122"/>
                    <a:pt x="6419" y="7955"/>
                    <a:pt x="6293" y="7811"/>
                  </a:cubicBezTo>
                  <a:cubicBezTo>
                    <a:pt x="6136" y="7627"/>
                    <a:pt x="5938" y="7487"/>
                    <a:pt x="5770" y="7316"/>
                  </a:cubicBezTo>
                  <a:cubicBezTo>
                    <a:pt x="5463" y="7009"/>
                    <a:pt x="5436" y="6647"/>
                    <a:pt x="5453" y="6244"/>
                  </a:cubicBezTo>
                  <a:cubicBezTo>
                    <a:pt x="5900" y="6145"/>
                    <a:pt x="6306" y="5933"/>
                    <a:pt x="6586" y="5544"/>
                  </a:cubicBezTo>
                  <a:cubicBezTo>
                    <a:pt x="7027" y="4939"/>
                    <a:pt x="6993" y="4331"/>
                    <a:pt x="6873" y="3713"/>
                  </a:cubicBezTo>
                  <a:lnTo>
                    <a:pt x="6873" y="3713"/>
                  </a:lnTo>
                  <a:cubicBezTo>
                    <a:pt x="6877" y="3713"/>
                    <a:pt x="6880" y="3713"/>
                    <a:pt x="6884" y="3713"/>
                  </a:cubicBezTo>
                  <a:cubicBezTo>
                    <a:pt x="7217" y="3713"/>
                    <a:pt x="7504" y="3393"/>
                    <a:pt x="7727" y="3177"/>
                  </a:cubicBezTo>
                  <a:cubicBezTo>
                    <a:pt x="8048" y="2866"/>
                    <a:pt x="8325" y="2504"/>
                    <a:pt x="8458" y="2074"/>
                  </a:cubicBezTo>
                  <a:cubicBezTo>
                    <a:pt x="8519" y="1872"/>
                    <a:pt x="8639" y="1486"/>
                    <a:pt x="8434" y="1336"/>
                  </a:cubicBezTo>
                  <a:cubicBezTo>
                    <a:pt x="8370" y="1289"/>
                    <a:pt x="8284" y="1278"/>
                    <a:pt x="8198" y="1278"/>
                  </a:cubicBezTo>
                  <a:cubicBezTo>
                    <a:pt x="8129" y="1278"/>
                    <a:pt x="8060" y="1285"/>
                    <a:pt x="8000" y="1285"/>
                  </a:cubicBezTo>
                  <a:cubicBezTo>
                    <a:pt x="7720" y="1285"/>
                    <a:pt x="7440" y="1299"/>
                    <a:pt x="7164" y="1326"/>
                  </a:cubicBezTo>
                  <a:cubicBezTo>
                    <a:pt x="7280" y="1189"/>
                    <a:pt x="7345" y="1019"/>
                    <a:pt x="7351" y="838"/>
                  </a:cubicBezTo>
                  <a:cubicBezTo>
                    <a:pt x="7741" y="858"/>
                    <a:pt x="8226" y="831"/>
                    <a:pt x="8584" y="981"/>
                  </a:cubicBezTo>
                  <a:cubicBezTo>
                    <a:pt x="9295" y="1278"/>
                    <a:pt x="8881" y="2047"/>
                    <a:pt x="8656" y="2504"/>
                  </a:cubicBezTo>
                  <a:cubicBezTo>
                    <a:pt x="8294" y="3235"/>
                    <a:pt x="7772" y="3857"/>
                    <a:pt x="7000" y="4174"/>
                  </a:cubicBezTo>
                  <a:cubicBezTo>
                    <a:pt x="6935" y="4202"/>
                    <a:pt x="6953" y="4298"/>
                    <a:pt x="7012" y="4298"/>
                  </a:cubicBezTo>
                  <a:cubicBezTo>
                    <a:pt x="7019" y="4298"/>
                    <a:pt x="7026" y="4297"/>
                    <a:pt x="7034" y="4294"/>
                  </a:cubicBezTo>
                  <a:cubicBezTo>
                    <a:pt x="8041" y="3870"/>
                    <a:pt x="8728" y="2911"/>
                    <a:pt x="9045" y="1883"/>
                  </a:cubicBezTo>
                  <a:cubicBezTo>
                    <a:pt x="9127" y="1620"/>
                    <a:pt x="9261" y="1203"/>
                    <a:pt x="9025" y="998"/>
                  </a:cubicBezTo>
                  <a:cubicBezTo>
                    <a:pt x="8798" y="800"/>
                    <a:pt x="8335" y="740"/>
                    <a:pt x="7915" y="740"/>
                  </a:cubicBezTo>
                  <a:cubicBezTo>
                    <a:pt x="7705" y="740"/>
                    <a:pt x="7505" y="756"/>
                    <a:pt x="7351" y="776"/>
                  </a:cubicBezTo>
                  <a:lnTo>
                    <a:pt x="7351" y="773"/>
                  </a:lnTo>
                  <a:cubicBezTo>
                    <a:pt x="7351" y="744"/>
                    <a:pt x="7328" y="721"/>
                    <a:pt x="7299" y="721"/>
                  </a:cubicBezTo>
                  <a:cubicBezTo>
                    <a:pt x="7297" y="721"/>
                    <a:pt x="7295" y="721"/>
                    <a:pt x="7293" y="721"/>
                  </a:cubicBezTo>
                  <a:cubicBezTo>
                    <a:pt x="7040" y="259"/>
                    <a:pt x="5820" y="0"/>
                    <a:pt x="462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2607;p55">
              <a:extLst>
                <a:ext uri="{FF2B5EF4-FFF2-40B4-BE49-F238E27FC236}">
                  <a16:creationId xmlns:a16="http://schemas.microsoft.com/office/drawing/2014/main" id="{3252045C-5E5B-986C-2C0B-097B877D0776}"/>
                </a:ext>
              </a:extLst>
            </p:cNvPr>
            <p:cNvSpPr/>
            <p:nvPr/>
          </p:nvSpPr>
          <p:spPr>
            <a:xfrm>
              <a:off x="3590678" y="1816981"/>
              <a:ext cx="112361" cy="14716"/>
            </a:xfrm>
            <a:custGeom>
              <a:avLst/>
              <a:gdLst/>
              <a:ahLst/>
              <a:cxnLst/>
              <a:rect l="l" t="t" r="r" b="b"/>
              <a:pathLst>
                <a:path w="4375" h="573" extrusionOk="0">
                  <a:moveTo>
                    <a:pt x="160" y="0"/>
                  </a:moveTo>
                  <a:cubicBezTo>
                    <a:pt x="155" y="0"/>
                    <a:pt x="149" y="2"/>
                    <a:pt x="144" y="5"/>
                  </a:cubicBezTo>
                  <a:lnTo>
                    <a:pt x="79" y="43"/>
                  </a:lnTo>
                  <a:cubicBezTo>
                    <a:pt x="65" y="53"/>
                    <a:pt x="58" y="70"/>
                    <a:pt x="62" y="87"/>
                  </a:cubicBezTo>
                  <a:cubicBezTo>
                    <a:pt x="150" y="572"/>
                    <a:pt x="1185" y="490"/>
                    <a:pt x="1534" y="514"/>
                  </a:cubicBezTo>
                  <a:cubicBezTo>
                    <a:pt x="1780" y="531"/>
                    <a:pt x="2026" y="542"/>
                    <a:pt x="2270" y="542"/>
                  </a:cubicBezTo>
                  <a:cubicBezTo>
                    <a:pt x="2977" y="542"/>
                    <a:pt x="3672" y="453"/>
                    <a:pt x="4337" y="166"/>
                  </a:cubicBezTo>
                  <a:cubicBezTo>
                    <a:pt x="4374" y="154"/>
                    <a:pt x="4356" y="95"/>
                    <a:pt x="4320" y="95"/>
                  </a:cubicBezTo>
                  <a:cubicBezTo>
                    <a:pt x="4316" y="95"/>
                    <a:pt x="4311" y="96"/>
                    <a:pt x="4307" y="98"/>
                  </a:cubicBezTo>
                  <a:cubicBezTo>
                    <a:pt x="3674" y="327"/>
                    <a:pt x="3007" y="443"/>
                    <a:pt x="2336" y="443"/>
                  </a:cubicBezTo>
                  <a:cubicBezTo>
                    <a:pt x="2308" y="443"/>
                    <a:pt x="2279" y="443"/>
                    <a:pt x="2251" y="443"/>
                  </a:cubicBezTo>
                  <a:cubicBezTo>
                    <a:pt x="1964" y="443"/>
                    <a:pt x="1677" y="426"/>
                    <a:pt x="1390" y="402"/>
                  </a:cubicBezTo>
                  <a:cubicBezTo>
                    <a:pt x="1305" y="395"/>
                    <a:pt x="0" y="217"/>
                    <a:pt x="181" y="53"/>
                  </a:cubicBezTo>
                  <a:cubicBezTo>
                    <a:pt x="204" y="34"/>
                    <a:pt x="185" y="0"/>
                    <a:pt x="1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608;p55">
              <a:extLst>
                <a:ext uri="{FF2B5EF4-FFF2-40B4-BE49-F238E27FC236}">
                  <a16:creationId xmlns:a16="http://schemas.microsoft.com/office/drawing/2014/main" id="{1B093BCB-65D1-6493-CA30-7983EECC6EC2}"/>
                </a:ext>
              </a:extLst>
            </p:cNvPr>
            <p:cNvSpPr/>
            <p:nvPr/>
          </p:nvSpPr>
          <p:spPr>
            <a:xfrm>
              <a:off x="3620136" y="1960161"/>
              <a:ext cx="13098" cy="2825"/>
            </a:xfrm>
            <a:custGeom>
              <a:avLst/>
              <a:gdLst/>
              <a:ahLst/>
              <a:cxnLst/>
              <a:rect l="l" t="t" r="r" b="b"/>
              <a:pathLst>
                <a:path w="510" h="110" extrusionOk="0">
                  <a:moveTo>
                    <a:pt x="39" y="0"/>
                  </a:moveTo>
                  <a:cubicBezTo>
                    <a:pt x="1" y="0"/>
                    <a:pt x="2" y="62"/>
                    <a:pt x="42" y="65"/>
                  </a:cubicBezTo>
                  <a:cubicBezTo>
                    <a:pt x="178" y="83"/>
                    <a:pt x="318" y="106"/>
                    <a:pt x="458" y="110"/>
                  </a:cubicBezTo>
                  <a:cubicBezTo>
                    <a:pt x="499" y="110"/>
                    <a:pt x="510" y="45"/>
                    <a:pt x="469" y="38"/>
                  </a:cubicBezTo>
                  <a:cubicBezTo>
                    <a:pt x="328" y="14"/>
                    <a:pt x="185" y="11"/>
                    <a:pt x="42" y="1"/>
                  </a:cubicBezTo>
                  <a:cubicBezTo>
                    <a:pt x="41" y="0"/>
                    <a:pt x="40" y="0"/>
                    <a:pt x="3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609;p55">
              <a:extLst>
                <a:ext uri="{FF2B5EF4-FFF2-40B4-BE49-F238E27FC236}">
                  <a16:creationId xmlns:a16="http://schemas.microsoft.com/office/drawing/2014/main" id="{D3C4D2AB-3E09-DBF3-7F85-03EF7F9E05F1}"/>
                </a:ext>
              </a:extLst>
            </p:cNvPr>
            <p:cNvSpPr/>
            <p:nvPr/>
          </p:nvSpPr>
          <p:spPr>
            <a:xfrm>
              <a:off x="3589342" y="1932192"/>
              <a:ext cx="26530" cy="3005"/>
            </a:xfrm>
            <a:custGeom>
              <a:avLst/>
              <a:gdLst/>
              <a:ahLst/>
              <a:cxnLst/>
              <a:rect l="l" t="t" r="r" b="b"/>
              <a:pathLst>
                <a:path w="1033" h="117" extrusionOk="0">
                  <a:moveTo>
                    <a:pt x="32" y="0"/>
                  </a:moveTo>
                  <a:cubicBezTo>
                    <a:pt x="8" y="0"/>
                    <a:pt x="1" y="41"/>
                    <a:pt x="25" y="45"/>
                  </a:cubicBezTo>
                  <a:cubicBezTo>
                    <a:pt x="326" y="93"/>
                    <a:pt x="633" y="117"/>
                    <a:pt x="940" y="117"/>
                  </a:cubicBezTo>
                  <a:cubicBezTo>
                    <a:pt x="961" y="117"/>
                    <a:pt x="981" y="116"/>
                    <a:pt x="1002" y="116"/>
                  </a:cubicBezTo>
                  <a:cubicBezTo>
                    <a:pt x="1032" y="113"/>
                    <a:pt x="1032" y="65"/>
                    <a:pt x="1002" y="62"/>
                  </a:cubicBezTo>
                  <a:cubicBezTo>
                    <a:pt x="677" y="55"/>
                    <a:pt x="353" y="38"/>
                    <a:pt x="3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 name="Google Shape;2517;p55">
            <a:extLst>
              <a:ext uri="{FF2B5EF4-FFF2-40B4-BE49-F238E27FC236}">
                <a16:creationId xmlns:a16="http://schemas.microsoft.com/office/drawing/2014/main" id="{A4ED1BCA-54E4-59EC-4D4C-D6F403C85AB9}"/>
              </a:ext>
            </a:extLst>
          </p:cNvPr>
          <p:cNvGrpSpPr/>
          <p:nvPr/>
        </p:nvGrpSpPr>
        <p:grpSpPr>
          <a:xfrm>
            <a:off x="6617627" y="1449506"/>
            <a:ext cx="443237" cy="411207"/>
            <a:chOff x="6663486" y="2336281"/>
            <a:chExt cx="342245" cy="317513"/>
          </a:xfrm>
        </p:grpSpPr>
        <p:sp>
          <p:nvSpPr>
            <p:cNvPr id="8" name="Google Shape;2518;p55">
              <a:extLst>
                <a:ext uri="{FF2B5EF4-FFF2-40B4-BE49-F238E27FC236}">
                  <a16:creationId xmlns:a16="http://schemas.microsoft.com/office/drawing/2014/main" id="{66F5D65F-D3C5-1744-B16F-3BA2BB2B4ABE}"/>
                </a:ext>
              </a:extLst>
            </p:cNvPr>
            <p:cNvSpPr/>
            <p:nvPr/>
          </p:nvSpPr>
          <p:spPr>
            <a:xfrm>
              <a:off x="6663486" y="2336281"/>
              <a:ext cx="342245" cy="317513"/>
            </a:xfrm>
            <a:custGeom>
              <a:avLst/>
              <a:gdLst/>
              <a:ahLst/>
              <a:cxnLst/>
              <a:rect l="l" t="t" r="r" b="b"/>
              <a:pathLst>
                <a:path w="13326" h="12363" extrusionOk="0">
                  <a:moveTo>
                    <a:pt x="5917" y="144"/>
                  </a:moveTo>
                  <a:cubicBezTo>
                    <a:pt x="8268" y="144"/>
                    <a:pt x="10898" y="1431"/>
                    <a:pt x="11995" y="3493"/>
                  </a:cubicBezTo>
                  <a:cubicBezTo>
                    <a:pt x="13325" y="5992"/>
                    <a:pt x="12039" y="10256"/>
                    <a:pt x="8851" y="10256"/>
                  </a:cubicBezTo>
                  <a:cubicBezTo>
                    <a:pt x="8797" y="10256"/>
                    <a:pt x="8744" y="10254"/>
                    <a:pt x="8689" y="10252"/>
                  </a:cubicBezTo>
                  <a:cubicBezTo>
                    <a:pt x="8687" y="10252"/>
                    <a:pt x="8685" y="10252"/>
                    <a:pt x="8683" y="10252"/>
                  </a:cubicBezTo>
                  <a:cubicBezTo>
                    <a:pt x="8566" y="10252"/>
                    <a:pt x="8568" y="10436"/>
                    <a:pt x="8689" y="10443"/>
                  </a:cubicBezTo>
                  <a:lnTo>
                    <a:pt x="8716" y="10443"/>
                  </a:lnTo>
                  <a:cubicBezTo>
                    <a:pt x="8805" y="11089"/>
                    <a:pt x="9082" y="11690"/>
                    <a:pt x="9509" y="12182"/>
                  </a:cubicBezTo>
                  <a:cubicBezTo>
                    <a:pt x="9096" y="12154"/>
                    <a:pt x="8693" y="12048"/>
                    <a:pt x="8320" y="11878"/>
                  </a:cubicBezTo>
                  <a:lnTo>
                    <a:pt x="8320" y="11878"/>
                  </a:lnTo>
                  <a:cubicBezTo>
                    <a:pt x="8385" y="11901"/>
                    <a:pt x="8494" y="11895"/>
                    <a:pt x="8563" y="11898"/>
                  </a:cubicBezTo>
                  <a:cubicBezTo>
                    <a:pt x="8672" y="11908"/>
                    <a:pt x="8778" y="11915"/>
                    <a:pt x="8887" y="11915"/>
                  </a:cubicBezTo>
                  <a:cubicBezTo>
                    <a:pt x="8915" y="11915"/>
                    <a:pt x="8921" y="11871"/>
                    <a:pt x="8894" y="11867"/>
                  </a:cubicBezTo>
                  <a:cubicBezTo>
                    <a:pt x="8809" y="11854"/>
                    <a:pt x="8720" y="11843"/>
                    <a:pt x="8631" y="11837"/>
                  </a:cubicBezTo>
                  <a:lnTo>
                    <a:pt x="8494" y="11826"/>
                  </a:lnTo>
                  <a:lnTo>
                    <a:pt x="8327" y="11826"/>
                  </a:lnTo>
                  <a:cubicBezTo>
                    <a:pt x="8334" y="11820"/>
                    <a:pt x="8334" y="11813"/>
                    <a:pt x="8331" y="11802"/>
                  </a:cubicBezTo>
                  <a:lnTo>
                    <a:pt x="8324" y="11792"/>
                  </a:lnTo>
                  <a:cubicBezTo>
                    <a:pt x="8319" y="11787"/>
                    <a:pt x="8314" y="11784"/>
                    <a:pt x="8307" y="11784"/>
                  </a:cubicBezTo>
                  <a:cubicBezTo>
                    <a:pt x="8305" y="11784"/>
                    <a:pt x="8303" y="11784"/>
                    <a:pt x="8300" y="11785"/>
                  </a:cubicBezTo>
                  <a:cubicBezTo>
                    <a:pt x="8242" y="11799"/>
                    <a:pt x="8262" y="11843"/>
                    <a:pt x="8300" y="11867"/>
                  </a:cubicBezTo>
                  <a:cubicBezTo>
                    <a:pt x="8064" y="11755"/>
                    <a:pt x="7842" y="11611"/>
                    <a:pt x="7647" y="11440"/>
                  </a:cubicBezTo>
                  <a:lnTo>
                    <a:pt x="7647" y="11440"/>
                  </a:lnTo>
                  <a:cubicBezTo>
                    <a:pt x="7910" y="11451"/>
                    <a:pt x="8173" y="11471"/>
                    <a:pt x="8436" y="11502"/>
                  </a:cubicBezTo>
                  <a:cubicBezTo>
                    <a:pt x="8437" y="11502"/>
                    <a:pt x="8438" y="11502"/>
                    <a:pt x="8439" y="11502"/>
                  </a:cubicBezTo>
                  <a:cubicBezTo>
                    <a:pt x="8474" y="11502"/>
                    <a:pt x="8483" y="11440"/>
                    <a:pt x="8447" y="11434"/>
                  </a:cubicBezTo>
                  <a:cubicBezTo>
                    <a:pt x="8153" y="11386"/>
                    <a:pt x="7859" y="11362"/>
                    <a:pt x="7562" y="11362"/>
                  </a:cubicBezTo>
                  <a:cubicBezTo>
                    <a:pt x="7443" y="11249"/>
                    <a:pt x="7340" y="11119"/>
                    <a:pt x="7251" y="10979"/>
                  </a:cubicBezTo>
                  <a:lnTo>
                    <a:pt x="7251" y="10979"/>
                  </a:lnTo>
                  <a:cubicBezTo>
                    <a:pt x="7473" y="11017"/>
                    <a:pt x="7695" y="11061"/>
                    <a:pt x="7917" y="11085"/>
                  </a:cubicBezTo>
                  <a:cubicBezTo>
                    <a:pt x="7918" y="11085"/>
                    <a:pt x="7919" y="11085"/>
                    <a:pt x="7920" y="11085"/>
                  </a:cubicBezTo>
                  <a:cubicBezTo>
                    <a:pt x="7948" y="11085"/>
                    <a:pt x="7954" y="11034"/>
                    <a:pt x="7924" y="11031"/>
                  </a:cubicBezTo>
                  <a:cubicBezTo>
                    <a:pt x="7695" y="10986"/>
                    <a:pt x="7463" y="10959"/>
                    <a:pt x="7231" y="10928"/>
                  </a:cubicBezTo>
                  <a:cubicBezTo>
                    <a:pt x="7227" y="10928"/>
                    <a:pt x="7224" y="10928"/>
                    <a:pt x="7221" y="10932"/>
                  </a:cubicBezTo>
                  <a:cubicBezTo>
                    <a:pt x="7142" y="10795"/>
                    <a:pt x="7081" y="10648"/>
                    <a:pt x="7040" y="10494"/>
                  </a:cubicBezTo>
                  <a:lnTo>
                    <a:pt x="7040" y="10494"/>
                  </a:lnTo>
                  <a:cubicBezTo>
                    <a:pt x="7132" y="10501"/>
                    <a:pt x="7225" y="10505"/>
                    <a:pt x="7318" y="10505"/>
                  </a:cubicBezTo>
                  <a:cubicBezTo>
                    <a:pt x="7498" y="10505"/>
                    <a:pt x="7679" y="10492"/>
                    <a:pt x="7859" y="10467"/>
                  </a:cubicBezTo>
                  <a:cubicBezTo>
                    <a:pt x="7892" y="10460"/>
                    <a:pt x="7887" y="10402"/>
                    <a:pt x="7852" y="10402"/>
                  </a:cubicBezTo>
                  <a:cubicBezTo>
                    <a:pt x="7851" y="10402"/>
                    <a:pt x="7850" y="10402"/>
                    <a:pt x="7849" y="10402"/>
                  </a:cubicBezTo>
                  <a:cubicBezTo>
                    <a:pt x="7630" y="10424"/>
                    <a:pt x="7410" y="10435"/>
                    <a:pt x="7190" y="10435"/>
                  </a:cubicBezTo>
                  <a:cubicBezTo>
                    <a:pt x="7135" y="10435"/>
                    <a:pt x="7081" y="10434"/>
                    <a:pt x="7026" y="10433"/>
                  </a:cubicBezTo>
                  <a:cubicBezTo>
                    <a:pt x="7002" y="10331"/>
                    <a:pt x="6985" y="10225"/>
                    <a:pt x="6978" y="10119"/>
                  </a:cubicBezTo>
                  <a:cubicBezTo>
                    <a:pt x="6980" y="10084"/>
                    <a:pt x="6954" y="10066"/>
                    <a:pt x="6928" y="10066"/>
                  </a:cubicBezTo>
                  <a:cubicBezTo>
                    <a:pt x="6903" y="10066"/>
                    <a:pt x="6877" y="10082"/>
                    <a:pt x="6876" y="10115"/>
                  </a:cubicBezTo>
                  <a:cubicBezTo>
                    <a:pt x="6246" y="10206"/>
                    <a:pt x="5587" y="10281"/>
                    <a:pt x="4934" y="10281"/>
                  </a:cubicBezTo>
                  <a:cubicBezTo>
                    <a:pt x="3915" y="10281"/>
                    <a:pt x="2911" y="10098"/>
                    <a:pt x="2053" y="9507"/>
                  </a:cubicBezTo>
                  <a:lnTo>
                    <a:pt x="2053" y="9507"/>
                  </a:lnTo>
                  <a:cubicBezTo>
                    <a:pt x="2702" y="9593"/>
                    <a:pt x="3355" y="9675"/>
                    <a:pt x="4007" y="9743"/>
                  </a:cubicBezTo>
                  <a:cubicBezTo>
                    <a:pt x="4009" y="9743"/>
                    <a:pt x="4011" y="9744"/>
                    <a:pt x="4013" y="9744"/>
                  </a:cubicBezTo>
                  <a:cubicBezTo>
                    <a:pt x="4048" y="9744"/>
                    <a:pt x="4046" y="9685"/>
                    <a:pt x="4007" y="9678"/>
                  </a:cubicBezTo>
                  <a:cubicBezTo>
                    <a:pt x="3324" y="9586"/>
                    <a:pt x="2637" y="9507"/>
                    <a:pt x="1948" y="9432"/>
                  </a:cubicBezTo>
                  <a:cubicBezTo>
                    <a:pt x="1749" y="9285"/>
                    <a:pt x="1565" y="9115"/>
                    <a:pt x="1401" y="8927"/>
                  </a:cubicBezTo>
                  <a:lnTo>
                    <a:pt x="1401" y="8927"/>
                  </a:lnTo>
                  <a:cubicBezTo>
                    <a:pt x="1794" y="9019"/>
                    <a:pt x="2190" y="9081"/>
                    <a:pt x="2590" y="9111"/>
                  </a:cubicBezTo>
                  <a:cubicBezTo>
                    <a:pt x="2591" y="9111"/>
                    <a:pt x="2592" y="9111"/>
                    <a:pt x="2593" y="9111"/>
                  </a:cubicBezTo>
                  <a:cubicBezTo>
                    <a:pt x="2630" y="9111"/>
                    <a:pt x="2626" y="9053"/>
                    <a:pt x="2590" y="9046"/>
                  </a:cubicBezTo>
                  <a:cubicBezTo>
                    <a:pt x="2166" y="8999"/>
                    <a:pt x="1749" y="8941"/>
                    <a:pt x="1336" y="8852"/>
                  </a:cubicBezTo>
                  <a:cubicBezTo>
                    <a:pt x="1172" y="8654"/>
                    <a:pt x="1029" y="8439"/>
                    <a:pt x="909" y="8213"/>
                  </a:cubicBezTo>
                  <a:lnTo>
                    <a:pt x="909" y="8213"/>
                  </a:lnTo>
                  <a:cubicBezTo>
                    <a:pt x="1237" y="8237"/>
                    <a:pt x="1568" y="8264"/>
                    <a:pt x="1896" y="8278"/>
                  </a:cubicBezTo>
                  <a:cubicBezTo>
                    <a:pt x="1941" y="8278"/>
                    <a:pt x="1941" y="8217"/>
                    <a:pt x="1896" y="8213"/>
                  </a:cubicBezTo>
                  <a:cubicBezTo>
                    <a:pt x="1555" y="8186"/>
                    <a:pt x="1213" y="8165"/>
                    <a:pt x="872" y="8148"/>
                  </a:cubicBezTo>
                  <a:cubicBezTo>
                    <a:pt x="763" y="7933"/>
                    <a:pt x="667" y="7708"/>
                    <a:pt x="592" y="7479"/>
                  </a:cubicBezTo>
                  <a:lnTo>
                    <a:pt x="592" y="7479"/>
                  </a:lnTo>
                  <a:cubicBezTo>
                    <a:pt x="895" y="7529"/>
                    <a:pt x="1201" y="7556"/>
                    <a:pt x="1507" y="7556"/>
                  </a:cubicBezTo>
                  <a:cubicBezTo>
                    <a:pt x="1556" y="7556"/>
                    <a:pt x="1605" y="7555"/>
                    <a:pt x="1654" y="7554"/>
                  </a:cubicBezTo>
                  <a:cubicBezTo>
                    <a:pt x="1702" y="7554"/>
                    <a:pt x="1702" y="7486"/>
                    <a:pt x="1654" y="7486"/>
                  </a:cubicBezTo>
                  <a:cubicBezTo>
                    <a:pt x="1292" y="7482"/>
                    <a:pt x="926" y="7452"/>
                    <a:pt x="568" y="7400"/>
                  </a:cubicBezTo>
                  <a:cubicBezTo>
                    <a:pt x="510" y="7209"/>
                    <a:pt x="462" y="7018"/>
                    <a:pt x="424" y="6820"/>
                  </a:cubicBezTo>
                  <a:lnTo>
                    <a:pt x="424" y="6820"/>
                  </a:lnTo>
                  <a:cubicBezTo>
                    <a:pt x="895" y="6828"/>
                    <a:pt x="1365" y="6840"/>
                    <a:pt x="1834" y="6840"/>
                  </a:cubicBezTo>
                  <a:cubicBezTo>
                    <a:pt x="2098" y="6840"/>
                    <a:pt x="2361" y="6836"/>
                    <a:pt x="2624" y="6827"/>
                  </a:cubicBezTo>
                  <a:cubicBezTo>
                    <a:pt x="2665" y="6823"/>
                    <a:pt x="2665" y="6765"/>
                    <a:pt x="2624" y="6762"/>
                  </a:cubicBezTo>
                  <a:cubicBezTo>
                    <a:pt x="2257" y="6745"/>
                    <a:pt x="1888" y="6739"/>
                    <a:pt x="1519" y="6739"/>
                  </a:cubicBezTo>
                  <a:cubicBezTo>
                    <a:pt x="1150" y="6739"/>
                    <a:pt x="781" y="6745"/>
                    <a:pt x="414" y="6748"/>
                  </a:cubicBezTo>
                  <a:cubicBezTo>
                    <a:pt x="373" y="6536"/>
                    <a:pt x="346" y="6321"/>
                    <a:pt x="332" y="6106"/>
                  </a:cubicBezTo>
                  <a:lnTo>
                    <a:pt x="332" y="6106"/>
                  </a:lnTo>
                  <a:cubicBezTo>
                    <a:pt x="338" y="6121"/>
                    <a:pt x="354" y="6131"/>
                    <a:pt x="372" y="6131"/>
                  </a:cubicBezTo>
                  <a:cubicBezTo>
                    <a:pt x="375" y="6131"/>
                    <a:pt x="377" y="6130"/>
                    <a:pt x="380" y="6130"/>
                  </a:cubicBezTo>
                  <a:cubicBezTo>
                    <a:pt x="390" y="6126"/>
                    <a:pt x="401" y="6120"/>
                    <a:pt x="404" y="6106"/>
                  </a:cubicBezTo>
                  <a:lnTo>
                    <a:pt x="404" y="6099"/>
                  </a:lnTo>
                  <a:cubicBezTo>
                    <a:pt x="560" y="6121"/>
                    <a:pt x="1135" y="6134"/>
                    <a:pt x="1303" y="6134"/>
                  </a:cubicBezTo>
                  <a:cubicBezTo>
                    <a:pt x="1322" y="6134"/>
                    <a:pt x="1336" y="6134"/>
                    <a:pt x="1343" y="6133"/>
                  </a:cubicBezTo>
                  <a:cubicBezTo>
                    <a:pt x="1387" y="6133"/>
                    <a:pt x="1387" y="6062"/>
                    <a:pt x="1343" y="6062"/>
                  </a:cubicBezTo>
                  <a:cubicBezTo>
                    <a:pt x="1111" y="6062"/>
                    <a:pt x="875" y="6058"/>
                    <a:pt x="643" y="6044"/>
                  </a:cubicBezTo>
                  <a:cubicBezTo>
                    <a:pt x="589" y="6041"/>
                    <a:pt x="514" y="6020"/>
                    <a:pt x="449" y="6020"/>
                  </a:cubicBezTo>
                  <a:cubicBezTo>
                    <a:pt x="400" y="6020"/>
                    <a:pt x="355" y="6032"/>
                    <a:pt x="329" y="6072"/>
                  </a:cubicBezTo>
                  <a:cubicBezTo>
                    <a:pt x="315" y="5915"/>
                    <a:pt x="308" y="5754"/>
                    <a:pt x="312" y="5597"/>
                  </a:cubicBezTo>
                  <a:cubicBezTo>
                    <a:pt x="312" y="5478"/>
                    <a:pt x="322" y="5361"/>
                    <a:pt x="332" y="5245"/>
                  </a:cubicBezTo>
                  <a:cubicBezTo>
                    <a:pt x="725" y="5286"/>
                    <a:pt x="1121" y="5320"/>
                    <a:pt x="1514" y="5341"/>
                  </a:cubicBezTo>
                  <a:cubicBezTo>
                    <a:pt x="1515" y="5341"/>
                    <a:pt x="1516" y="5341"/>
                    <a:pt x="1517" y="5341"/>
                  </a:cubicBezTo>
                  <a:cubicBezTo>
                    <a:pt x="1558" y="5341"/>
                    <a:pt x="1554" y="5283"/>
                    <a:pt x="1514" y="5280"/>
                  </a:cubicBezTo>
                  <a:cubicBezTo>
                    <a:pt x="1121" y="5235"/>
                    <a:pt x="728" y="5204"/>
                    <a:pt x="336" y="5180"/>
                  </a:cubicBezTo>
                  <a:cubicBezTo>
                    <a:pt x="356" y="4945"/>
                    <a:pt x="394" y="4713"/>
                    <a:pt x="441" y="4480"/>
                  </a:cubicBezTo>
                  <a:cubicBezTo>
                    <a:pt x="1271" y="4511"/>
                    <a:pt x="2101" y="4538"/>
                    <a:pt x="2935" y="4549"/>
                  </a:cubicBezTo>
                  <a:cubicBezTo>
                    <a:pt x="2993" y="4549"/>
                    <a:pt x="2993" y="4460"/>
                    <a:pt x="2935" y="4460"/>
                  </a:cubicBezTo>
                  <a:cubicBezTo>
                    <a:pt x="2108" y="4426"/>
                    <a:pt x="1285" y="4415"/>
                    <a:pt x="459" y="4405"/>
                  </a:cubicBezTo>
                  <a:cubicBezTo>
                    <a:pt x="513" y="4166"/>
                    <a:pt x="582" y="3931"/>
                    <a:pt x="667" y="3702"/>
                  </a:cubicBezTo>
                  <a:cubicBezTo>
                    <a:pt x="919" y="3751"/>
                    <a:pt x="1175" y="3775"/>
                    <a:pt x="1432" y="3775"/>
                  </a:cubicBezTo>
                  <a:cubicBezTo>
                    <a:pt x="1586" y="3775"/>
                    <a:pt x="1740" y="3766"/>
                    <a:pt x="1893" y="3750"/>
                  </a:cubicBezTo>
                  <a:cubicBezTo>
                    <a:pt x="1940" y="3743"/>
                    <a:pt x="1941" y="3674"/>
                    <a:pt x="1896" y="3674"/>
                  </a:cubicBezTo>
                  <a:cubicBezTo>
                    <a:pt x="1895" y="3674"/>
                    <a:pt x="1894" y="3674"/>
                    <a:pt x="1893" y="3674"/>
                  </a:cubicBezTo>
                  <a:cubicBezTo>
                    <a:pt x="1735" y="3691"/>
                    <a:pt x="1576" y="3699"/>
                    <a:pt x="1417" y="3699"/>
                  </a:cubicBezTo>
                  <a:cubicBezTo>
                    <a:pt x="1174" y="3699"/>
                    <a:pt x="929" y="3680"/>
                    <a:pt x="687" y="3640"/>
                  </a:cubicBezTo>
                  <a:cubicBezTo>
                    <a:pt x="803" y="3340"/>
                    <a:pt x="947" y="3049"/>
                    <a:pt x="1114" y="2776"/>
                  </a:cubicBezTo>
                  <a:cubicBezTo>
                    <a:pt x="1582" y="2821"/>
                    <a:pt x="2047" y="2875"/>
                    <a:pt x="2518" y="2909"/>
                  </a:cubicBezTo>
                  <a:cubicBezTo>
                    <a:pt x="2555" y="2909"/>
                    <a:pt x="2552" y="2851"/>
                    <a:pt x="2518" y="2848"/>
                  </a:cubicBezTo>
                  <a:cubicBezTo>
                    <a:pt x="2060" y="2797"/>
                    <a:pt x="1599" y="2766"/>
                    <a:pt x="1142" y="2725"/>
                  </a:cubicBezTo>
                  <a:cubicBezTo>
                    <a:pt x="1326" y="2431"/>
                    <a:pt x="1541" y="2155"/>
                    <a:pt x="1780" y="1902"/>
                  </a:cubicBezTo>
                  <a:cubicBezTo>
                    <a:pt x="2245" y="1950"/>
                    <a:pt x="2709" y="2001"/>
                    <a:pt x="3177" y="2032"/>
                  </a:cubicBezTo>
                  <a:cubicBezTo>
                    <a:pt x="3178" y="2032"/>
                    <a:pt x="3179" y="2032"/>
                    <a:pt x="3180" y="2032"/>
                  </a:cubicBezTo>
                  <a:cubicBezTo>
                    <a:pt x="3232" y="2032"/>
                    <a:pt x="3227" y="1953"/>
                    <a:pt x="3177" y="1950"/>
                  </a:cubicBezTo>
                  <a:cubicBezTo>
                    <a:pt x="2733" y="1899"/>
                    <a:pt x="2286" y="1868"/>
                    <a:pt x="1838" y="1837"/>
                  </a:cubicBezTo>
                  <a:cubicBezTo>
                    <a:pt x="2655" y="983"/>
                    <a:pt x="3754" y="399"/>
                    <a:pt x="5035" y="208"/>
                  </a:cubicBezTo>
                  <a:cubicBezTo>
                    <a:pt x="5322" y="165"/>
                    <a:pt x="5617" y="144"/>
                    <a:pt x="5917" y="144"/>
                  </a:cubicBezTo>
                  <a:close/>
                  <a:moveTo>
                    <a:pt x="6137" y="1"/>
                  </a:moveTo>
                  <a:cubicBezTo>
                    <a:pt x="3651" y="1"/>
                    <a:pt x="1370" y="1403"/>
                    <a:pt x="496" y="3623"/>
                  </a:cubicBezTo>
                  <a:cubicBezTo>
                    <a:pt x="486" y="3630"/>
                    <a:pt x="479" y="3647"/>
                    <a:pt x="486" y="3661"/>
                  </a:cubicBezTo>
                  <a:cubicBezTo>
                    <a:pt x="103" y="4648"/>
                    <a:pt x="1" y="5799"/>
                    <a:pt x="284" y="7059"/>
                  </a:cubicBezTo>
                  <a:cubicBezTo>
                    <a:pt x="851" y="9571"/>
                    <a:pt x="2835" y="10402"/>
                    <a:pt x="5010" y="10402"/>
                  </a:cubicBezTo>
                  <a:cubicBezTo>
                    <a:pt x="5626" y="10402"/>
                    <a:pt x="6257" y="10335"/>
                    <a:pt x="6876" y="10221"/>
                  </a:cubicBezTo>
                  <a:lnTo>
                    <a:pt x="6876" y="10221"/>
                  </a:lnTo>
                  <a:cubicBezTo>
                    <a:pt x="6848" y="11588"/>
                    <a:pt x="8528" y="12363"/>
                    <a:pt x="9699" y="12363"/>
                  </a:cubicBezTo>
                  <a:cubicBezTo>
                    <a:pt x="9702" y="12363"/>
                    <a:pt x="9704" y="12363"/>
                    <a:pt x="9707" y="12363"/>
                  </a:cubicBezTo>
                  <a:cubicBezTo>
                    <a:pt x="9785" y="12359"/>
                    <a:pt x="9823" y="12267"/>
                    <a:pt x="9768" y="12212"/>
                  </a:cubicBezTo>
                  <a:cubicBezTo>
                    <a:pt x="9294" y="11734"/>
                    <a:pt x="8983" y="11116"/>
                    <a:pt x="8884" y="10450"/>
                  </a:cubicBezTo>
                  <a:cubicBezTo>
                    <a:pt x="11134" y="10450"/>
                    <a:pt x="12497" y="8380"/>
                    <a:pt x="12651" y="6284"/>
                  </a:cubicBezTo>
                  <a:cubicBezTo>
                    <a:pt x="12849" y="3599"/>
                    <a:pt x="11271" y="1649"/>
                    <a:pt x="8877" y="587"/>
                  </a:cubicBezTo>
                  <a:cubicBezTo>
                    <a:pt x="7975" y="187"/>
                    <a:pt x="7042" y="1"/>
                    <a:pt x="613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519;p55">
              <a:extLst>
                <a:ext uri="{FF2B5EF4-FFF2-40B4-BE49-F238E27FC236}">
                  <a16:creationId xmlns:a16="http://schemas.microsoft.com/office/drawing/2014/main" id="{5A235C86-5E62-8FB8-EBB1-205338AFEB49}"/>
                </a:ext>
              </a:extLst>
            </p:cNvPr>
            <p:cNvSpPr/>
            <p:nvPr/>
          </p:nvSpPr>
          <p:spPr>
            <a:xfrm>
              <a:off x="6725715" y="2382098"/>
              <a:ext cx="182962" cy="159771"/>
            </a:xfrm>
            <a:custGeom>
              <a:avLst/>
              <a:gdLst/>
              <a:ahLst/>
              <a:cxnLst/>
              <a:rect l="l" t="t" r="r" b="b"/>
              <a:pathLst>
                <a:path w="7124" h="6221" extrusionOk="0">
                  <a:moveTo>
                    <a:pt x="3590" y="176"/>
                  </a:moveTo>
                  <a:cubicBezTo>
                    <a:pt x="3782" y="176"/>
                    <a:pt x="3978" y="201"/>
                    <a:pt x="4176" y="255"/>
                  </a:cubicBezTo>
                  <a:cubicBezTo>
                    <a:pt x="5993" y="743"/>
                    <a:pt x="6532" y="3352"/>
                    <a:pt x="4770" y="4257"/>
                  </a:cubicBezTo>
                  <a:cubicBezTo>
                    <a:pt x="4757" y="4264"/>
                    <a:pt x="4750" y="4271"/>
                    <a:pt x="4743" y="4281"/>
                  </a:cubicBezTo>
                  <a:cubicBezTo>
                    <a:pt x="4741" y="4281"/>
                    <a:pt x="4738" y="4281"/>
                    <a:pt x="4736" y="4281"/>
                  </a:cubicBezTo>
                  <a:cubicBezTo>
                    <a:pt x="4712" y="4281"/>
                    <a:pt x="4691" y="4297"/>
                    <a:pt x="4688" y="4322"/>
                  </a:cubicBezTo>
                  <a:cubicBezTo>
                    <a:pt x="4664" y="4582"/>
                    <a:pt x="4664" y="4841"/>
                    <a:pt x="4681" y="5101"/>
                  </a:cubicBezTo>
                  <a:cubicBezTo>
                    <a:pt x="4692" y="5244"/>
                    <a:pt x="4815" y="5777"/>
                    <a:pt x="4746" y="5879"/>
                  </a:cubicBezTo>
                  <a:cubicBezTo>
                    <a:pt x="4708" y="5939"/>
                    <a:pt x="4617" y="5954"/>
                    <a:pt x="4517" y="5954"/>
                  </a:cubicBezTo>
                  <a:cubicBezTo>
                    <a:pt x="4419" y="5954"/>
                    <a:pt x="4312" y="5940"/>
                    <a:pt x="4235" y="5940"/>
                  </a:cubicBezTo>
                  <a:cubicBezTo>
                    <a:pt x="4224" y="5940"/>
                    <a:pt x="4213" y="5940"/>
                    <a:pt x="4203" y="5941"/>
                  </a:cubicBezTo>
                  <a:cubicBezTo>
                    <a:pt x="4016" y="5954"/>
                    <a:pt x="3831" y="5985"/>
                    <a:pt x="3647" y="6030"/>
                  </a:cubicBezTo>
                  <a:cubicBezTo>
                    <a:pt x="3636" y="5309"/>
                    <a:pt x="3667" y="4585"/>
                    <a:pt x="3739" y="3864"/>
                  </a:cubicBezTo>
                  <a:cubicBezTo>
                    <a:pt x="3750" y="3882"/>
                    <a:pt x="3769" y="3889"/>
                    <a:pt x="3789" y="3889"/>
                  </a:cubicBezTo>
                  <a:cubicBezTo>
                    <a:pt x="3793" y="3889"/>
                    <a:pt x="3796" y="3889"/>
                    <a:pt x="3800" y="3888"/>
                  </a:cubicBezTo>
                  <a:cubicBezTo>
                    <a:pt x="5026" y="3745"/>
                    <a:pt x="4654" y="1815"/>
                    <a:pt x="3718" y="1487"/>
                  </a:cubicBezTo>
                  <a:cubicBezTo>
                    <a:pt x="3612" y="1450"/>
                    <a:pt x="3500" y="1432"/>
                    <a:pt x="3388" y="1432"/>
                  </a:cubicBezTo>
                  <a:cubicBezTo>
                    <a:pt x="3059" y="1432"/>
                    <a:pt x="2738" y="1593"/>
                    <a:pt x="2585" y="1907"/>
                  </a:cubicBezTo>
                  <a:cubicBezTo>
                    <a:pt x="2434" y="2215"/>
                    <a:pt x="2557" y="2430"/>
                    <a:pt x="2632" y="2737"/>
                  </a:cubicBezTo>
                  <a:cubicBezTo>
                    <a:pt x="2694" y="3000"/>
                    <a:pt x="2670" y="3099"/>
                    <a:pt x="2499" y="3318"/>
                  </a:cubicBezTo>
                  <a:cubicBezTo>
                    <a:pt x="2363" y="3489"/>
                    <a:pt x="2182" y="3636"/>
                    <a:pt x="2038" y="3803"/>
                  </a:cubicBezTo>
                  <a:cubicBezTo>
                    <a:pt x="342" y="2434"/>
                    <a:pt x="1766" y="176"/>
                    <a:pt x="3590" y="176"/>
                  </a:cubicBezTo>
                  <a:close/>
                  <a:moveTo>
                    <a:pt x="3639" y="1"/>
                  </a:moveTo>
                  <a:cubicBezTo>
                    <a:pt x="1673" y="1"/>
                    <a:pt x="1" y="2585"/>
                    <a:pt x="1987" y="3895"/>
                  </a:cubicBezTo>
                  <a:cubicBezTo>
                    <a:pt x="1994" y="3899"/>
                    <a:pt x="2002" y="3901"/>
                    <a:pt x="2009" y="3901"/>
                  </a:cubicBezTo>
                  <a:cubicBezTo>
                    <a:pt x="2020" y="3901"/>
                    <a:pt x="2030" y="3898"/>
                    <a:pt x="2038" y="3892"/>
                  </a:cubicBezTo>
                  <a:cubicBezTo>
                    <a:pt x="2048" y="3904"/>
                    <a:pt x="2064" y="3910"/>
                    <a:pt x="2080" y="3910"/>
                  </a:cubicBezTo>
                  <a:cubicBezTo>
                    <a:pt x="2095" y="3910"/>
                    <a:pt x="2112" y="3904"/>
                    <a:pt x="2124" y="3892"/>
                  </a:cubicBezTo>
                  <a:cubicBezTo>
                    <a:pt x="2284" y="3735"/>
                    <a:pt x="2441" y="3574"/>
                    <a:pt x="2608" y="3427"/>
                  </a:cubicBezTo>
                  <a:cubicBezTo>
                    <a:pt x="2697" y="3345"/>
                    <a:pt x="2902" y="3236"/>
                    <a:pt x="2940" y="3113"/>
                  </a:cubicBezTo>
                  <a:cubicBezTo>
                    <a:pt x="2998" y="2922"/>
                    <a:pt x="2759" y="2659"/>
                    <a:pt x="2718" y="2488"/>
                  </a:cubicBezTo>
                  <a:cubicBezTo>
                    <a:pt x="2575" y="1912"/>
                    <a:pt x="2941" y="1629"/>
                    <a:pt x="3361" y="1629"/>
                  </a:cubicBezTo>
                  <a:cubicBezTo>
                    <a:pt x="3656" y="1629"/>
                    <a:pt x="3978" y="1768"/>
                    <a:pt x="4169" y="2044"/>
                  </a:cubicBezTo>
                  <a:cubicBezTo>
                    <a:pt x="4487" y="2505"/>
                    <a:pt x="4610" y="3625"/>
                    <a:pt x="3804" y="3721"/>
                  </a:cubicBezTo>
                  <a:cubicBezTo>
                    <a:pt x="3780" y="3724"/>
                    <a:pt x="3759" y="3735"/>
                    <a:pt x="3746" y="3752"/>
                  </a:cubicBezTo>
                  <a:cubicBezTo>
                    <a:pt x="3743" y="3710"/>
                    <a:pt x="3709" y="3689"/>
                    <a:pt x="3674" y="3689"/>
                  </a:cubicBezTo>
                  <a:cubicBezTo>
                    <a:pt x="3634" y="3689"/>
                    <a:pt x="3591" y="3716"/>
                    <a:pt x="3585" y="3769"/>
                  </a:cubicBezTo>
                  <a:cubicBezTo>
                    <a:pt x="3490" y="4554"/>
                    <a:pt x="3459" y="5343"/>
                    <a:pt x="3483" y="6135"/>
                  </a:cubicBezTo>
                  <a:cubicBezTo>
                    <a:pt x="3483" y="6183"/>
                    <a:pt x="3521" y="6220"/>
                    <a:pt x="3567" y="6220"/>
                  </a:cubicBezTo>
                  <a:cubicBezTo>
                    <a:pt x="3574" y="6220"/>
                    <a:pt x="3581" y="6219"/>
                    <a:pt x="3589" y="6217"/>
                  </a:cubicBezTo>
                  <a:cubicBezTo>
                    <a:pt x="3868" y="6144"/>
                    <a:pt x="4153" y="6106"/>
                    <a:pt x="4440" y="6106"/>
                  </a:cubicBezTo>
                  <a:cubicBezTo>
                    <a:pt x="4577" y="6106"/>
                    <a:pt x="4715" y="6114"/>
                    <a:pt x="4852" y="6132"/>
                  </a:cubicBezTo>
                  <a:cubicBezTo>
                    <a:pt x="4900" y="6132"/>
                    <a:pt x="4938" y="6094"/>
                    <a:pt x="4938" y="6047"/>
                  </a:cubicBezTo>
                  <a:cubicBezTo>
                    <a:pt x="4873" y="5490"/>
                    <a:pt x="4862" y="4930"/>
                    <a:pt x="4784" y="4377"/>
                  </a:cubicBezTo>
                  <a:lnTo>
                    <a:pt x="4784" y="4377"/>
                  </a:lnTo>
                  <a:cubicBezTo>
                    <a:pt x="4794" y="4379"/>
                    <a:pt x="4803" y="4381"/>
                    <a:pt x="4814" y="4381"/>
                  </a:cubicBezTo>
                  <a:cubicBezTo>
                    <a:pt x="4819" y="4381"/>
                    <a:pt x="4823" y="4381"/>
                    <a:pt x="4828" y="4380"/>
                  </a:cubicBezTo>
                  <a:cubicBezTo>
                    <a:pt x="7123" y="3721"/>
                    <a:pt x="5908" y="319"/>
                    <a:pt x="3971" y="26"/>
                  </a:cubicBezTo>
                  <a:cubicBezTo>
                    <a:pt x="3860" y="9"/>
                    <a:pt x="3749" y="1"/>
                    <a:pt x="363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520;p55">
              <a:extLst>
                <a:ext uri="{FF2B5EF4-FFF2-40B4-BE49-F238E27FC236}">
                  <a16:creationId xmlns:a16="http://schemas.microsoft.com/office/drawing/2014/main" id="{BCC8E739-C945-8FBF-E245-ED3FCAD3A288}"/>
                </a:ext>
              </a:extLst>
            </p:cNvPr>
            <p:cNvSpPr/>
            <p:nvPr/>
          </p:nvSpPr>
          <p:spPr>
            <a:xfrm>
              <a:off x="6812085" y="2546749"/>
              <a:ext cx="41066" cy="32822"/>
            </a:xfrm>
            <a:custGeom>
              <a:avLst/>
              <a:gdLst/>
              <a:ahLst/>
              <a:cxnLst/>
              <a:rect l="l" t="t" r="r" b="b"/>
              <a:pathLst>
                <a:path w="1599" h="1278" extrusionOk="0">
                  <a:moveTo>
                    <a:pt x="1330" y="1"/>
                  </a:moveTo>
                  <a:cubicBezTo>
                    <a:pt x="1239" y="1"/>
                    <a:pt x="1142" y="16"/>
                    <a:pt x="1079" y="18"/>
                  </a:cubicBezTo>
                  <a:cubicBezTo>
                    <a:pt x="840" y="22"/>
                    <a:pt x="594" y="11"/>
                    <a:pt x="359" y="56"/>
                  </a:cubicBezTo>
                  <a:cubicBezTo>
                    <a:pt x="321" y="66"/>
                    <a:pt x="321" y="117"/>
                    <a:pt x="359" y="127"/>
                  </a:cubicBezTo>
                  <a:cubicBezTo>
                    <a:pt x="495" y="148"/>
                    <a:pt x="635" y="158"/>
                    <a:pt x="775" y="158"/>
                  </a:cubicBezTo>
                  <a:cubicBezTo>
                    <a:pt x="781" y="158"/>
                    <a:pt x="787" y="158"/>
                    <a:pt x="792" y="158"/>
                  </a:cubicBezTo>
                  <a:cubicBezTo>
                    <a:pt x="890" y="158"/>
                    <a:pt x="1019" y="142"/>
                    <a:pt x="1137" y="142"/>
                  </a:cubicBezTo>
                  <a:cubicBezTo>
                    <a:pt x="1210" y="142"/>
                    <a:pt x="1278" y="148"/>
                    <a:pt x="1332" y="168"/>
                  </a:cubicBezTo>
                  <a:cubicBezTo>
                    <a:pt x="1482" y="220"/>
                    <a:pt x="1411" y="438"/>
                    <a:pt x="1404" y="578"/>
                  </a:cubicBezTo>
                  <a:cubicBezTo>
                    <a:pt x="1397" y="732"/>
                    <a:pt x="1390" y="886"/>
                    <a:pt x="1383" y="1039"/>
                  </a:cubicBezTo>
                  <a:cubicBezTo>
                    <a:pt x="1247" y="1015"/>
                    <a:pt x="1109" y="1003"/>
                    <a:pt x="972" y="1003"/>
                  </a:cubicBezTo>
                  <a:cubicBezTo>
                    <a:pt x="835" y="1003"/>
                    <a:pt x="699" y="1015"/>
                    <a:pt x="564" y="1039"/>
                  </a:cubicBezTo>
                  <a:cubicBezTo>
                    <a:pt x="525" y="1045"/>
                    <a:pt x="412" y="1093"/>
                    <a:pt x="357" y="1093"/>
                  </a:cubicBezTo>
                  <a:cubicBezTo>
                    <a:pt x="350" y="1093"/>
                    <a:pt x="343" y="1093"/>
                    <a:pt x="338" y="1090"/>
                  </a:cubicBezTo>
                  <a:cubicBezTo>
                    <a:pt x="209" y="1039"/>
                    <a:pt x="246" y="872"/>
                    <a:pt x="246" y="776"/>
                  </a:cubicBezTo>
                  <a:cubicBezTo>
                    <a:pt x="246" y="646"/>
                    <a:pt x="185" y="271"/>
                    <a:pt x="287" y="179"/>
                  </a:cubicBezTo>
                  <a:cubicBezTo>
                    <a:pt x="352" y="119"/>
                    <a:pt x="293" y="41"/>
                    <a:pt x="225" y="41"/>
                  </a:cubicBezTo>
                  <a:cubicBezTo>
                    <a:pt x="207" y="41"/>
                    <a:pt x="188" y="46"/>
                    <a:pt x="171" y="59"/>
                  </a:cubicBezTo>
                  <a:cubicBezTo>
                    <a:pt x="21" y="175"/>
                    <a:pt x="72" y="414"/>
                    <a:pt x="72" y="578"/>
                  </a:cubicBezTo>
                  <a:cubicBezTo>
                    <a:pt x="72" y="742"/>
                    <a:pt x="0" y="1070"/>
                    <a:pt x="109" y="1210"/>
                  </a:cubicBezTo>
                  <a:cubicBezTo>
                    <a:pt x="149" y="1261"/>
                    <a:pt x="202" y="1277"/>
                    <a:pt x="258" y="1277"/>
                  </a:cubicBezTo>
                  <a:cubicBezTo>
                    <a:pt x="315" y="1277"/>
                    <a:pt x="376" y="1261"/>
                    <a:pt x="431" y="1248"/>
                  </a:cubicBezTo>
                  <a:cubicBezTo>
                    <a:pt x="622" y="1202"/>
                    <a:pt x="817" y="1178"/>
                    <a:pt x="1013" y="1178"/>
                  </a:cubicBezTo>
                  <a:cubicBezTo>
                    <a:pt x="1156" y="1178"/>
                    <a:pt x="1299" y="1191"/>
                    <a:pt x="1441" y="1217"/>
                  </a:cubicBezTo>
                  <a:cubicBezTo>
                    <a:pt x="1448" y="1219"/>
                    <a:pt x="1455" y="1219"/>
                    <a:pt x="1462" y="1219"/>
                  </a:cubicBezTo>
                  <a:cubicBezTo>
                    <a:pt x="1506" y="1219"/>
                    <a:pt x="1547" y="1182"/>
                    <a:pt x="1547" y="1135"/>
                  </a:cubicBezTo>
                  <a:cubicBezTo>
                    <a:pt x="1558" y="865"/>
                    <a:pt x="1571" y="595"/>
                    <a:pt x="1578" y="325"/>
                  </a:cubicBezTo>
                  <a:cubicBezTo>
                    <a:pt x="1578" y="230"/>
                    <a:pt x="1599" y="103"/>
                    <a:pt x="1506" y="39"/>
                  </a:cubicBezTo>
                  <a:cubicBezTo>
                    <a:pt x="1462" y="9"/>
                    <a:pt x="1398" y="1"/>
                    <a:pt x="13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521;p55">
              <a:extLst>
                <a:ext uri="{FF2B5EF4-FFF2-40B4-BE49-F238E27FC236}">
                  <a16:creationId xmlns:a16="http://schemas.microsoft.com/office/drawing/2014/main" id="{F501F5C2-BD9C-D3EF-6B08-5CAE8B416274}"/>
                </a:ext>
              </a:extLst>
            </p:cNvPr>
            <p:cNvSpPr/>
            <p:nvPr/>
          </p:nvSpPr>
          <p:spPr>
            <a:xfrm>
              <a:off x="6732367" y="2364686"/>
              <a:ext cx="36238" cy="3287"/>
            </a:xfrm>
            <a:custGeom>
              <a:avLst/>
              <a:gdLst/>
              <a:ahLst/>
              <a:cxnLst/>
              <a:rect l="l" t="t" r="r" b="b"/>
              <a:pathLst>
                <a:path w="1411" h="128" extrusionOk="0">
                  <a:moveTo>
                    <a:pt x="41" y="0"/>
                  </a:moveTo>
                  <a:cubicBezTo>
                    <a:pt x="10" y="0"/>
                    <a:pt x="1" y="55"/>
                    <a:pt x="37" y="58"/>
                  </a:cubicBezTo>
                  <a:cubicBezTo>
                    <a:pt x="365" y="104"/>
                    <a:pt x="697" y="127"/>
                    <a:pt x="1028" y="127"/>
                  </a:cubicBezTo>
                  <a:cubicBezTo>
                    <a:pt x="1139" y="127"/>
                    <a:pt x="1249" y="125"/>
                    <a:pt x="1359" y="120"/>
                  </a:cubicBezTo>
                  <a:cubicBezTo>
                    <a:pt x="1360" y="120"/>
                    <a:pt x="1361" y="120"/>
                    <a:pt x="1362" y="120"/>
                  </a:cubicBezTo>
                  <a:cubicBezTo>
                    <a:pt x="1410" y="120"/>
                    <a:pt x="1409" y="45"/>
                    <a:pt x="1362" y="45"/>
                  </a:cubicBezTo>
                  <a:cubicBezTo>
                    <a:pt x="1269" y="47"/>
                    <a:pt x="1176" y="48"/>
                    <a:pt x="1084" y="48"/>
                  </a:cubicBezTo>
                  <a:cubicBezTo>
                    <a:pt x="736" y="48"/>
                    <a:pt x="389" y="33"/>
                    <a:pt x="44" y="0"/>
                  </a:cubicBezTo>
                  <a:cubicBezTo>
                    <a:pt x="43" y="0"/>
                    <a:pt x="42" y="0"/>
                    <a:pt x="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522;p55">
              <a:extLst>
                <a:ext uri="{FF2B5EF4-FFF2-40B4-BE49-F238E27FC236}">
                  <a16:creationId xmlns:a16="http://schemas.microsoft.com/office/drawing/2014/main" id="{EE38B8B8-0636-2711-A877-EB4C39C5C41B}"/>
                </a:ext>
              </a:extLst>
            </p:cNvPr>
            <p:cNvSpPr/>
            <p:nvPr/>
          </p:nvSpPr>
          <p:spPr>
            <a:xfrm>
              <a:off x="6760438" y="2349944"/>
              <a:ext cx="50261" cy="5008"/>
            </a:xfrm>
            <a:custGeom>
              <a:avLst/>
              <a:gdLst/>
              <a:ahLst/>
              <a:cxnLst/>
              <a:rect l="l" t="t" r="r" b="b"/>
              <a:pathLst>
                <a:path w="1957" h="195" extrusionOk="0">
                  <a:moveTo>
                    <a:pt x="55" y="0"/>
                  </a:moveTo>
                  <a:cubicBezTo>
                    <a:pt x="10" y="0"/>
                    <a:pt x="1" y="79"/>
                    <a:pt x="47" y="86"/>
                  </a:cubicBezTo>
                  <a:cubicBezTo>
                    <a:pt x="517" y="159"/>
                    <a:pt x="990" y="194"/>
                    <a:pt x="1465" y="194"/>
                  </a:cubicBezTo>
                  <a:cubicBezTo>
                    <a:pt x="1608" y="194"/>
                    <a:pt x="1752" y="191"/>
                    <a:pt x="1895" y="185"/>
                  </a:cubicBezTo>
                  <a:cubicBezTo>
                    <a:pt x="1957" y="185"/>
                    <a:pt x="1957" y="93"/>
                    <a:pt x="1895" y="93"/>
                  </a:cubicBezTo>
                  <a:cubicBezTo>
                    <a:pt x="1839" y="93"/>
                    <a:pt x="1783" y="94"/>
                    <a:pt x="1728" y="94"/>
                  </a:cubicBezTo>
                  <a:cubicBezTo>
                    <a:pt x="1169" y="94"/>
                    <a:pt x="613" y="63"/>
                    <a:pt x="58" y="0"/>
                  </a:cubicBezTo>
                  <a:cubicBezTo>
                    <a:pt x="57" y="0"/>
                    <a:pt x="56" y="0"/>
                    <a:pt x="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 name="Google Shape;2751;p56">
            <a:extLst>
              <a:ext uri="{FF2B5EF4-FFF2-40B4-BE49-F238E27FC236}">
                <a16:creationId xmlns:a16="http://schemas.microsoft.com/office/drawing/2014/main" id="{3E70C891-798C-9A96-D046-1DCF68BA846C}"/>
              </a:ext>
            </a:extLst>
          </p:cNvPr>
          <p:cNvGrpSpPr/>
          <p:nvPr/>
        </p:nvGrpSpPr>
        <p:grpSpPr>
          <a:xfrm>
            <a:off x="4425453" y="1447957"/>
            <a:ext cx="328147" cy="390098"/>
            <a:chOff x="6073736" y="2394627"/>
            <a:chExt cx="210971" cy="250800"/>
          </a:xfrm>
        </p:grpSpPr>
        <p:sp>
          <p:nvSpPr>
            <p:cNvPr id="14" name="Google Shape;2752;p56">
              <a:extLst>
                <a:ext uri="{FF2B5EF4-FFF2-40B4-BE49-F238E27FC236}">
                  <a16:creationId xmlns:a16="http://schemas.microsoft.com/office/drawing/2014/main" id="{2B76271C-EA14-855D-67BF-D8FA7D820AFA}"/>
                </a:ext>
              </a:extLst>
            </p:cNvPr>
            <p:cNvSpPr/>
            <p:nvPr/>
          </p:nvSpPr>
          <p:spPr>
            <a:xfrm>
              <a:off x="6097186" y="2412677"/>
              <a:ext cx="155921" cy="57339"/>
            </a:xfrm>
            <a:custGeom>
              <a:avLst/>
              <a:gdLst/>
              <a:ahLst/>
              <a:cxnLst/>
              <a:rect l="l" t="t" r="r" b="b"/>
              <a:pathLst>
                <a:path w="6064" h="2230" extrusionOk="0">
                  <a:moveTo>
                    <a:pt x="5727" y="187"/>
                  </a:moveTo>
                  <a:cubicBezTo>
                    <a:pt x="5741" y="196"/>
                    <a:pt x="5751" y="206"/>
                    <a:pt x="5771" y="211"/>
                  </a:cubicBezTo>
                  <a:cubicBezTo>
                    <a:pt x="5941" y="270"/>
                    <a:pt x="5834" y="987"/>
                    <a:pt x="5829" y="1148"/>
                  </a:cubicBezTo>
                  <a:cubicBezTo>
                    <a:pt x="5819" y="1431"/>
                    <a:pt x="5800" y="1723"/>
                    <a:pt x="5844" y="2006"/>
                  </a:cubicBezTo>
                  <a:cubicBezTo>
                    <a:pt x="5829" y="1996"/>
                    <a:pt x="5814" y="1987"/>
                    <a:pt x="5795" y="1987"/>
                  </a:cubicBezTo>
                  <a:cubicBezTo>
                    <a:pt x="5195" y="1962"/>
                    <a:pt x="4592" y="1953"/>
                    <a:pt x="3989" y="1953"/>
                  </a:cubicBezTo>
                  <a:cubicBezTo>
                    <a:pt x="2782" y="1953"/>
                    <a:pt x="1571" y="1990"/>
                    <a:pt x="371" y="2016"/>
                  </a:cubicBezTo>
                  <a:lnTo>
                    <a:pt x="371" y="2006"/>
                  </a:lnTo>
                  <a:cubicBezTo>
                    <a:pt x="225" y="1416"/>
                    <a:pt x="293" y="904"/>
                    <a:pt x="381" y="318"/>
                  </a:cubicBezTo>
                  <a:lnTo>
                    <a:pt x="386" y="318"/>
                  </a:lnTo>
                  <a:cubicBezTo>
                    <a:pt x="1112" y="398"/>
                    <a:pt x="1841" y="438"/>
                    <a:pt x="2570" y="438"/>
                  </a:cubicBezTo>
                  <a:cubicBezTo>
                    <a:pt x="3626" y="438"/>
                    <a:pt x="4682" y="354"/>
                    <a:pt x="5727" y="187"/>
                  </a:cubicBezTo>
                  <a:close/>
                  <a:moveTo>
                    <a:pt x="5732" y="0"/>
                  </a:moveTo>
                  <a:cubicBezTo>
                    <a:pt x="5729" y="0"/>
                    <a:pt x="5725" y="0"/>
                    <a:pt x="5722" y="1"/>
                  </a:cubicBezTo>
                  <a:cubicBezTo>
                    <a:pt x="4468" y="146"/>
                    <a:pt x="3206" y="218"/>
                    <a:pt x="1944" y="218"/>
                  </a:cubicBezTo>
                  <a:cubicBezTo>
                    <a:pt x="1424" y="218"/>
                    <a:pt x="905" y="206"/>
                    <a:pt x="386" y="182"/>
                  </a:cubicBezTo>
                  <a:cubicBezTo>
                    <a:pt x="371" y="182"/>
                    <a:pt x="356" y="187"/>
                    <a:pt x="342" y="196"/>
                  </a:cubicBezTo>
                  <a:cubicBezTo>
                    <a:pt x="331" y="186"/>
                    <a:pt x="318" y="181"/>
                    <a:pt x="304" y="181"/>
                  </a:cubicBezTo>
                  <a:cubicBezTo>
                    <a:pt x="279" y="181"/>
                    <a:pt x="254" y="197"/>
                    <a:pt x="244" y="226"/>
                  </a:cubicBezTo>
                  <a:cubicBezTo>
                    <a:pt x="0" y="782"/>
                    <a:pt x="59" y="1450"/>
                    <a:pt x="234" y="2021"/>
                  </a:cubicBezTo>
                  <a:cubicBezTo>
                    <a:pt x="166" y="2045"/>
                    <a:pt x="181" y="2148"/>
                    <a:pt x="254" y="2152"/>
                  </a:cubicBezTo>
                  <a:cubicBezTo>
                    <a:pt x="1301" y="2194"/>
                    <a:pt x="2363" y="2230"/>
                    <a:pt x="3421" y="2230"/>
                  </a:cubicBezTo>
                  <a:cubicBezTo>
                    <a:pt x="4216" y="2230"/>
                    <a:pt x="5010" y="2210"/>
                    <a:pt x="5795" y="2157"/>
                  </a:cubicBezTo>
                  <a:cubicBezTo>
                    <a:pt x="5849" y="2157"/>
                    <a:pt x="5883" y="2113"/>
                    <a:pt x="5878" y="2065"/>
                  </a:cubicBezTo>
                  <a:lnTo>
                    <a:pt x="5878" y="2065"/>
                  </a:lnTo>
                  <a:cubicBezTo>
                    <a:pt x="5884" y="2067"/>
                    <a:pt x="5890" y="2068"/>
                    <a:pt x="5897" y="2068"/>
                  </a:cubicBezTo>
                  <a:cubicBezTo>
                    <a:pt x="5920" y="2068"/>
                    <a:pt x="5943" y="2054"/>
                    <a:pt x="5951" y="2030"/>
                  </a:cubicBezTo>
                  <a:cubicBezTo>
                    <a:pt x="6063" y="1562"/>
                    <a:pt x="6034" y="1040"/>
                    <a:pt x="6049" y="562"/>
                  </a:cubicBezTo>
                  <a:cubicBezTo>
                    <a:pt x="6053" y="348"/>
                    <a:pt x="6063" y="99"/>
                    <a:pt x="5819" y="21"/>
                  </a:cubicBezTo>
                  <a:cubicBezTo>
                    <a:pt x="5805" y="16"/>
                    <a:pt x="5790" y="16"/>
                    <a:pt x="5775" y="16"/>
                  </a:cubicBezTo>
                  <a:cubicBezTo>
                    <a:pt x="5763" y="8"/>
                    <a:pt x="5748" y="0"/>
                    <a:pt x="573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753;p56">
              <a:extLst>
                <a:ext uri="{FF2B5EF4-FFF2-40B4-BE49-F238E27FC236}">
                  <a16:creationId xmlns:a16="http://schemas.microsoft.com/office/drawing/2014/main" id="{7F414724-CBD0-A053-9E5C-BA8AB0BC241C}"/>
                </a:ext>
              </a:extLst>
            </p:cNvPr>
            <p:cNvSpPr/>
            <p:nvPr/>
          </p:nvSpPr>
          <p:spPr>
            <a:xfrm>
              <a:off x="6107342" y="2486703"/>
              <a:ext cx="39520" cy="23964"/>
            </a:xfrm>
            <a:custGeom>
              <a:avLst/>
              <a:gdLst/>
              <a:ahLst/>
              <a:cxnLst/>
              <a:rect l="l" t="t" r="r" b="b"/>
              <a:pathLst>
                <a:path w="1537" h="932" extrusionOk="0">
                  <a:moveTo>
                    <a:pt x="269" y="137"/>
                  </a:moveTo>
                  <a:cubicBezTo>
                    <a:pt x="639" y="156"/>
                    <a:pt x="1010" y="161"/>
                    <a:pt x="1386" y="171"/>
                  </a:cubicBezTo>
                  <a:cubicBezTo>
                    <a:pt x="1366" y="259"/>
                    <a:pt x="1356" y="356"/>
                    <a:pt x="1361" y="449"/>
                  </a:cubicBezTo>
                  <a:cubicBezTo>
                    <a:pt x="1361" y="561"/>
                    <a:pt x="1356" y="668"/>
                    <a:pt x="1361" y="776"/>
                  </a:cubicBezTo>
                  <a:cubicBezTo>
                    <a:pt x="1356" y="776"/>
                    <a:pt x="1356" y="771"/>
                    <a:pt x="1347" y="766"/>
                  </a:cubicBezTo>
                  <a:cubicBezTo>
                    <a:pt x="1210" y="740"/>
                    <a:pt x="1066" y="731"/>
                    <a:pt x="921" y="731"/>
                  </a:cubicBezTo>
                  <a:cubicBezTo>
                    <a:pt x="679" y="731"/>
                    <a:pt x="432" y="758"/>
                    <a:pt x="200" y="785"/>
                  </a:cubicBezTo>
                  <a:cubicBezTo>
                    <a:pt x="166" y="668"/>
                    <a:pt x="161" y="546"/>
                    <a:pt x="171" y="429"/>
                  </a:cubicBezTo>
                  <a:cubicBezTo>
                    <a:pt x="191" y="327"/>
                    <a:pt x="239" y="239"/>
                    <a:pt x="269" y="142"/>
                  </a:cubicBezTo>
                  <a:lnTo>
                    <a:pt x="269" y="137"/>
                  </a:lnTo>
                  <a:close/>
                  <a:moveTo>
                    <a:pt x="458" y="1"/>
                  </a:moveTo>
                  <a:cubicBezTo>
                    <a:pt x="372" y="1"/>
                    <a:pt x="286" y="2"/>
                    <a:pt x="200" y="5"/>
                  </a:cubicBezTo>
                  <a:cubicBezTo>
                    <a:pt x="152" y="5"/>
                    <a:pt x="117" y="64"/>
                    <a:pt x="152" y="103"/>
                  </a:cubicBezTo>
                  <a:cubicBezTo>
                    <a:pt x="0" y="278"/>
                    <a:pt x="0" y="605"/>
                    <a:pt x="108" y="800"/>
                  </a:cubicBezTo>
                  <a:cubicBezTo>
                    <a:pt x="46" y="833"/>
                    <a:pt x="54" y="932"/>
                    <a:pt x="127" y="932"/>
                  </a:cubicBezTo>
                  <a:cubicBezTo>
                    <a:pt x="128" y="932"/>
                    <a:pt x="130" y="932"/>
                    <a:pt x="132" y="932"/>
                  </a:cubicBezTo>
                  <a:cubicBezTo>
                    <a:pt x="527" y="898"/>
                    <a:pt x="932" y="932"/>
                    <a:pt x="1322" y="893"/>
                  </a:cubicBezTo>
                  <a:cubicBezTo>
                    <a:pt x="1356" y="888"/>
                    <a:pt x="1381" y="864"/>
                    <a:pt x="1386" y="834"/>
                  </a:cubicBezTo>
                  <a:cubicBezTo>
                    <a:pt x="1393" y="837"/>
                    <a:pt x="1401" y="839"/>
                    <a:pt x="1409" y="839"/>
                  </a:cubicBezTo>
                  <a:cubicBezTo>
                    <a:pt x="1428" y="839"/>
                    <a:pt x="1447" y="829"/>
                    <a:pt x="1454" y="805"/>
                  </a:cubicBezTo>
                  <a:cubicBezTo>
                    <a:pt x="1469" y="693"/>
                    <a:pt x="1478" y="585"/>
                    <a:pt x="1493" y="473"/>
                  </a:cubicBezTo>
                  <a:cubicBezTo>
                    <a:pt x="1503" y="366"/>
                    <a:pt x="1537" y="249"/>
                    <a:pt x="1503" y="142"/>
                  </a:cubicBezTo>
                  <a:cubicBezTo>
                    <a:pt x="1503" y="137"/>
                    <a:pt x="1498" y="132"/>
                    <a:pt x="1493" y="127"/>
                  </a:cubicBezTo>
                  <a:cubicBezTo>
                    <a:pt x="1503" y="83"/>
                    <a:pt x="1473" y="44"/>
                    <a:pt x="1429" y="39"/>
                  </a:cubicBezTo>
                  <a:cubicBezTo>
                    <a:pt x="1109" y="20"/>
                    <a:pt x="783" y="1"/>
                    <a:pt x="45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754;p56">
              <a:extLst>
                <a:ext uri="{FF2B5EF4-FFF2-40B4-BE49-F238E27FC236}">
                  <a16:creationId xmlns:a16="http://schemas.microsoft.com/office/drawing/2014/main" id="{58DD7907-F980-290D-2C5F-F2E24C9D4BCE}"/>
                </a:ext>
              </a:extLst>
            </p:cNvPr>
            <p:cNvSpPr/>
            <p:nvPr/>
          </p:nvSpPr>
          <p:spPr>
            <a:xfrm>
              <a:off x="6108962" y="2520232"/>
              <a:ext cx="37772" cy="22087"/>
            </a:xfrm>
            <a:custGeom>
              <a:avLst/>
              <a:gdLst/>
              <a:ahLst/>
              <a:cxnLst/>
              <a:rect l="l" t="t" r="r" b="b"/>
              <a:pathLst>
                <a:path w="1469" h="859" extrusionOk="0">
                  <a:moveTo>
                    <a:pt x="1303" y="145"/>
                  </a:moveTo>
                  <a:cubicBezTo>
                    <a:pt x="1298" y="213"/>
                    <a:pt x="1308" y="281"/>
                    <a:pt x="1303" y="350"/>
                  </a:cubicBezTo>
                  <a:cubicBezTo>
                    <a:pt x="1288" y="457"/>
                    <a:pt x="1264" y="559"/>
                    <a:pt x="1230" y="657"/>
                  </a:cubicBezTo>
                  <a:cubicBezTo>
                    <a:pt x="1184" y="656"/>
                    <a:pt x="1138" y="655"/>
                    <a:pt x="1092" y="655"/>
                  </a:cubicBezTo>
                  <a:cubicBezTo>
                    <a:pt x="933" y="655"/>
                    <a:pt x="775" y="662"/>
                    <a:pt x="620" y="681"/>
                  </a:cubicBezTo>
                  <a:cubicBezTo>
                    <a:pt x="484" y="681"/>
                    <a:pt x="347" y="691"/>
                    <a:pt x="215" y="720"/>
                  </a:cubicBezTo>
                  <a:cubicBezTo>
                    <a:pt x="191" y="628"/>
                    <a:pt x="171" y="530"/>
                    <a:pt x="167" y="433"/>
                  </a:cubicBezTo>
                  <a:cubicBezTo>
                    <a:pt x="157" y="345"/>
                    <a:pt x="176" y="257"/>
                    <a:pt x="171" y="169"/>
                  </a:cubicBezTo>
                  <a:lnTo>
                    <a:pt x="171" y="169"/>
                  </a:lnTo>
                  <a:cubicBezTo>
                    <a:pt x="352" y="184"/>
                    <a:pt x="546" y="197"/>
                    <a:pt x="739" y="197"/>
                  </a:cubicBezTo>
                  <a:cubicBezTo>
                    <a:pt x="932" y="197"/>
                    <a:pt x="1125" y="184"/>
                    <a:pt x="1303" y="145"/>
                  </a:cubicBezTo>
                  <a:close/>
                  <a:moveTo>
                    <a:pt x="1077" y="1"/>
                  </a:moveTo>
                  <a:cubicBezTo>
                    <a:pt x="767" y="1"/>
                    <a:pt x="443" y="46"/>
                    <a:pt x="142" y="77"/>
                  </a:cubicBezTo>
                  <a:cubicBezTo>
                    <a:pt x="123" y="77"/>
                    <a:pt x="108" y="91"/>
                    <a:pt x="103" y="111"/>
                  </a:cubicBezTo>
                  <a:cubicBezTo>
                    <a:pt x="93" y="116"/>
                    <a:pt x="84" y="125"/>
                    <a:pt x="79" y="135"/>
                  </a:cubicBezTo>
                  <a:cubicBezTo>
                    <a:pt x="1" y="325"/>
                    <a:pt x="50" y="569"/>
                    <a:pt x="123" y="755"/>
                  </a:cubicBezTo>
                  <a:cubicBezTo>
                    <a:pt x="98" y="774"/>
                    <a:pt x="103" y="813"/>
                    <a:pt x="132" y="823"/>
                  </a:cubicBezTo>
                  <a:cubicBezTo>
                    <a:pt x="202" y="850"/>
                    <a:pt x="278" y="859"/>
                    <a:pt x="355" y="859"/>
                  </a:cubicBezTo>
                  <a:cubicBezTo>
                    <a:pt x="473" y="859"/>
                    <a:pt x="594" y="838"/>
                    <a:pt x="703" y="833"/>
                  </a:cubicBezTo>
                  <a:cubicBezTo>
                    <a:pt x="898" y="833"/>
                    <a:pt x="1093" y="818"/>
                    <a:pt x="1284" y="784"/>
                  </a:cubicBezTo>
                  <a:cubicBezTo>
                    <a:pt x="1318" y="774"/>
                    <a:pt x="1337" y="735"/>
                    <a:pt x="1318" y="701"/>
                  </a:cubicBezTo>
                  <a:cubicBezTo>
                    <a:pt x="1376" y="598"/>
                    <a:pt x="1410" y="481"/>
                    <a:pt x="1430" y="364"/>
                  </a:cubicBezTo>
                  <a:cubicBezTo>
                    <a:pt x="1449" y="267"/>
                    <a:pt x="1469" y="145"/>
                    <a:pt x="1415" y="57"/>
                  </a:cubicBezTo>
                  <a:cubicBezTo>
                    <a:pt x="1406" y="38"/>
                    <a:pt x="1386" y="28"/>
                    <a:pt x="1366" y="28"/>
                  </a:cubicBezTo>
                  <a:cubicBezTo>
                    <a:pt x="1362" y="23"/>
                    <a:pt x="1347" y="18"/>
                    <a:pt x="1337" y="13"/>
                  </a:cubicBezTo>
                  <a:cubicBezTo>
                    <a:pt x="1252" y="5"/>
                    <a:pt x="1165" y="1"/>
                    <a:pt x="107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755;p56">
              <a:extLst>
                <a:ext uri="{FF2B5EF4-FFF2-40B4-BE49-F238E27FC236}">
                  <a16:creationId xmlns:a16="http://schemas.microsoft.com/office/drawing/2014/main" id="{B30B55EC-FCFE-2FCC-3D91-A605ABB1F2DC}"/>
                </a:ext>
              </a:extLst>
            </p:cNvPr>
            <p:cNvSpPr/>
            <p:nvPr/>
          </p:nvSpPr>
          <p:spPr>
            <a:xfrm>
              <a:off x="6111739" y="2553273"/>
              <a:ext cx="36383" cy="19876"/>
            </a:xfrm>
            <a:custGeom>
              <a:avLst/>
              <a:gdLst/>
              <a:ahLst/>
              <a:cxnLst/>
              <a:rect l="l" t="t" r="r" b="b"/>
              <a:pathLst>
                <a:path w="1415" h="773" extrusionOk="0">
                  <a:moveTo>
                    <a:pt x="1215" y="152"/>
                  </a:moveTo>
                  <a:cubicBezTo>
                    <a:pt x="1224" y="216"/>
                    <a:pt x="1244" y="279"/>
                    <a:pt x="1254" y="343"/>
                  </a:cubicBezTo>
                  <a:cubicBezTo>
                    <a:pt x="1268" y="445"/>
                    <a:pt x="1283" y="548"/>
                    <a:pt x="1288" y="650"/>
                  </a:cubicBezTo>
                  <a:cubicBezTo>
                    <a:pt x="1288" y="650"/>
                    <a:pt x="1283" y="640"/>
                    <a:pt x="1278" y="640"/>
                  </a:cubicBezTo>
                  <a:cubicBezTo>
                    <a:pt x="1150" y="603"/>
                    <a:pt x="1006" y="589"/>
                    <a:pt x="856" y="589"/>
                  </a:cubicBezTo>
                  <a:cubicBezTo>
                    <a:pt x="612" y="589"/>
                    <a:pt x="355" y="626"/>
                    <a:pt x="137" y="660"/>
                  </a:cubicBezTo>
                  <a:lnTo>
                    <a:pt x="132" y="660"/>
                  </a:lnTo>
                  <a:cubicBezTo>
                    <a:pt x="151" y="655"/>
                    <a:pt x="161" y="640"/>
                    <a:pt x="161" y="621"/>
                  </a:cubicBezTo>
                  <a:cubicBezTo>
                    <a:pt x="146" y="469"/>
                    <a:pt x="132" y="318"/>
                    <a:pt x="132" y="167"/>
                  </a:cubicBezTo>
                  <a:cubicBezTo>
                    <a:pt x="132" y="162"/>
                    <a:pt x="127" y="162"/>
                    <a:pt x="127" y="157"/>
                  </a:cubicBezTo>
                  <a:lnTo>
                    <a:pt x="127" y="157"/>
                  </a:lnTo>
                  <a:cubicBezTo>
                    <a:pt x="271" y="186"/>
                    <a:pt x="422" y="196"/>
                    <a:pt x="575" y="196"/>
                  </a:cubicBezTo>
                  <a:cubicBezTo>
                    <a:pt x="791" y="196"/>
                    <a:pt x="1009" y="175"/>
                    <a:pt x="1215" y="152"/>
                  </a:cubicBezTo>
                  <a:close/>
                  <a:moveTo>
                    <a:pt x="1271" y="1"/>
                  </a:moveTo>
                  <a:cubicBezTo>
                    <a:pt x="1268" y="1"/>
                    <a:pt x="1266" y="1"/>
                    <a:pt x="1263" y="1"/>
                  </a:cubicBezTo>
                  <a:cubicBezTo>
                    <a:pt x="878" y="40"/>
                    <a:pt x="483" y="16"/>
                    <a:pt x="107" y="69"/>
                  </a:cubicBezTo>
                  <a:cubicBezTo>
                    <a:pt x="83" y="69"/>
                    <a:pt x="68" y="89"/>
                    <a:pt x="63" y="109"/>
                  </a:cubicBezTo>
                  <a:cubicBezTo>
                    <a:pt x="29" y="109"/>
                    <a:pt x="5" y="133"/>
                    <a:pt x="5" y="167"/>
                  </a:cubicBezTo>
                  <a:cubicBezTo>
                    <a:pt x="0" y="328"/>
                    <a:pt x="20" y="484"/>
                    <a:pt x="63" y="635"/>
                  </a:cubicBezTo>
                  <a:cubicBezTo>
                    <a:pt x="73" y="655"/>
                    <a:pt x="88" y="665"/>
                    <a:pt x="107" y="665"/>
                  </a:cubicBezTo>
                  <a:lnTo>
                    <a:pt x="93" y="665"/>
                  </a:lnTo>
                  <a:cubicBezTo>
                    <a:pt x="34" y="674"/>
                    <a:pt x="54" y="757"/>
                    <a:pt x="102" y="762"/>
                  </a:cubicBezTo>
                  <a:lnTo>
                    <a:pt x="727" y="762"/>
                  </a:lnTo>
                  <a:cubicBezTo>
                    <a:pt x="838" y="762"/>
                    <a:pt x="949" y="773"/>
                    <a:pt x="1059" y="773"/>
                  </a:cubicBezTo>
                  <a:cubicBezTo>
                    <a:pt x="1133" y="773"/>
                    <a:pt x="1206" y="768"/>
                    <a:pt x="1278" y="752"/>
                  </a:cubicBezTo>
                  <a:cubicBezTo>
                    <a:pt x="1293" y="747"/>
                    <a:pt x="1302" y="738"/>
                    <a:pt x="1312" y="723"/>
                  </a:cubicBezTo>
                  <a:cubicBezTo>
                    <a:pt x="1319" y="727"/>
                    <a:pt x="1326" y="729"/>
                    <a:pt x="1333" y="729"/>
                  </a:cubicBezTo>
                  <a:cubicBezTo>
                    <a:pt x="1352" y="729"/>
                    <a:pt x="1371" y="715"/>
                    <a:pt x="1371" y="694"/>
                  </a:cubicBezTo>
                  <a:cubicBezTo>
                    <a:pt x="1390" y="513"/>
                    <a:pt x="1415" y="250"/>
                    <a:pt x="1332" y="74"/>
                  </a:cubicBezTo>
                  <a:cubicBezTo>
                    <a:pt x="1341" y="38"/>
                    <a:pt x="1311" y="1"/>
                    <a:pt x="127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756;p56">
              <a:extLst>
                <a:ext uri="{FF2B5EF4-FFF2-40B4-BE49-F238E27FC236}">
                  <a16:creationId xmlns:a16="http://schemas.microsoft.com/office/drawing/2014/main" id="{E3BEE5D6-FBCF-DFEA-D7DD-F2E433A90B6C}"/>
                </a:ext>
              </a:extLst>
            </p:cNvPr>
            <p:cNvSpPr/>
            <p:nvPr/>
          </p:nvSpPr>
          <p:spPr>
            <a:xfrm>
              <a:off x="6110479" y="2589039"/>
              <a:ext cx="40266" cy="20081"/>
            </a:xfrm>
            <a:custGeom>
              <a:avLst/>
              <a:gdLst/>
              <a:ahLst/>
              <a:cxnLst/>
              <a:rect l="l" t="t" r="r" b="b"/>
              <a:pathLst>
                <a:path w="1566" h="781" extrusionOk="0">
                  <a:moveTo>
                    <a:pt x="190" y="117"/>
                  </a:moveTo>
                  <a:lnTo>
                    <a:pt x="190" y="117"/>
                  </a:lnTo>
                  <a:cubicBezTo>
                    <a:pt x="390" y="147"/>
                    <a:pt x="590" y="161"/>
                    <a:pt x="786" y="166"/>
                  </a:cubicBezTo>
                  <a:cubicBezTo>
                    <a:pt x="893" y="177"/>
                    <a:pt x="1001" y="181"/>
                    <a:pt x="1110" y="181"/>
                  </a:cubicBezTo>
                  <a:cubicBezTo>
                    <a:pt x="1204" y="181"/>
                    <a:pt x="1298" y="178"/>
                    <a:pt x="1390" y="171"/>
                  </a:cubicBezTo>
                  <a:cubicBezTo>
                    <a:pt x="1434" y="327"/>
                    <a:pt x="1444" y="493"/>
                    <a:pt x="1429" y="654"/>
                  </a:cubicBezTo>
                  <a:cubicBezTo>
                    <a:pt x="1420" y="639"/>
                    <a:pt x="1400" y="634"/>
                    <a:pt x="1386" y="634"/>
                  </a:cubicBezTo>
                  <a:cubicBezTo>
                    <a:pt x="1298" y="632"/>
                    <a:pt x="1210" y="631"/>
                    <a:pt x="1123" y="631"/>
                  </a:cubicBezTo>
                  <a:cubicBezTo>
                    <a:pt x="812" y="631"/>
                    <a:pt x="503" y="644"/>
                    <a:pt x="190" y="659"/>
                  </a:cubicBezTo>
                  <a:cubicBezTo>
                    <a:pt x="181" y="556"/>
                    <a:pt x="176" y="454"/>
                    <a:pt x="176" y="352"/>
                  </a:cubicBezTo>
                  <a:cubicBezTo>
                    <a:pt x="176" y="273"/>
                    <a:pt x="195" y="195"/>
                    <a:pt x="190" y="117"/>
                  </a:cubicBezTo>
                  <a:close/>
                  <a:moveTo>
                    <a:pt x="421" y="1"/>
                  </a:moveTo>
                  <a:cubicBezTo>
                    <a:pt x="344" y="1"/>
                    <a:pt x="266" y="4"/>
                    <a:pt x="190" y="15"/>
                  </a:cubicBezTo>
                  <a:cubicBezTo>
                    <a:pt x="181" y="15"/>
                    <a:pt x="171" y="20"/>
                    <a:pt x="166" y="25"/>
                  </a:cubicBezTo>
                  <a:cubicBezTo>
                    <a:pt x="157" y="19"/>
                    <a:pt x="147" y="17"/>
                    <a:pt x="137" y="17"/>
                  </a:cubicBezTo>
                  <a:cubicBezTo>
                    <a:pt x="119" y="17"/>
                    <a:pt x="101" y="25"/>
                    <a:pt x="88" y="44"/>
                  </a:cubicBezTo>
                  <a:cubicBezTo>
                    <a:pt x="0" y="225"/>
                    <a:pt x="44" y="498"/>
                    <a:pt x="98" y="683"/>
                  </a:cubicBezTo>
                  <a:cubicBezTo>
                    <a:pt x="108" y="708"/>
                    <a:pt x="127" y="717"/>
                    <a:pt x="147" y="717"/>
                  </a:cubicBezTo>
                  <a:cubicBezTo>
                    <a:pt x="151" y="737"/>
                    <a:pt x="171" y="751"/>
                    <a:pt x="190" y="751"/>
                  </a:cubicBezTo>
                  <a:cubicBezTo>
                    <a:pt x="489" y="766"/>
                    <a:pt x="791" y="781"/>
                    <a:pt x="1091" y="781"/>
                  </a:cubicBezTo>
                  <a:cubicBezTo>
                    <a:pt x="1188" y="781"/>
                    <a:pt x="1284" y="779"/>
                    <a:pt x="1381" y="776"/>
                  </a:cubicBezTo>
                  <a:cubicBezTo>
                    <a:pt x="1400" y="776"/>
                    <a:pt x="1415" y="771"/>
                    <a:pt x="1429" y="761"/>
                  </a:cubicBezTo>
                  <a:cubicBezTo>
                    <a:pt x="1436" y="772"/>
                    <a:pt x="1447" y="777"/>
                    <a:pt x="1458" y="777"/>
                  </a:cubicBezTo>
                  <a:cubicBezTo>
                    <a:pt x="1472" y="777"/>
                    <a:pt x="1487" y="768"/>
                    <a:pt x="1493" y="751"/>
                  </a:cubicBezTo>
                  <a:cubicBezTo>
                    <a:pt x="1561" y="552"/>
                    <a:pt x="1566" y="332"/>
                    <a:pt x="1517" y="127"/>
                  </a:cubicBezTo>
                  <a:cubicBezTo>
                    <a:pt x="1510" y="97"/>
                    <a:pt x="1482" y="78"/>
                    <a:pt x="1453" y="78"/>
                  </a:cubicBezTo>
                  <a:cubicBezTo>
                    <a:pt x="1445" y="78"/>
                    <a:pt x="1437" y="80"/>
                    <a:pt x="1429" y="83"/>
                  </a:cubicBezTo>
                  <a:cubicBezTo>
                    <a:pt x="1425" y="69"/>
                    <a:pt x="1415" y="59"/>
                    <a:pt x="1400" y="54"/>
                  </a:cubicBezTo>
                  <a:cubicBezTo>
                    <a:pt x="1234" y="28"/>
                    <a:pt x="1068" y="14"/>
                    <a:pt x="902" y="14"/>
                  </a:cubicBezTo>
                  <a:cubicBezTo>
                    <a:pt x="878" y="14"/>
                    <a:pt x="854" y="14"/>
                    <a:pt x="829" y="15"/>
                  </a:cubicBezTo>
                  <a:cubicBezTo>
                    <a:pt x="696" y="12"/>
                    <a:pt x="558" y="1"/>
                    <a:pt x="4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757;p56">
              <a:extLst>
                <a:ext uri="{FF2B5EF4-FFF2-40B4-BE49-F238E27FC236}">
                  <a16:creationId xmlns:a16="http://schemas.microsoft.com/office/drawing/2014/main" id="{BAB34252-849D-113D-5EB9-C02F66651F77}"/>
                </a:ext>
              </a:extLst>
            </p:cNvPr>
            <p:cNvSpPr/>
            <p:nvPr/>
          </p:nvSpPr>
          <p:spPr>
            <a:xfrm>
              <a:off x="6161775" y="2487860"/>
              <a:ext cx="36023" cy="22293"/>
            </a:xfrm>
            <a:custGeom>
              <a:avLst/>
              <a:gdLst/>
              <a:ahLst/>
              <a:cxnLst/>
              <a:rect l="l" t="t" r="r" b="b"/>
              <a:pathLst>
                <a:path w="1401" h="867" extrusionOk="0">
                  <a:moveTo>
                    <a:pt x="705" y="1"/>
                  </a:moveTo>
                  <a:cubicBezTo>
                    <a:pt x="485" y="1"/>
                    <a:pt x="263" y="23"/>
                    <a:pt x="44" y="67"/>
                  </a:cubicBezTo>
                  <a:cubicBezTo>
                    <a:pt x="10" y="82"/>
                    <a:pt x="0" y="131"/>
                    <a:pt x="34" y="150"/>
                  </a:cubicBezTo>
                  <a:cubicBezTo>
                    <a:pt x="0" y="341"/>
                    <a:pt x="20" y="531"/>
                    <a:pt x="88" y="711"/>
                  </a:cubicBezTo>
                  <a:lnTo>
                    <a:pt x="83" y="711"/>
                  </a:lnTo>
                  <a:cubicBezTo>
                    <a:pt x="49" y="721"/>
                    <a:pt x="44" y="765"/>
                    <a:pt x="73" y="784"/>
                  </a:cubicBezTo>
                  <a:cubicBezTo>
                    <a:pt x="234" y="858"/>
                    <a:pt x="420" y="853"/>
                    <a:pt x="595" y="862"/>
                  </a:cubicBezTo>
                  <a:cubicBezTo>
                    <a:pt x="662" y="864"/>
                    <a:pt x="730" y="866"/>
                    <a:pt x="798" y="866"/>
                  </a:cubicBezTo>
                  <a:cubicBezTo>
                    <a:pt x="934" y="866"/>
                    <a:pt x="1070" y="858"/>
                    <a:pt x="1200" y="819"/>
                  </a:cubicBezTo>
                  <a:cubicBezTo>
                    <a:pt x="1249" y="794"/>
                    <a:pt x="1239" y="716"/>
                    <a:pt x="1186" y="706"/>
                  </a:cubicBezTo>
                  <a:cubicBezTo>
                    <a:pt x="1133" y="700"/>
                    <a:pt x="1080" y="697"/>
                    <a:pt x="1028" y="697"/>
                  </a:cubicBezTo>
                  <a:cubicBezTo>
                    <a:pt x="897" y="697"/>
                    <a:pt x="765" y="712"/>
                    <a:pt x="635" y="712"/>
                  </a:cubicBezTo>
                  <a:cubicBezTo>
                    <a:pt x="622" y="712"/>
                    <a:pt x="609" y="712"/>
                    <a:pt x="595" y="711"/>
                  </a:cubicBezTo>
                  <a:cubicBezTo>
                    <a:pt x="486" y="711"/>
                    <a:pt x="377" y="699"/>
                    <a:pt x="268" y="699"/>
                  </a:cubicBezTo>
                  <a:cubicBezTo>
                    <a:pt x="240" y="699"/>
                    <a:pt x="213" y="700"/>
                    <a:pt x="186" y="701"/>
                  </a:cubicBezTo>
                  <a:cubicBezTo>
                    <a:pt x="151" y="526"/>
                    <a:pt x="142" y="345"/>
                    <a:pt x="166" y="170"/>
                  </a:cubicBezTo>
                  <a:cubicBezTo>
                    <a:pt x="166" y="165"/>
                    <a:pt x="166" y="160"/>
                    <a:pt x="166" y="155"/>
                  </a:cubicBezTo>
                  <a:cubicBezTo>
                    <a:pt x="342" y="150"/>
                    <a:pt x="517" y="149"/>
                    <a:pt x="693" y="149"/>
                  </a:cubicBezTo>
                  <a:cubicBezTo>
                    <a:pt x="868" y="149"/>
                    <a:pt x="1044" y="150"/>
                    <a:pt x="1220" y="150"/>
                  </a:cubicBezTo>
                  <a:cubicBezTo>
                    <a:pt x="1264" y="341"/>
                    <a:pt x="1268" y="540"/>
                    <a:pt x="1234" y="731"/>
                  </a:cubicBezTo>
                  <a:cubicBezTo>
                    <a:pt x="1228" y="763"/>
                    <a:pt x="1255" y="783"/>
                    <a:pt x="1280" y="783"/>
                  </a:cubicBezTo>
                  <a:cubicBezTo>
                    <a:pt x="1297" y="783"/>
                    <a:pt x="1314" y="774"/>
                    <a:pt x="1322" y="755"/>
                  </a:cubicBezTo>
                  <a:cubicBezTo>
                    <a:pt x="1390" y="540"/>
                    <a:pt x="1400" y="316"/>
                    <a:pt x="1342" y="97"/>
                  </a:cubicBezTo>
                  <a:cubicBezTo>
                    <a:pt x="1337" y="68"/>
                    <a:pt x="1312" y="46"/>
                    <a:pt x="1281" y="46"/>
                  </a:cubicBezTo>
                  <a:cubicBezTo>
                    <a:pt x="1275" y="46"/>
                    <a:pt x="1269" y="46"/>
                    <a:pt x="1264" y="48"/>
                  </a:cubicBezTo>
                  <a:cubicBezTo>
                    <a:pt x="1080" y="16"/>
                    <a:pt x="893" y="1"/>
                    <a:pt x="70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758;p56">
              <a:extLst>
                <a:ext uri="{FF2B5EF4-FFF2-40B4-BE49-F238E27FC236}">
                  <a16:creationId xmlns:a16="http://schemas.microsoft.com/office/drawing/2014/main" id="{F9C4D8D6-F7D5-486D-9C27-82C92EED360E}"/>
                </a:ext>
              </a:extLst>
            </p:cNvPr>
            <p:cNvSpPr/>
            <p:nvPr/>
          </p:nvSpPr>
          <p:spPr>
            <a:xfrm>
              <a:off x="6163035" y="2525555"/>
              <a:ext cx="34763" cy="18847"/>
            </a:xfrm>
            <a:custGeom>
              <a:avLst/>
              <a:gdLst/>
              <a:ahLst/>
              <a:cxnLst/>
              <a:rect l="l" t="t" r="r" b="b"/>
              <a:pathLst>
                <a:path w="1352" h="733" extrusionOk="0">
                  <a:moveTo>
                    <a:pt x="171" y="128"/>
                  </a:moveTo>
                  <a:cubicBezTo>
                    <a:pt x="359" y="154"/>
                    <a:pt x="560" y="173"/>
                    <a:pt x="757" y="173"/>
                  </a:cubicBezTo>
                  <a:cubicBezTo>
                    <a:pt x="892" y="173"/>
                    <a:pt x="1025" y="164"/>
                    <a:pt x="1151" y="143"/>
                  </a:cubicBezTo>
                  <a:cubicBezTo>
                    <a:pt x="1215" y="270"/>
                    <a:pt x="1224" y="416"/>
                    <a:pt x="1171" y="552"/>
                  </a:cubicBezTo>
                  <a:cubicBezTo>
                    <a:pt x="1143" y="550"/>
                    <a:pt x="1116" y="549"/>
                    <a:pt x="1088" y="549"/>
                  </a:cubicBezTo>
                  <a:cubicBezTo>
                    <a:pt x="937" y="549"/>
                    <a:pt x="783" y="578"/>
                    <a:pt x="639" y="582"/>
                  </a:cubicBezTo>
                  <a:cubicBezTo>
                    <a:pt x="463" y="582"/>
                    <a:pt x="298" y="577"/>
                    <a:pt x="127" y="562"/>
                  </a:cubicBezTo>
                  <a:cubicBezTo>
                    <a:pt x="122" y="484"/>
                    <a:pt x="127" y="406"/>
                    <a:pt x="132" y="328"/>
                  </a:cubicBezTo>
                  <a:cubicBezTo>
                    <a:pt x="141" y="260"/>
                    <a:pt x="156" y="196"/>
                    <a:pt x="171" y="128"/>
                  </a:cubicBezTo>
                  <a:close/>
                  <a:moveTo>
                    <a:pt x="129" y="0"/>
                  </a:moveTo>
                  <a:cubicBezTo>
                    <a:pt x="118" y="0"/>
                    <a:pt x="107" y="4"/>
                    <a:pt x="98" y="11"/>
                  </a:cubicBezTo>
                  <a:lnTo>
                    <a:pt x="73" y="11"/>
                  </a:lnTo>
                  <a:cubicBezTo>
                    <a:pt x="15" y="16"/>
                    <a:pt x="0" y="89"/>
                    <a:pt x="54" y="113"/>
                  </a:cubicBezTo>
                  <a:cubicBezTo>
                    <a:pt x="10" y="274"/>
                    <a:pt x="0" y="445"/>
                    <a:pt x="24" y="616"/>
                  </a:cubicBezTo>
                  <a:cubicBezTo>
                    <a:pt x="24" y="621"/>
                    <a:pt x="29" y="621"/>
                    <a:pt x="34" y="626"/>
                  </a:cubicBezTo>
                  <a:cubicBezTo>
                    <a:pt x="34" y="630"/>
                    <a:pt x="34" y="635"/>
                    <a:pt x="39" y="640"/>
                  </a:cubicBezTo>
                  <a:cubicBezTo>
                    <a:pt x="44" y="645"/>
                    <a:pt x="54" y="650"/>
                    <a:pt x="59" y="655"/>
                  </a:cubicBezTo>
                  <a:cubicBezTo>
                    <a:pt x="68" y="660"/>
                    <a:pt x="73" y="660"/>
                    <a:pt x="83" y="660"/>
                  </a:cubicBezTo>
                  <a:cubicBezTo>
                    <a:pt x="280" y="696"/>
                    <a:pt x="516" y="733"/>
                    <a:pt x="744" y="733"/>
                  </a:cubicBezTo>
                  <a:cubicBezTo>
                    <a:pt x="910" y="733"/>
                    <a:pt x="1072" y="713"/>
                    <a:pt x="1210" y="660"/>
                  </a:cubicBezTo>
                  <a:cubicBezTo>
                    <a:pt x="1229" y="650"/>
                    <a:pt x="1244" y="630"/>
                    <a:pt x="1244" y="606"/>
                  </a:cubicBezTo>
                  <a:cubicBezTo>
                    <a:pt x="1341" y="435"/>
                    <a:pt x="1351" y="226"/>
                    <a:pt x="1263" y="50"/>
                  </a:cubicBezTo>
                  <a:cubicBezTo>
                    <a:pt x="1254" y="31"/>
                    <a:pt x="1234" y="21"/>
                    <a:pt x="1219" y="16"/>
                  </a:cubicBezTo>
                  <a:cubicBezTo>
                    <a:pt x="1210" y="16"/>
                    <a:pt x="1205" y="11"/>
                    <a:pt x="1200" y="11"/>
                  </a:cubicBezTo>
                  <a:cubicBezTo>
                    <a:pt x="1111" y="6"/>
                    <a:pt x="1021" y="4"/>
                    <a:pt x="931" y="4"/>
                  </a:cubicBezTo>
                  <a:cubicBezTo>
                    <a:pt x="729" y="4"/>
                    <a:pt x="525" y="13"/>
                    <a:pt x="319" y="13"/>
                  </a:cubicBezTo>
                  <a:cubicBezTo>
                    <a:pt x="267" y="13"/>
                    <a:pt x="214" y="12"/>
                    <a:pt x="161" y="11"/>
                  </a:cubicBezTo>
                  <a:cubicBezTo>
                    <a:pt x="151" y="4"/>
                    <a:pt x="140" y="0"/>
                    <a:pt x="12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759;p56">
              <a:extLst>
                <a:ext uri="{FF2B5EF4-FFF2-40B4-BE49-F238E27FC236}">
                  <a16:creationId xmlns:a16="http://schemas.microsoft.com/office/drawing/2014/main" id="{C838C6D3-DF37-02E1-DD15-17102368D54D}"/>
                </a:ext>
              </a:extLst>
            </p:cNvPr>
            <p:cNvSpPr/>
            <p:nvPr/>
          </p:nvSpPr>
          <p:spPr>
            <a:xfrm>
              <a:off x="6161904" y="2553453"/>
              <a:ext cx="36023" cy="18024"/>
            </a:xfrm>
            <a:custGeom>
              <a:avLst/>
              <a:gdLst/>
              <a:ahLst/>
              <a:cxnLst/>
              <a:rect l="l" t="t" r="r" b="b"/>
              <a:pathLst>
                <a:path w="1401" h="701" extrusionOk="0">
                  <a:moveTo>
                    <a:pt x="831" y="0"/>
                  </a:moveTo>
                  <a:cubicBezTo>
                    <a:pt x="610" y="0"/>
                    <a:pt x="382" y="28"/>
                    <a:pt x="176" y="53"/>
                  </a:cubicBezTo>
                  <a:cubicBezTo>
                    <a:pt x="160" y="31"/>
                    <a:pt x="137" y="19"/>
                    <a:pt x="113" y="19"/>
                  </a:cubicBezTo>
                  <a:cubicBezTo>
                    <a:pt x="85" y="19"/>
                    <a:pt x="57" y="35"/>
                    <a:pt x="44" y="67"/>
                  </a:cubicBezTo>
                  <a:cubicBezTo>
                    <a:pt x="0" y="219"/>
                    <a:pt x="0" y="380"/>
                    <a:pt x="49" y="531"/>
                  </a:cubicBezTo>
                  <a:cubicBezTo>
                    <a:pt x="58" y="558"/>
                    <a:pt x="81" y="569"/>
                    <a:pt x="104" y="569"/>
                  </a:cubicBezTo>
                  <a:cubicBezTo>
                    <a:pt x="139" y="569"/>
                    <a:pt x="175" y="541"/>
                    <a:pt x="166" y="497"/>
                  </a:cubicBezTo>
                  <a:cubicBezTo>
                    <a:pt x="137" y="384"/>
                    <a:pt x="137" y="267"/>
                    <a:pt x="166" y="155"/>
                  </a:cubicBezTo>
                  <a:cubicBezTo>
                    <a:pt x="384" y="155"/>
                    <a:pt x="615" y="171"/>
                    <a:pt x="841" y="171"/>
                  </a:cubicBezTo>
                  <a:cubicBezTo>
                    <a:pt x="968" y="171"/>
                    <a:pt x="1094" y="166"/>
                    <a:pt x="1215" y="150"/>
                  </a:cubicBezTo>
                  <a:cubicBezTo>
                    <a:pt x="1268" y="272"/>
                    <a:pt x="1278" y="414"/>
                    <a:pt x="1234" y="545"/>
                  </a:cubicBezTo>
                  <a:cubicBezTo>
                    <a:pt x="1224" y="541"/>
                    <a:pt x="1215" y="541"/>
                    <a:pt x="1205" y="541"/>
                  </a:cubicBezTo>
                  <a:cubicBezTo>
                    <a:pt x="956" y="572"/>
                    <a:pt x="707" y="588"/>
                    <a:pt x="459" y="588"/>
                  </a:cubicBezTo>
                  <a:cubicBezTo>
                    <a:pt x="356" y="588"/>
                    <a:pt x="254" y="585"/>
                    <a:pt x="151" y="580"/>
                  </a:cubicBezTo>
                  <a:cubicBezTo>
                    <a:pt x="150" y="579"/>
                    <a:pt x="148" y="579"/>
                    <a:pt x="147" y="579"/>
                  </a:cubicBezTo>
                  <a:cubicBezTo>
                    <a:pt x="83" y="579"/>
                    <a:pt x="89" y="677"/>
                    <a:pt x="151" y="682"/>
                  </a:cubicBezTo>
                  <a:cubicBezTo>
                    <a:pt x="297" y="694"/>
                    <a:pt x="444" y="700"/>
                    <a:pt x="590" y="700"/>
                  </a:cubicBezTo>
                  <a:cubicBezTo>
                    <a:pt x="795" y="700"/>
                    <a:pt x="1000" y="688"/>
                    <a:pt x="1205" y="662"/>
                  </a:cubicBezTo>
                  <a:cubicBezTo>
                    <a:pt x="1234" y="658"/>
                    <a:pt x="1254" y="638"/>
                    <a:pt x="1259" y="614"/>
                  </a:cubicBezTo>
                  <a:cubicBezTo>
                    <a:pt x="1261" y="615"/>
                    <a:pt x="1264" y="615"/>
                    <a:pt x="1267" y="615"/>
                  </a:cubicBezTo>
                  <a:cubicBezTo>
                    <a:pt x="1280" y="615"/>
                    <a:pt x="1294" y="606"/>
                    <a:pt x="1302" y="594"/>
                  </a:cubicBezTo>
                  <a:cubicBezTo>
                    <a:pt x="1395" y="428"/>
                    <a:pt x="1400" y="223"/>
                    <a:pt x="1307" y="53"/>
                  </a:cubicBezTo>
                  <a:cubicBezTo>
                    <a:pt x="1299" y="30"/>
                    <a:pt x="1279" y="19"/>
                    <a:pt x="1260" y="19"/>
                  </a:cubicBezTo>
                  <a:cubicBezTo>
                    <a:pt x="1245" y="19"/>
                    <a:pt x="1230" y="26"/>
                    <a:pt x="1220" y="38"/>
                  </a:cubicBezTo>
                  <a:cubicBezTo>
                    <a:pt x="1096" y="11"/>
                    <a:pt x="965" y="0"/>
                    <a:pt x="83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760;p56">
              <a:extLst>
                <a:ext uri="{FF2B5EF4-FFF2-40B4-BE49-F238E27FC236}">
                  <a16:creationId xmlns:a16="http://schemas.microsoft.com/office/drawing/2014/main" id="{738E37AF-7D7D-9CB6-A646-91C458B8C39F}"/>
                </a:ext>
              </a:extLst>
            </p:cNvPr>
            <p:cNvSpPr/>
            <p:nvPr/>
          </p:nvSpPr>
          <p:spPr>
            <a:xfrm>
              <a:off x="6161518" y="2589039"/>
              <a:ext cx="39417" cy="17536"/>
            </a:xfrm>
            <a:custGeom>
              <a:avLst/>
              <a:gdLst/>
              <a:ahLst/>
              <a:cxnLst/>
              <a:rect l="l" t="t" r="r" b="b"/>
              <a:pathLst>
                <a:path w="1533" h="682" extrusionOk="0">
                  <a:moveTo>
                    <a:pt x="1317" y="108"/>
                  </a:moveTo>
                  <a:cubicBezTo>
                    <a:pt x="1322" y="186"/>
                    <a:pt x="1352" y="259"/>
                    <a:pt x="1352" y="342"/>
                  </a:cubicBezTo>
                  <a:cubicBezTo>
                    <a:pt x="1352" y="410"/>
                    <a:pt x="1347" y="478"/>
                    <a:pt x="1327" y="547"/>
                  </a:cubicBezTo>
                  <a:cubicBezTo>
                    <a:pt x="1322" y="542"/>
                    <a:pt x="1317" y="537"/>
                    <a:pt x="1308" y="532"/>
                  </a:cubicBezTo>
                  <a:cubicBezTo>
                    <a:pt x="1185" y="523"/>
                    <a:pt x="1060" y="517"/>
                    <a:pt x="936" y="517"/>
                  </a:cubicBezTo>
                  <a:cubicBezTo>
                    <a:pt x="868" y="517"/>
                    <a:pt x="800" y="519"/>
                    <a:pt x="732" y="522"/>
                  </a:cubicBezTo>
                  <a:lnTo>
                    <a:pt x="454" y="527"/>
                  </a:lnTo>
                  <a:cubicBezTo>
                    <a:pt x="439" y="527"/>
                    <a:pt x="259" y="537"/>
                    <a:pt x="166" y="552"/>
                  </a:cubicBezTo>
                  <a:cubicBezTo>
                    <a:pt x="171" y="537"/>
                    <a:pt x="161" y="522"/>
                    <a:pt x="152" y="512"/>
                  </a:cubicBezTo>
                  <a:lnTo>
                    <a:pt x="142" y="508"/>
                  </a:lnTo>
                  <a:cubicBezTo>
                    <a:pt x="152" y="444"/>
                    <a:pt x="157" y="376"/>
                    <a:pt x="157" y="308"/>
                  </a:cubicBezTo>
                  <a:cubicBezTo>
                    <a:pt x="166" y="249"/>
                    <a:pt x="176" y="195"/>
                    <a:pt x="176" y="137"/>
                  </a:cubicBezTo>
                  <a:cubicBezTo>
                    <a:pt x="257" y="162"/>
                    <a:pt x="343" y="169"/>
                    <a:pt x="430" y="169"/>
                  </a:cubicBezTo>
                  <a:cubicBezTo>
                    <a:pt x="532" y="169"/>
                    <a:pt x="635" y="159"/>
                    <a:pt x="732" y="156"/>
                  </a:cubicBezTo>
                  <a:cubicBezTo>
                    <a:pt x="756" y="157"/>
                    <a:pt x="781" y="157"/>
                    <a:pt x="805" y="157"/>
                  </a:cubicBezTo>
                  <a:cubicBezTo>
                    <a:pt x="972" y="157"/>
                    <a:pt x="1142" y="143"/>
                    <a:pt x="1308" y="117"/>
                  </a:cubicBezTo>
                  <a:cubicBezTo>
                    <a:pt x="1313" y="117"/>
                    <a:pt x="1313" y="108"/>
                    <a:pt x="1317" y="108"/>
                  </a:cubicBezTo>
                  <a:close/>
                  <a:moveTo>
                    <a:pt x="996" y="0"/>
                  </a:moveTo>
                  <a:cubicBezTo>
                    <a:pt x="893" y="0"/>
                    <a:pt x="791" y="5"/>
                    <a:pt x="688" y="15"/>
                  </a:cubicBezTo>
                  <a:cubicBezTo>
                    <a:pt x="513" y="25"/>
                    <a:pt x="327" y="10"/>
                    <a:pt x="166" y="78"/>
                  </a:cubicBezTo>
                  <a:cubicBezTo>
                    <a:pt x="156" y="66"/>
                    <a:pt x="143" y="59"/>
                    <a:pt x="130" y="59"/>
                  </a:cubicBezTo>
                  <a:cubicBezTo>
                    <a:pt x="119" y="59"/>
                    <a:pt x="107" y="64"/>
                    <a:pt x="98" y="74"/>
                  </a:cubicBezTo>
                  <a:cubicBezTo>
                    <a:pt x="20" y="171"/>
                    <a:pt x="0" y="395"/>
                    <a:pt x="59" y="517"/>
                  </a:cubicBezTo>
                  <a:cubicBezTo>
                    <a:pt x="30" y="542"/>
                    <a:pt x="30" y="581"/>
                    <a:pt x="54" y="605"/>
                  </a:cubicBezTo>
                  <a:cubicBezTo>
                    <a:pt x="106" y="668"/>
                    <a:pt x="205" y="682"/>
                    <a:pt x="306" y="682"/>
                  </a:cubicBezTo>
                  <a:cubicBezTo>
                    <a:pt x="385" y="682"/>
                    <a:pt x="466" y="673"/>
                    <a:pt x="527" y="673"/>
                  </a:cubicBezTo>
                  <a:cubicBezTo>
                    <a:pt x="534" y="673"/>
                    <a:pt x="541" y="673"/>
                    <a:pt x="547" y="673"/>
                  </a:cubicBezTo>
                  <a:cubicBezTo>
                    <a:pt x="685" y="673"/>
                    <a:pt x="828" y="681"/>
                    <a:pt x="970" y="681"/>
                  </a:cubicBezTo>
                  <a:cubicBezTo>
                    <a:pt x="1084" y="681"/>
                    <a:pt x="1197" y="676"/>
                    <a:pt x="1308" y="659"/>
                  </a:cubicBezTo>
                  <a:lnTo>
                    <a:pt x="1313" y="659"/>
                  </a:lnTo>
                  <a:cubicBezTo>
                    <a:pt x="1319" y="666"/>
                    <a:pt x="1328" y="669"/>
                    <a:pt x="1337" y="669"/>
                  </a:cubicBezTo>
                  <a:cubicBezTo>
                    <a:pt x="1347" y="669"/>
                    <a:pt x="1356" y="664"/>
                    <a:pt x="1361" y="654"/>
                  </a:cubicBezTo>
                  <a:cubicBezTo>
                    <a:pt x="1454" y="488"/>
                    <a:pt x="1532" y="205"/>
                    <a:pt x="1396" y="39"/>
                  </a:cubicBezTo>
                  <a:cubicBezTo>
                    <a:pt x="1388" y="32"/>
                    <a:pt x="1377" y="28"/>
                    <a:pt x="1366" y="28"/>
                  </a:cubicBezTo>
                  <a:cubicBezTo>
                    <a:pt x="1355" y="28"/>
                    <a:pt x="1344" y="32"/>
                    <a:pt x="1337" y="39"/>
                  </a:cubicBezTo>
                  <a:cubicBezTo>
                    <a:pt x="1332" y="30"/>
                    <a:pt x="1322" y="20"/>
                    <a:pt x="1308" y="15"/>
                  </a:cubicBezTo>
                  <a:cubicBezTo>
                    <a:pt x="1203" y="5"/>
                    <a:pt x="1099" y="0"/>
                    <a:pt x="99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761;p56">
              <a:extLst>
                <a:ext uri="{FF2B5EF4-FFF2-40B4-BE49-F238E27FC236}">
                  <a16:creationId xmlns:a16="http://schemas.microsoft.com/office/drawing/2014/main" id="{20AB0AD2-A3DB-986F-3FA1-999CAB4F0388}"/>
                </a:ext>
              </a:extLst>
            </p:cNvPr>
            <p:cNvSpPr/>
            <p:nvPr/>
          </p:nvSpPr>
          <p:spPr>
            <a:xfrm>
              <a:off x="6211426" y="2486472"/>
              <a:ext cx="37283" cy="20930"/>
            </a:xfrm>
            <a:custGeom>
              <a:avLst/>
              <a:gdLst/>
              <a:ahLst/>
              <a:cxnLst/>
              <a:rect l="l" t="t" r="r" b="b"/>
              <a:pathLst>
                <a:path w="1450" h="814" extrusionOk="0">
                  <a:moveTo>
                    <a:pt x="427" y="118"/>
                  </a:moveTo>
                  <a:cubicBezTo>
                    <a:pt x="700" y="118"/>
                    <a:pt x="971" y="132"/>
                    <a:pt x="1245" y="156"/>
                  </a:cubicBezTo>
                  <a:cubicBezTo>
                    <a:pt x="1259" y="209"/>
                    <a:pt x="1279" y="263"/>
                    <a:pt x="1289" y="321"/>
                  </a:cubicBezTo>
                  <a:cubicBezTo>
                    <a:pt x="1308" y="419"/>
                    <a:pt x="1313" y="521"/>
                    <a:pt x="1298" y="624"/>
                  </a:cubicBezTo>
                  <a:cubicBezTo>
                    <a:pt x="1298" y="634"/>
                    <a:pt x="1298" y="648"/>
                    <a:pt x="1308" y="658"/>
                  </a:cubicBezTo>
                  <a:cubicBezTo>
                    <a:pt x="1298" y="653"/>
                    <a:pt x="1289" y="648"/>
                    <a:pt x="1284" y="648"/>
                  </a:cubicBezTo>
                  <a:cubicBezTo>
                    <a:pt x="1074" y="648"/>
                    <a:pt x="864" y="648"/>
                    <a:pt x="659" y="653"/>
                  </a:cubicBezTo>
                  <a:cubicBezTo>
                    <a:pt x="632" y="652"/>
                    <a:pt x="604" y="652"/>
                    <a:pt x="576" y="652"/>
                  </a:cubicBezTo>
                  <a:cubicBezTo>
                    <a:pt x="443" y="652"/>
                    <a:pt x="311" y="661"/>
                    <a:pt x="181" y="677"/>
                  </a:cubicBezTo>
                  <a:cubicBezTo>
                    <a:pt x="128" y="492"/>
                    <a:pt x="137" y="297"/>
                    <a:pt x="211" y="121"/>
                  </a:cubicBezTo>
                  <a:cubicBezTo>
                    <a:pt x="283" y="119"/>
                    <a:pt x="355" y="118"/>
                    <a:pt x="427" y="118"/>
                  </a:cubicBezTo>
                  <a:close/>
                  <a:moveTo>
                    <a:pt x="706" y="1"/>
                  </a:moveTo>
                  <a:cubicBezTo>
                    <a:pt x="523" y="1"/>
                    <a:pt x="340" y="7"/>
                    <a:pt x="157" y="19"/>
                  </a:cubicBezTo>
                  <a:cubicBezTo>
                    <a:pt x="142" y="19"/>
                    <a:pt x="133" y="24"/>
                    <a:pt x="123" y="38"/>
                  </a:cubicBezTo>
                  <a:cubicBezTo>
                    <a:pt x="108" y="43"/>
                    <a:pt x="98" y="53"/>
                    <a:pt x="93" y="63"/>
                  </a:cubicBezTo>
                  <a:cubicBezTo>
                    <a:pt x="1" y="268"/>
                    <a:pt x="1" y="502"/>
                    <a:pt x="98" y="707"/>
                  </a:cubicBezTo>
                  <a:cubicBezTo>
                    <a:pt x="79" y="726"/>
                    <a:pt x="89" y="760"/>
                    <a:pt x="113" y="765"/>
                  </a:cubicBezTo>
                  <a:cubicBezTo>
                    <a:pt x="227" y="800"/>
                    <a:pt x="346" y="806"/>
                    <a:pt x="466" y="806"/>
                  </a:cubicBezTo>
                  <a:cubicBezTo>
                    <a:pt x="531" y="806"/>
                    <a:pt x="596" y="804"/>
                    <a:pt x="659" y="804"/>
                  </a:cubicBezTo>
                  <a:cubicBezTo>
                    <a:pt x="864" y="809"/>
                    <a:pt x="1074" y="814"/>
                    <a:pt x="1284" y="814"/>
                  </a:cubicBezTo>
                  <a:cubicBezTo>
                    <a:pt x="1357" y="809"/>
                    <a:pt x="1386" y="712"/>
                    <a:pt x="1328" y="663"/>
                  </a:cubicBezTo>
                  <a:lnTo>
                    <a:pt x="1328" y="663"/>
                  </a:lnTo>
                  <a:cubicBezTo>
                    <a:pt x="1335" y="669"/>
                    <a:pt x="1344" y="672"/>
                    <a:pt x="1352" y="672"/>
                  </a:cubicBezTo>
                  <a:cubicBezTo>
                    <a:pt x="1371" y="672"/>
                    <a:pt x="1389" y="658"/>
                    <a:pt x="1396" y="638"/>
                  </a:cubicBezTo>
                  <a:cubicBezTo>
                    <a:pt x="1430" y="453"/>
                    <a:pt x="1449" y="175"/>
                    <a:pt x="1323" y="19"/>
                  </a:cubicBezTo>
                  <a:cubicBezTo>
                    <a:pt x="1313" y="9"/>
                    <a:pt x="1301" y="4"/>
                    <a:pt x="1289" y="4"/>
                  </a:cubicBezTo>
                  <a:cubicBezTo>
                    <a:pt x="1276" y="4"/>
                    <a:pt x="1264" y="9"/>
                    <a:pt x="1254" y="19"/>
                  </a:cubicBezTo>
                  <a:cubicBezTo>
                    <a:pt x="1071" y="7"/>
                    <a:pt x="889" y="1"/>
                    <a:pt x="70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762;p56">
              <a:extLst>
                <a:ext uri="{FF2B5EF4-FFF2-40B4-BE49-F238E27FC236}">
                  <a16:creationId xmlns:a16="http://schemas.microsoft.com/office/drawing/2014/main" id="{FED857A0-C7F5-75B7-26A6-E51C78E9A08E}"/>
                </a:ext>
              </a:extLst>
            </p:cNvPr>
            <p:cNvSpPr/>
            <p:nvPr/>
          </p:nvSpPr>
          <p:spPr>
            <a:xfrm>
              <a:off x="6209935" y="2523035"/>
              <a:ext cx="36152" cy="20364"/>
            </a:xfrm>
            <a:custGeom>
              <a:avLst/>
              <a:gdLst/>
              <a:ahLst/>
              <a:cxnLst/>
              <a:rect l="l" t="t" r="r" b="b"/>
              <a:pathLst>
                <a:path w="1406" h="792" extrusionOk="0">
                  <a:moveTo>
                    <a:pt x="303" y="124"/>
                  </a:moveTo>
                  <a:cubicBezTo>
                    <a:pt x="400" y="142"/>
                    <a:pt x="501" y="152"/>
                    <a:pt x="600" y="152"/>
                  </a:cubicBezTo>
                  <a:cubicBezTo>
                    <a:pt x="634" y="152"/>
                    <a:pt x="669" y="151"/>
                    <a:pt x="703" y="148"/>
                  </a:cubicBezTo>
                  <a:cubicBezTo>
                    <a:pt x="783" y="153"/>
                    <a:pt x="862" y="155"/>
                    <a:pt x="941" y="155"/>
                  </a:cubicBezTo>
                  <a:cubicBezTo>
                    <a:pt x="1020" y="155"/>
                    <a:pt x="1098" y="153"/>
                    <a:pt x="1176" y="148"/>
                  </a:cubicBezTo>
                  <a:cubicBezTo>
                    <a:pt x="1249" y="304"/>
                    <a:pt x="1268" y="475"/>
                    <a:pt x="1229" y="636"/>
                  </a:cubicBezTo>
                  <a:cubicBezTo>
                    <a:pt x="1137" y="633"/>
                    <a:pt x="1045" y="632"/>
                    <a:pt x="953" y="632"/>
                  </a:cubicBezTo>
                  <a:cubicBezTo>
                    <a:pt x="689" y="632"/>
                    <a:pt x="425" y="642"/>
                    <a:pt x="161" y="660"/>
                  </a:cubicBezTo>
                  <a:cubicBezTo>
                    <a:pt x="166" y="655"/>
                    <a:pt x="166" y="650"/>
                    <a:pt x="171" y="641"/>
                  </a:cubicBezTo>
                  <a:lnTo>
                    <a:pt x="171" y="387"/>
                  </a:lnTo>
                  <a:cubicBezTo>
                    <a:pt x="171" y="309"/>
                    <a:pt x="142" y="187"/>
                    <a:pt x="249" y="177"/>
                  </a:cubicBezTo>
                  <a:cubicBezTo>
                    <a:pt x="278" y="172"/>
                    <a:pt x="298" y="148"/>
                    <a:pt x="303" y="124"/>
                  </a:cubicBezTo>
                  <a:close/>
                  <a:moveTo>
                    <a:pt x="1028" y="1"/>
                  </a:moveTo>
                  <a:cubicBezTo>
                    <a:pt x="920" y="1"/>
                    <a:pt x="809" y="9"/>
                    <a:pt x="703" y="11"/>
                  </a:cubicBezTo>
                  <a:cubicBezTo>
                    <a:pt x="643" y="11"/>
                    <a:pt x="583" y="9"/>
                    <a:pt x="523" y="9"/>
                  </a:cubicBezTo>
                  <a:cubicBezTo>
                    <a:pt x="426" y="9"/>
                    <a:pt x="330" y="16"/>
                    <a:pt x="239" y="55"/>
                  </a:cubicBezTo>
                  <a:cubicBezTo>
                    <a:pt x="227" y="50"/>
                    <a:pt x="214" y="48"/>
                    <a:pt x="201" y="48"/>
                  </a:cubicBezTo>
                  <a:cubicBezTo>
                    <a:pt x="138" y="48"/>
                    <a:pt x="73" y="103"/>
                    <a:pt x="49" y="168"/>
                  </a:cubicBezTo>
                  <a:cubicBezTo>
                    <a:pt x="0" y="309"/>
                    <a:pt x="64" y="509"/>
                    <a:pt x="83" y="655"/>
                  </a:cubicBezTo>
                  <a:cubicBezTo>
                    <a:pt x="83" y="665"/>
                    <a:pt x="93" y="675"/>
                    <a:pt x="108" y="680"/>
                  </a:cubicBezTo>
                  <a:cubicBezTo>
                    <a:pt x="83" y="709"/>
                    <a:pt x="103" y="758"/>
                    <a:pt x="142" y="758"/>
                  </a:cubicBezTo>
                  <a:cubicBezTo>
                    <a:pt x="408" y="782"/>
                    <a:pt x="674" y="791"/>
                    <a:pt x="941" y="791"/>
                  </a:cubicBezTo>
                  <a:cubicBezTo>
                    <a:pt x="1050" y="791"/>
                    <a:pt x="1159" y="790"/>
                    <a:pt x="1268" y="787"/>
                  </a:cubicBezTo>
                  <a:cubicBezTo>
                    <a:pt x="1332" y="782"/>
                    <a:pt x="1366" y="699"/>
                    <a:pt x="1317" y="655"/>
                  </a:cubicBezTo>
                  <a:cubicBezTo>
                    <a:pt x="1405" y="475"/>
                    <a:pt x="1395" y="265"/>
                    <a:pt x="1293" y="94"/>
                  </a:cubicBezTo>
                  <a:cubicBezTo>
                    <a:pt x="1303" y="60"/>
                    <a:pt x="1283" y="26"/>
                    <a:pt x="1249" y="16"/>
                  </a:cubicBezTo>
                  <a:cubicBezTo>
                    <a:pt x="1177" y="4"/>
                    <a:pt x="1103" y="1"/>
                    <a:pt x="102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763;p56">
              <a:extLst>
                <a:ext uri="{FF2B5EF4-FFF2-40B4-BE49-F238E27FC236}">
                  <a16:creationId xmlns:a16="http://schemas.microsoft.com/office/drawing/2014/main" id="{6559455D-FC20-3240-7F6E-73C56B303409}"/>
                </a:ext>
              </a:extLst>
            </p:cNvPr>
            <p:cNvSpPr/>
            <p:nvPr/>
          </p:nvSpPr>
          <p:spPr>
            <a:xfrm>
              <a:off x="6210192" y="2555304"/>
              <a:ext cx="35252" cy="55848"/>
            </a:xfrm>
            <a:custGeom>
              <a:avLst/>
              <a:gdLst/>
              <a:ahLst/>
              <a:cxnLst/>
              <a:rect l="l" t="t" r="r" b="b"/>
              <a:pathLst>
                <a:path w="1371" h="2172" extrusionOk="0">
                  <a:moveTo>
                    <a:pt x="200" y="117"/>
                  </a:moveTo>
                  <a:lnTo>
                    <a:pt x="200" y="117"/>
                  </a:lnTo>
                  <a:cubicBezTo>
                    <a:pt x="331" y="142"/>
                    <a:pt x="462" y="153"/>
                    <a:pt x="592" y="153"/>
                  </a:cubicBezTo>
                  <a:cubicBezTo>
                    <a:pt x="618" y="153"/>
                    <a:pt x="643" y="152"/>
                    <a:pt x="668" y="151"/>
                  </a:cubicBezTo>
                  <a:cubicBezTo>
                    <a:pt x="807" y="159"/>
                    <a:pt x="945" y="169"/>
                    <a:pt x="1084" y="169"/>
                  </a:cubicBezTo>
                  <a:cubicBezTo>
                    <a:pt x="1126" y="169"/>
                    <a:pt x="1168" y="168"/>
                    <a:pt x="1210" y="166"/>
                  </a:cubicBezTo>
                  <a:lnTo>
                    <a:pt x="1210" y="166"/>
                  </a:lnTo>
                  <a:cubicBezTo>
                    <a:pt x="1122" y="420"/>
                    <a:pt x="1156" y="673"/>
                    <a:pt x="1171" y="937"/>
                  </a:cubicBezTo>
                  <a:cubicBezTo>
                    <a:pt x="1190" y="1298"/>
                    <a:pt x="1185" y="1659"/>
                    <a:pt x="1190" y="2020"/>
                  </a:cubicBezTo>
                  <a:cubicBezTo>
                    <a:pt x="1130" y="2009"/>
                    <a:pt x="1069" y="2005"/>
                    <a:pt x="1007" y="2005"/>
                  </a:cubicBezTo>
                  <a:cubicBezTo>
                    <a:pt x="898" y="2005"/>
                    <a:pt x="789" y="2016"/>
                    <a:pt x="683" y="2020"/>
                  </a:cubicBezTo>
                  <a:lnTo>
                    <a:pt x="678" y="2020"/>
                  </a:lnTo>
                  <a:cubicBezTo>
                    <a:pt x="651" y="2019"/>
                    <a:pt x="624" y="2018"/>
                    <a:pt x="597" y="2018"/>
                  </a:cubicBezTo>
                  <a:cubicBezTo>
                    <a:pt x="467" y="2018"/>
                    <a:pt x="334" y="2028"/>
                    <a:pt x="205" y="2044"/>
                  </a:cubicBezTo>
                  <a:cubicBezTo>
                    <a:pt x="249" y="1415"/>
                    <a:pt x="220" y="747"/>
                    <a:pt x="200" y="117"/>
                  </a:cubicBezTo>
                  <a:close/>
                  <a:moveTo>
                    <a:pt x="395" y="0"/>
                  </a:moveTo>
                  <a:cubicBezTo>
                    <a:pt x="303" y="0"/>
                    <a:pt x="212" y="7"/>
                    <a:pt x="127" y="34"/>
                  </a:cubicBezTo>
                  <a:cubicBezTo>
                    <a:pt x="107" y="39"/>
                    <a:pt x="98" y="59"/>
                    <a:pt x="107" y="78"/>
                  </a:cubicBezTo>
                  <a:cubicBezTo>
                    <a:pt x="107" y="83"/>
                    <a:pt x="102" y="83"/>
                    <a:pt x="102" y="88"/>
                  </a:cubicBezTo>
                  <a:cubicBezTo>
                    <a:pt x="29" y="742"/>
                    <a:pt x="0" y="1483"/>
                    <a:pt x="102" y="2137"/>
                  </a:cubicBezTo>
                  <a:cubicBezTo>
                    <a:pt x="107" y="2161"/>
                    <a:pt x="124" y="2171"/>
                    <a:pt x="143" y="2171"/>
                  </a:cubicBezTo>
                  <a:cubicBezTo>
                    <a:pt x="165" y="2171"/>
                    <a:pt x="190" y="2156"/>
                    <a:pt x="195" y="2132"/>
                  </a:cubicBezTo>
                  <a:cubicBezTo>
                    <a:pt x="330" y="2156"/>
                    <a:pt x="465" y="2167"/>
                    <a:pt x="600" y="2167"/>
                  </a:cubicBezTo>
                  <a:cubicBezTo>
                    <a:pt x="626" y="2167"/>
                    <a:pt x="652" y="2167"/>
                    <a:pt x="678" y="2166"/>
                  </a:cubicBezTo>
                  <a:cubicBezTo>
                    <a:pt x="744" y="2166"/>
                    <a:pt x="811" y="2168"/>
                    <a:pt x="878" y="2168"/>
                  </a:cubicBezTo>
                  <a:cubicBezTo>
                    <a:pt x="990" y="2168"/>
                    <a:pt x="1101" y="2162"/>
                    <a:pt x="1205" y="2132"/>
                  </a:cubicBezTo>
                  <a:cubicBezTo>
                    <a:pt x="1215" y="2127"/>
                    <a:pt x="1229" y="2117"/>
                    <a:pt x="1234" y="2103"/>
                  </a:cubicBezTo>
                  <a:cubicBezTo>
                    <a:pt x="1237" y="2103"/>
                    <a:pt x="1239" y="2103"/>
                    <a:pt x="1242" y="2103"/>
                  </a:cubicBezTo>
                  <a:cubicBezTo>
                    <a:pt x="1268" y="2103"/>
                    <a:pt x="1293" y="2080"/>
                    <a:pt x="1298" y="2054"/>
                  </a:cubicBezTo>
                  <a:cubicBezTo>
                    <a:pt x="1332" y="1732"/>
                    <a:pt x="1346" y="1410"/>
                    <a:pt x="1332" y="1083"/>
                  </a:cubicBezTo>
                  <a:cubicBezTo>
                    <a:pt x="1327" y="786"/>
                    <a:pt x="1254" y="464"/>
                    <a:pt x="1361" y="176"/>
                  </a:cubicBezTo>
                  <a:cubicBezTo>
                    <a:pt x="1371" y="151"/>
                    <a:pt x="1366" y="127"/>
                    <a:pt x="1351" y="108"/>
                  </a:cubicBezTo>
                  <a:cubicBezTo>
                    <a:pt x="1366" y="78"/>
                    <a:pt x="1346" y="39"/>
                    <a:pt x="1312" y="34"/>
                  </a:cubicBezTo>
                  <a:cubicBezTo>
                    <a:pt x="1164" y="16"/>
                    <a:pt x="1015" y="6"/>
                    <a:pt x="869" y="6"/>
                  </a:cubicBezTo>
                  <a:cubicBezTo>
                    <a:pt x="818" y="6"/>
                    <a:pt x="767" y="7"/>
                    <a:pt x="717" y="10"/>
                  </a:cubicBezTo>
                  <a:cubicBezTo>
                    <a:pt x="612" y="10"/>
                    <a:pt x="503" y="0"/>
                    <a:pt x="39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764;p56">
              <a:extLst>
                <a:ext uri="{FF2B5EF4-FFF2-40B4-BE49-F238E27FC236}">
                  <a16:creationId xmlns:a16="http://schemas.microsoft.com/office/drawing/2014/main" id="{35E69DD2-2D5A-68CA-D1FD-D8693157DD4B}"/>
                </a:ext>
              </a:extLst>
            </p:cNvPr>
            <p:cNvSpPr/>
            <p:nvPr/>
          </p:nvSpPr>
          <p:spPr>
            <a:xfrm>
              <a:off x="6073736" y="2394627"/>
              <a:ext cx="210971" cy="250800"/>
            </a:xfrm>
            <a:custGeom>
              <a:avLst/>
              <a:gdLst/>
              <a:ahLst/>
              <a:cxnLst/>
              <a:rect l="l" t="t" r="r" b="b"/>
              <a:pathLst>
                <a:path w="8205" h="9754" extrusionOk="0">
                  <a:moveTo>
                    <a:pt x="2123" y="173"/>
                  </a:moveTo>
                  <a:cubicBezTo>
                    <a:pt x="2834" y="173"/>
                    <a:pt x="3562" y="274"/>
                    <a:pt x="3912" y="274"/>
                  </a:cubicBezTo>
                  <a:cubicBezTo>
                    <a:pt x="4045" y="275"/>
                    <a:pt x="4178" y="275"/>
                    <a:pt x="4312" y="275"/>
                  </a:cubicBezTo>
                  <a:cubicBezTo>
                    <a:pt x="5204" y="275"/>
                    <a:pt x="6098" y="258"/>
                    <a:pt x="6985" y="181"/>
                  </a:cubicBezTo>
                  <a:cubicBezTo>
                    <a:pt x="6995" y="196"/>
                    <a:pt x="7009" y="206"/>
                    <a:pt x="7024" y="216"/>
                  </a:cubicBezTo>
                  <a:cubicBezTo>
                    <a:pt x="7736" y="508"/>
                    <a:pt x="7575" y="1923"/>
                    <a:pt x="7600" y="2508"/>
                  </a:cubicBezTo>
                  <a:cubicBezTo>
                    <a:pt x="7629" y="3201"/>
                    <a:pt x="7663" y="3893"/>
                    <a:pt x="7682" y="4586"/>
                  </a:cubicBezTo>
                  <a:cubicBezTo>
                    <a:pt x="7717" y="5420"/>
                    <a:pt x="8204" y="8971"/>
                    <a:pt x="7034" y="9342"/>
                  </a:cubicBezTo>
                  <a:cubicBezTo>
                    <a:pt x="7019" y="9337"/>
                    <a:pt x="7004" y="9332"/>
                    <a:pt x="6985" y="9332"/>
                  </a:cubicBezTo>
                  <a:cubicBezTo>
                    <a:pt x="5927" y="9361"/>
                    <a:pt x="4868" y="9444"/>
                    <a:pt x="3805" y="9483"/>
                  </a:cubicBezTo>
                  <a:cubicBezTo>
                    <a:pt x="3625" y="9490"/>
                    <a:pt x="2837" y="9560"/>
                    <a:pt x="2059" y="9560"/>
                  </a:cubicBezTo>
                  <a:cubicBezTo>
                    <a:pt x="1169" y="9560"/>
                    <a:pt x="291" y="9468"/>
                    <a:pt x="351" y="9083"/>
                  </a:cubicBezTo>
                  <a:cubicBezTo>
                    <a:pt x="356" y="9069"/>
                    <a:pt x="356" y="9059"/>
                    <a:pt x="351" y="9044"/>
                  </a:cubicBezTo>
                  <a:lnTo>
                    <a:pt x="351" y="9044"/>
                  </a:lnTo>
                  <a:cubicBezTo>
                    <a:pt x="727" y="9171"/>
                    <a:pt x="1200" y="9151"/>
                    <a:pt x="1585" y="9156"/>
                  </a:cubicBezTo>
                  <a:cubicBezTo>
                    <a:pt x="1619" y="9156"/>
                    <a:pt x="1619" y="9108"/>
                    <a:pt x="1585" y="9108"/>
                  </a:cubicBezTo>
                  <a:cubicBezTo>
                    <a:pt x="1260" y="9075"/>
                    <a:pt x="896" y="9004"/>
                    <a:pt x="557" y="9004"/>
                  </a:cubicBezTo>
                  <a:cubicBezTo>
                    <a:pt x="484" y="9004"/>
                    <a:pt x="412" y="9007"/>
                    <a:pt x="342" y="9015"/>
                  </a:cubicBezTo>
                  <a:cubicBezTo>
                    <a:pt x="337" y="8883"/>
                    <a:pt x="332" y="8751"/>
                    <a:pt x="332" y="8620"/>
                  </a:cubicBezTo>
                  <a:cubicBezTo>
                    <a:pt x="495" y="8608"/>
                    <a:pt x="658" y="8604"/>
                    <a:pt x="820" y="8604"/>
                  </a:cubicBezTo>
                  <a:cubicBezTo>
                    <a:pt x="936" y="8604"/>
                    <a:pt x="1051" y="8606"/>
                    <a:pt x="1166" y="8610"/>
                  </a:cubicBezTo>
                  <a:cubicBezTo>
                    <a:pt x="1200" y="8610"/>
                    <a:pt x="1200" y="8561"/>
                    <a:pt x="1166" y="8561"/>
                  </a:cubicBezTo>
                  <a:cubicBezTo>
                    <a:pt x="1059" y="8554"/>
                    <a:pt x="951" y="8550"/>
                    <a:pt x="843" y="8550"/>
                  </a:cubicBezTo>
                  <a:cubicBezTo>
                    <a:pt x="671" y="8550"/>
                    <a:pt x="500" y="8560"/>
                    <a:pt x="332" y="8581"/>
                  </a:cubicBezTo>
                  <a:cubicBezTo>
                    <a:pt x="327" y="8415"/>
                    <a:pt x="327" y="8249"/>
                    <a:pt x="322" y="8083"/>
                  </a:cubicBezTo>
                  <a:lnTo>
                    <a:pt x="322" y="8083"/>
                  </a:lnTo>
                  <a:cubicBezTo>
                    <a:pt x="468" y="8095"/>
                    <a:pt x="615" y="8102"/>
                    <a:pt x="761" y="8102"/>
                  </a:cubicBezTo>
                  <a:cubicBezTo>
                    <a:pt x="907" y="8102"/>
                    <a:pt x="1054" y="8095"/>
                    <a:pt x="1200" y="8083"/>
                  </a:cubicBezTo>
                  <a:cubicBezTo>
                    <a:pt x="1233" y="8083"/>
                    <a:pt x="1234" y="8034"/>
                    <a:pt x="1204" y="8034"/>
                  </a:cubicBezTo>
                  <a:cubicBezTo>
                    <a:pt x="1203" y="8034"/>
                    <a:pt x="1201" y="8034"/>
                    <a:pt x="1200" y="8034"/>
                  </a:cubicBezTo>
                  <a:cubicBezTo>
                    <a:pt x="1039" y="8040"/>
                    <a:pt x="879" y="8044"/>
                    <a:pt x="718" y="8044"/>
                  </a:cubicBezTo>
                  <a:cubicBezTo>
                    <a:pt x="586" y="8044"/>
                    <a:pt x="454" y="8041"/>
                    <a:pt x="322" y="8034"/>
                  </a:cubicBezTo>
                  <a:cubicBezTo>
                    <a:pt x="317" y="7869"/>
                    <a:pt x="317" y="7703"/>
                    <a:pt x="312" y="7537"/>
                  </a:cubicBezTo>
                  <a:cubicBezTo>
                    <a:pt x="556" y="7502"/>
                    <a:pt x="800" y="7485"/>
                    <a:pt x="1046" y="7485"/>
                  </a:cubicBezTo>
                  <a:cubicBezTo>
                    <a:pt x="1144" y="7485"/>
                    <a:pt x="1243" y="7487"/>
                    <a:pt x="1341" y="7493"/>
                  </a:cubicBezTo>
                  <a:cubicBezTo>
                    <a:pt x="1385" y="7493"/>
                    <a:pt x="1385" y="7430"/>
                    <a:pt x="1341" y="7425"/>
                  </a:cubicBezTo>
                  <a:cubicBezTo>
                    <a:pt x="1236" y="7416"/>
                    <a:pt x="1131" y="7411"/>
                    <a:pt x="1026" y="7411"/>
                  </a:cubicBezTo>
                  <a:cubicBezTo>
                    <a:pt x="787" y="7411"/>
                    <a:pt x="550" y="7434"/>
                    <a:pt x="312" y="7478"/>
                  </a:cubicBezTo>
                  <a:cubicBezTo>
                    <a:pt x="312" y="7293"/>
                    <a:pt x="312" y="7103"/>
                    <a:pt x="307" y="6917"/>
                  </a:cubicBezTo>
                  <a:lnTo>
                    <a:pt x="307" y="6917"/>
                  </a:lnTo>
                  <a:cubicBezTo>
                    <a:pt x="420" y="6920"/>
                    <a:pt x="531" y="6923"/>
                    <a:pt x="641" y="6923"/>
                  </a:cubicBezTo>
                  <a:cubicBezTo>
                    <a:pt x="722" y="6923"/>
                    <a:pt x="803" y="6922"/>
                    <a:pt x="883" y="6917"/>
                  </a:cubicBezTo>
                  <a:cubicBezTo>
                    <a:pt x="912" y="6913"/>
                    <a:pt x="912" y="6874"/>
                    <a:pt x="883" y="6869"/>
                  </a:cubicBezTo>
                  <a:cubicBezTo>
                    <a:pt x="803" y="6865"/>
                    <a:pt x="721" y="6863"/>
                    <a:pt x="640" y="6863"/>
                  </a:cubicBezTo>
                  <a:cubicBezTo>
                    <a:pt x="529" y="6863"/>
                    <a:pt x="417" y="6866"/>
                    <a:pt x="307" y="6869"/>
                  </a:cubicBezTo>
                  <a:lnTo>
                    <a:pt x="307" y="6488"/>
                  </a:lnTo>
                  <a:cubicBezTo>
                    <a:pt x="312" y="6493"/>
                    <a:pt x="312" y="6493"/>
                    <a:pt x="317" y="6498"/>
                  </a:cubicBezTo>
                  <a:cubicBezTo>
                    <a:pt x="444" y="6523"/>
                    <a:pt x="580" y="6534"/>
                    <a:pt x="716" y="6534"/>
                  </a:cubicBezTo>
                  <a:cubicBezTo>
                    <a:pt x="920" y="6534"/>
                    <a:pt x="1127" y="6511"/>
                    <a:pt x="1317" y="6479"/>
                  </a:cubicBezTo>
                  <a:cubicBezTo>
                    <a:pt x="1356" y="6474"/>
                    <a:pt x="1346" y="6410"/>
                    <a:pt x="1307" y="6410"/>
                  </a:cubicBezTo>
                  <a:cubicBezTo>
                    <a:pt x="981" y="6430"/>
                    <a:pt x="644" y="6415"/>
                    <a:pt x="327" y="6449"/>
                  </a:cubicBezTo>
                  <a:cubicBezTo>
                    <a:pt x="317" y="6449"/>
                    <a:pt x="312" y="6454"/>
                    <a:pt x="307" y="6454"/>
                  </a:cubicBezTo>
                  <a:lnTo>
                    <a:pt x="307" y="6000"/>
                  </a:lnTo>
                  <a:cubicBezTo>
                    <a:pt x="387" y="5990"/>
                    <a:pt x="467" y="5985"/>
                    <a:pt x="547" y="5985"/>
                  </a:cubicBezTo>
                  <a:cubicBezTo>
                    <a:pt x="659" y="5985"/>
                    <a:pt x="770" y="5995"/>
                    <a:pt x="878" y="6015"/>
                  </a:cubicBezTo>
                  <a:cubicBezTo>
                    <a:pt x="881" y="6016"/>
                    <a:pt x="884" y="6016"/>
                    <a:pt x="887" y="6016"/>
                  </a:cubicBezTo>
                  <a:cubicBezTo>
                    <a:pt x="920" y="6016"/>
                    <a:pt x="933" y="5966"/>
                    <a:pt x="893" y="5957"/>
                  </a:cubicBezTo>
                  <a:cubicBezTo>
                    <a:pt x="788" y="5927"/>
                    <a:pt x="681" y="5912"/>
                    <a:pt x="572" y="5912"/>
                  </a:cubicBezTo>
                  <a:cubicBezTo>
                    <a:pt x="484" y="5912"/>
                    <a:pt x="395" y="5922"/>
                    <a:pt x="307" y="5942"/>
                  </a:cubicBezTo>
                  <a:lnTo>
                    <a:pt x="307" y="5220"/>
                  </a:lnTo>
                  <a:cubicBezTo>
                    <a:pt x="467" y="5240"/>
                    <a:pt x="626" y="5250"/>
                    <a:pt x="785" y="5250"/>
                  </a:cubicBezTo>
                  <a:cubicBezTo>
                    <a:pt x="899" y="5250"/>
                    <a:pt x="1013" y="5245"/>
                    <a:pt x="1127" y="5235"/>
                  </a:cubicBezTo>
                  <a:cubicBezTo>
                    <a:pt x="1164" y="5235"/>
                    <a:pt x="1166" y="5181"/>
                    <a:pt x="1131" y="5181"/>
                  </a:cubicBezTo>
                  <a:cubicBezTo>
                    <a:pt x="1130" y="5181"/>
                    <a:pt x="1128" y="5181"/>
                    <a:pt x="1127" y="5181"/>
                  </a:cubicBezTo>
                  <a:cubicBezTo>
                    <a:pt x="1040" y="5184"/>
                    <a:pt x="954" y="5186"/>
                    <a:pt x="867" y="5186"/>
                  </a:cubicBezTo>
                  <a:cubicBezTo>
                    <a:pt x="681" y="5186"/>
                    <a:pt x="494" y="5178"/>
                    <a:pt x="307" y="5162"/>
                  </a:cubicBezTo>
                  <a:cubicBezTo>
                    <a:pt x="307" y="4991"/>
                    <a:pt x="307" y="4815"/>
                    <a:pt x="312" y="4640"/>
                  </a:cubicBezTo>
                  <a:cubicBezTo>
                    <a:pt x="439" y="4640"/>
                    <a:pt x="566" y="4642"/>
                    <a:pt x="693" y="4642"/>
                  </a:cubicBezTo>
                  <a:cubicBezTo>
                    <a:pt x="756" y="4642"/>
                    <a:pt x="820" y="4641"/>
                    <a:pt x="883" y="4640"/>
                  </a:cubicBezTo>
                  <a:cubicBezTo>
                    <a:pt x="912" y="4640"/>
                    <a:pt x="912" y="4596"/>
                    <a:pt x="883" y="4596"/>
                  </a:cubicBezTo>
                  <a:cubicBezTo>
                    <a:pt x="803" y="4592"/>
                    <a:pt x="722" y="4590"/>
                    <a:pt x="642" y="4590"/>
                  </a:cubicBezTo>
                  <a:cubicBezTo>
                    <a:pt x="532" y="4590"/>
                    <a:pt x="422" y="4593"/>
                    <a:pt x="312" y="4596"/>
                  </a:cubicBezTo>
                  <a:cubicBezTo>
                    <a:pt x="312" y="4410"/>
                    <a:pt x="312" y="4235"/>
                    <a:pt x="317" y="4054"/>
                  </a:cubicBezTo>
                  <a:cubicBezTo>
                    <a:pt x="566" y="4079"/>
                    <a:pt x="810" y="4113"/>
                    <a:pt x="1059" y="4123"/>
                  </a:cubicBezTo>
                  <a:cubicBezTo>
                    <a:pt x="1093" y="4123"/>
                    <a:pt x="1102" y="4069"/>
                    <a:pt x="1068" y="4064"/>
                  </a:cubicBezTo>
                  <a:cubicBezTo>
                    <a:pt x="820" y="4030"/>
                    <a:pt x="566" y="4010"/>
                    <a:pt x="317" y="3991"/>
                  </a:cubicBezTo>
                  <a:cubicBezTo>
                    <a:pt x="317" y="3747"/>
                    <a:pt x="322" y="3503"/>
                    <a:pt x="327" y="3254"/>
                  </a:cubicBezTo>
                  <a:cubicBezTo>
                    <a:pt x="410" y="3274"/>
                    <a:pt x="498" y="3293"/>
                    <a:pt x="590" y="3303"/>
                  </a:cubicBezTo>
                  <a:cubicBezTo>
                    <a:pt x="590" y="3308"/>
                    <a:pt x="595" y="3313"/>
                    <a:pt x="600" y="3313"/>
                  </a:cubicBezTo>
                  <a:cubicBezTo>
                    <a:pt x="704" y="3313"/>
                    <a:pt x="806" y="3317"/>
                    <a:pt x="907" y="3317"/>
                  </a:cubicBezTo>
                  <a:cubicBezTo>
                    <a:pt x="958" y="3317"/>
                    <a:pt x="1008" y="3316"/>
                    <a:pt x="1059" y="3313"/>
                  </a:cubicBezTo>
                  <a:cubicBezTo>
                    <a:pt x="1088" y="3308"/>
                    <a:pt x="1088" y="3264"/>
                    <a:pt x="1059" y="3259"/>
                  </a:cubicBezTo>
                  <a:cubicBezTo>
                    <a:pt x="1018" y="3258"/>
                    <a:pt x="977" y="3257"/>
                    <a:pt x="937" y="3257"/>
                  </a:cubicBezTo>
                  <a:cubicBezTo>
                    <a:pt x="855" y="3257"/>
                    <a:pt x="774" y="3259"/>
                    <a:pt x="693" y="3259"/>
                  </a:cubicBezTo>
                  <a:cubicBezTo>
                    <a:pt x="571" y="3235"/>
                    <a:pt x="449" y="3220"/>
                    <a:pt x="322" y="3215"/>
                  </a:cubicBezTo>
                  <a:cubicBezTo>
                    <a:pt x="322" y="3084"/>
                    <a:pt x="327" y="2952"/>
                    <a:pt x="327" y="2820"/>
                  </a:cubicBezTo>
                  <a:cubicBezTo>
                    <a:pt x="488" y="2825"/>
                    <a:pt x="649" y="2830"/>
                    <a:pt x="810" y="2830"/>
                  </a:cubicBezTo>
                  <a:cubicBezTo>
                    <a:pt x="859" y="2830"/>
                    <a:pt x="859" y="2757"/>
                    <a:pt x="810" y="2757"/>
                  </a:cubicBezTo>
                  <a:cubicBezTo>
                    <a:pt x="779" y="2756"/>
                    <a:pt x="748" y="2756"/>
                    <a:pt x="718" y="2756"/>
                  </a:cubicBezTo>
                  <a:cubicBezTo>
                    <a:pt x="587" y="2756"/>
                    <a:pt x="457" y="2763"/>
                    <a:pt x="327" y="2767"/>
                  </a:cubicBezTo>
                  <a:cubicBezTo>
                    <a:pt x="327" y="2552"/>
                    <a:pt x="332" y="2333"/>
                    <a:pt x="337" y="2118"/>
                  </a:cubicBezTo>
                  <a:cubicBezTo>
                    <a:pt x="424" y="2126"/>
                    <a:pt x="515" y="2133"/>
                    <a:pt x="607" y="2133"/>
                  </a:cubicBezTo>
                  <a:cubicBezTo>
                    <a:pt x="727" y="2133"/>
                    <a:pt x="848" y="2122"/>
                    <a:pt x="961" y="2089"/>
                  </a:cubicBezTo>
                  <a:cubicBezTo>
                    <a:pt x="994" y="2079"/>
                    <a:pt x="991" y="2030"/>
                    <a:pt x="956" y="2030"/>
                  </a:cubicBezTo>
                  <a:cubicBezTo>
                    <a:pt x="955" y="2030"/>
                    <a:pt x="953" y="2030"/>
                    <a:pt x="951" y="2030"/>
                  </a:cubicBezTo>
                  <a:cubicBezTo>
                    <a:pt x="767" y="2039"/>
                    <a:pt x="595" y="2066"/>
                    <a:pt x="413" y="2066"/>
                  </a:cubicBezTo>
                  <a:cubicBezTo>
                    <a:pt x="388" y="2066"/>
                    <a:pt x="362" y="2065"/>
                    <a:pt x="337" y="2064"/>
                  </a:cubicBezTo>
                  <a:cubicBezTo>
                    <a:pt x="337" y="1854"/>
                    <a:pt x="342" y="1640"/>
                    <a:pt x="342" y="1425"/>
                  </a:cubicBezTo>
                  <a:cubicBezTo>
                    <a:pt x="418" y="1428"/>
                    <a:pt x="495" y="1431"/>
                    <a:pt x="573" y="1431"/>
                  </a:cubicBezTo>
                  <a:cubicBezTo>
                    <a:pt x="629" y="1431"/>
                    <a:pt x="686" y="1429"/>
                    <a:pt x="742" y="1425"/>
                  </a:cubicBezTo>
                  <a:cubicBezTo>
                    <a:pt x="785" y="1425"/>
                    <a:pt x="785" y="1362"/>
                    <a:pt x="742" y="1362"/>
                  </a:cubicBezTo>
                  <a:cubicBezTo>
                    <a:pt x="686" y="1358"/>
                    <a:pt x="630" y="1356"/>
                    <a:pt x="574" y="1356"/>
                  </a:cubicBezTo>
                  <a:cubicBezTo>
                    <a:pt x="498" y="1356"/>
                    <a:pt x="420" y="1359"/>
                    <a:pt x="342" y="1362"/>
                  </a:cubicBezTo>
                  <a:cubicBezTo>
                    <a:pt x="342" y="1211"/>
                    <a:pt x="342" y="1064"/>
                    <a:pt x="346" y="918"/>
                  </a:cubicBezTo>
                  <a:cubicBezTo>
                    <a:pt x="350" y="918"/>
                    <a:pt x="353" y="920"/>
                    <a:pt x="356" y="920"/>
                  </a:cubicBezTo>
                  <a:cubicBezTo>
                    <a:pt x="358" y="920"/>
                    <a:pt x="359" y="920"/>
                    <a:pt x="361" y="918"/>
                  </a:cubicBezTo>
                  <a:cubicBezTo>
                    <a:pt x="477" y="903"/>
                    <a:pt x="593" y="895"/>
                    <a:pt x="709" y="895"/>
                  </a:cubicBezTo>
                  <a:cubicBezTo>
                    <a:pt x="778" y="895"/>
                    <a:pt x="848" y="898"/>
                    <a:pt x="917" y="903"/>
                  </a:cubicBezTo>
                  <a:cubicBezTo>
                    <a:pt x="961" y="903"/>
                    <a:pt x="956" y="840"/>
                    <a:pt x="917" y="835"/>
                  </a:cubicBezTo>
                  <a:cubicBezTo>
                    <a:pt x="844" y="828"/>
                    <a:pt x="771" y="824"/>
                    <a:pt x="698" y="824"/>
                  </a:cubicBezTo>
                  <a:cubicBezTo>
                    <a:pt x="581" y="824"/>
                    <a:pt x="465" y="834"/>
                    <a:pt x="351" y="855"/>
                  </a:cubicBezTo>
                  <a:cubicBezTo>
                    <a:pt x="535" y="303"/>
                    <a:pt x="1318" y="173"/>
                    <a:pt x="2123" y="173"/>
                  </a:cubicBezTo>
                  <a:close/>
                  <a:moveTo>
                    <a:pt x="7063" y="0"/>
                  </a:moveTo>
                  <a:cubicBezTo>
                    <a:pt x="7060" y="0"/>
                    <a:pt x="7056" y="0"/>
                    <a:pt x="7053" y="1"/>
                  </a:cubicBezTo>
                  <a:cubicBezTo>
                    <a:pt x="5863" y="14"/>
                    <a:pt x="4676" y="48"/>
                    <a:pt x="3489" y="48"/>
                  </a:cubicBezTo>
                  <a:cubicBezTo>
                    <a:pt x="2934" y="48"/>
                    <a:pt x="2380" y="41"/>
                    <a:pt x="1824" y="20"/>
                  </a:cubicBezTo>
                  <a:cubicBezTo>
                    <a:pt x="1733" y="17"/>
                    <a:pt x="1636" y="15"/>
                    <a:pt x="1537" y="15"/>
                  </a:cubicBezTo>
                  <a:cubicBezTo>
                    <a:pt x="1018" y="15"/>
                    <a:pt x="450" y="87"/>
                    <a:pt x="303" y="542"/>
                  </a:cubicBezTo>
                  <a:cubicBezTo>
                    <a:pt x="294" y="540"/>
                    <a:pt x="286" y="539"/>
                    <a:pt x="278" y="539"/>
                  </a:cubicBezTo>
                  <a:cubicBezTo>
                    <a:pt x="233" y="539"/>
                    <a:pt x="194" y="571"/>
                    <a:pt x="190" y="620"/>
                  </a:cubicBezTo>
                  <a:cubicBezTo>
                    <a:pt x="0" y="3415"/>
                    <a:pt x="29" y="6239"/>
                    <a:pt x="137" y="9039"/>
                  </a:cubicBezTo>
                  <a:cubicBezTo>
                    <a:pt x="137" y="9073"/>
                    <a:pt x="151" y="9103"/>
                    <a:pt x="181" y="9122"/>
                  </a:cubicBezTo>
                  <a:cubicBezTo>
                    <a:pt x="90" y="9675"/>
                    <a:pt x="655" y="9754"/>
                    <a:pt x="1150" y="9754"/>
                  </a:cubicBezTo>
                  <a:cubicBezTo>
                    <a:pt x="1324" y="9754"/>
                    <a:pt x="1489" y="9744"/>
                    <a:pt x="1615" y="9742"/>
                  </a:cubicBezTo>
                  <a:cubicBezTo>
                    <a:pt x="3351" y="9717"/>
                    <a:pt x="5102" y="9693"/>
                    <a:pt x="6834" y="9542"/>
                  </a:cubicBezTo>
                  <a:cubicBezTo>
                    <a:pt x="6846" y="9558"/>
                    <a:pt x="6868" y="9567"/>
                    <a:pt x="6889" y="9567"/>
                  </a:cubicBezTo>
                  <a:cubicBezTo>
                    <a:pt x="6894" y="9567"/>
                    <a:pt x="6898" y="9567"/>
                    <a:pt x="6902" y="9566"/>
                  </a:cubicBezTo>
                  <a:cubicBezTo>
                    <a:pt x="7473" y="9537"/>
                    <a:pt x="7795" y="9190"/>
                    <a:pt x="7926" y="8639"/>
                  </a:cubicBezTo>
                  <a:cubicBezTo>
                    <a:pt x="8200" y="7522"/>
                    <a:pt x="7961" y="6142"/>
                    <a:pt x="7926" y="5001"/>
                  </a:cubicBezTo>
                  <a:cubicBezTo>
                    <a:pt x="7882" y="3728"/>
                    <a:pt x="7921" y="2401"/>
                    <a:pt x="7756" y="1137"/>
                  </a:cubicBezTo>
                  <a:cubicBezTo>
                    <a:pt x="7697" y="640"/>
                    <a:pt x="7585" y="245"/>
                    <a:pt x="7122" y="35"/>
                  </a:cubicBezTo>
                  <a:cubicBezTo>
                    <a:pt x="7109" y="14"/>
                    <a:pt x="7085" y="0"/>
                    <a:pt x="706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9447831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300">
        <p159:morph option="byObject"/>
      </p:transition>
    </mc:Choice>
    <mc:Fallback>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19"/>
        <p:cNvGrpSpPr/>
        <p:nvPr/>
      </p:nvGrpSpPr>
      <p:grpSpPr>
        <a:xfrm>
          <a:off x="0" y="0"/>
          <a:ext cx="0" cy="0"/>
          <a:chOff x="0" y="0"/>
          <a:chExt cx="0" cy="0"/>
        </a:xfrm>
      </p:grpSpPr>
      <p:sp>
        <p:nvSpPr>
          <p:cNvPr id="820" name="Google Shape;820;p41"/>
          <p:cNvSpPr txBox="1">
            <a:spLocks noGrp="1"/>
          </p:cNvSpPr>
          <p:nvPr>
            <p:ph type="title"/>
          </p:nvPr>
        </p:nvSpPr>
        <p:spPr>
          <a:xfrm>
            <a:off x="1739850" y="252712"/>
            <a:ext cx="5664300" cy="5310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zh-CN" altLang="en-US" b="1" dirty="0">
                <a:latin typeface="仿宋" panose="02010609060101010101" pitchFamily="49" charset="-122"/>
                <a:ea typeface="仿宋" panose="02010609060101010101" pitchFamily="49" charset="-122"/>
              </a:rPr>
              <a:t>日程安排时间表</a:t>
            </a:r>
            <a:endParaRPr b="1" dirty="0">
              <a:solidFill>
                <a:schemeClr val="accent5"/>
              </a:solidFill>
              <a:latin typeface="仿宋" panose="02010609060101010101" pitchFamily="49" charset="-122"/>
              <a:ea typeface="仿宋" panose="02010609060101010101" pitchFamily="49" charset="-122"/>
            </a:endParaRPr>
          </a:p>
        </p:txBody>
      </p:sp>
      <p:grpSp>
        <p:nvGrpSpPr>
          <p:cNvPr id="4" name="组合 3">
            <a:extLst>
              <a:ext uri="{FF2B5EF4-FFF2-40B4-BE49-F238E27FC236}">
                <a16:creationId xmlns:a16="http://schemas.microsoft.com/office/drawing/2014/main" id="{6CD7DED6-3080-EC19-B455-B4AFB046D0F5}"/>
              </a:ext>
            </a:extLst>
          </p:cNvPr>
          <p:cNvGrpSpPr/>
          <p:nvPr/>
        </p:nvGrpSpPr>
        <p:grpSpPr>
          <a:xfrm>
            <a:off x="948982" y="817912"/>
            <a:ext cx="7560000" cy="4017132"/>
            <a:chOff x="1373525" y="1242174"/>
            <a:chExt cx="6564735" cy="3580991"/>
          </a:xfrm>
        </p:grpSpPr>
        <p:graphicFrame>
          <p:nvGraphicFramePr>
            <p:cNvPr id="821" name="Google Shape;821;p41"/>
            <p:cNvGraphicFramePr/>
            <p:nvPr>
              <p:extLst>
                <p:ext uri="{D42A27DB-BD31-4B8C-83A1-F6EECF244321}">
                  <p14:modId xmlns:p14="http://schemas.microsoft.com/office/powerpoint/2010/main" val="3729325923"/>
                </p:ext>
              </p:extLst>
            </p:nvPr>
          </p:nvGraphicFramePr>
          <p:xfrm>
            <a:off x="1373525" y="1242174"/>
            <a:ext cx="6564735" cy="3580991"/>
          </p:xfrm>
          <a:graphic>
            <a:graphicData uri="http://schemas.openxmlformats.org/drawingml/2006/table">
              <a:tbl>
                <a:tblPr>
                  <a:noFill/>
                  <a:tableStyleId>{92270943-B1A4-4F39-8A85-F1FDB0ABFDB3}</a:tableStyleId>
                </a:tblPr>
                <a:tblGrid>
                  <a:gridCol w="1080000">
                    <a:extLst>
                      <a:ext uri="{9D8B030D-6E8A-4147-A177-3AD203B41FA5}">
                        <a16:colId xmlns:a16="http://schemas.microsoft.com/office/drawing/2014/main" val="20000"/>
                      </a:ext>
                    </a:extLst>
                  </a:gridCol>
                  <a:gridCol w="1080000">
                    <a:extLst>
                      <a:ext uri="{9D8B030D-6E8A-4147-A177-3AD203B41FA5}">
                        <a16:colId xmlns:a16="http://schemas.microsoft.com/office/drawing/2014/main" val="20001"/>
                      </a:ext>
                    </a:extLst>
                  </a:gridCol>
                  <a:gridCol w="1080000">
                    <a:extLst>
                      <a:ext uri="{9D8B030D-6E8A-4147-A177-3AD203B41FA5}">
                        <a16:colId xmlns:a16="http://schemas.microsoft.com/office/drawing/2014/main" val="20002"/>
                      </a:ext>
                    </a:extLst>
                  </a:gridCol>
                  <a:gridCol w="1080000">
                    <a:extLst>
                      <a:ext uri="{9D8B030D-6E8A-4147-A177-3AD203B41FA5}">
                        <a16:colId xmlns:a16="http://schemas.microsoft.com/office/drawing/2014/main" val="20003"/>
                      </a:ext>
                    </a:extLst>
                  </a:gridCol>
                  <a:gridCol w="1080000">
                    <a:extLst>
                      <a:ext uri="{9D8B030D-6E8A-4147-A177-3AD203B41FA5}">
                        <a16:colId xmlns:a16="http://schemas.microsoft.com/office/drawing/2014/main" val="20004"/>
                      </a:ext>
                    </a:extLst>
                  </a:gridCol>
                  <a:gridCol w="1080000">
                    <a:extLst>
                      <a:ext uri="{9D8B030D-6E8A-4147-A177-3AD203B41FA5}">
                        <a16:colId xmlns:a16="http://schemas.microsoft.com/office/drawing/2014/main" val="20005"/>
                      </a:ext>
                    </a:extLst>
                  </a:gridCol>
                  <a:gridCol w="1080000">
                    <a:extLst>
                      <a:ext uri="{9D8B030D-6E8A-4147-A177-3AD203B41FA5}">
                        <a16:colId xmlns:a16="http://schemas.microsoft.com/office/drawing/2014/main" val="20006"/>
                      </a:ext>
                    </a:extLst>
                  </a:gridCol>
                </a:tblGrid>
                <a:tr h="429872">
                  <a:tc>
                    <a:txBody>
                      <a:bodyPr/>
                      <a:lstStyle/>
                      <a:p>
                        <a:pPr marL="0" lvl="0" indent="0" algn="ctr" rtl="0">
                          <a:spcBef>
                            <a:spcPts val="0"/>
                          </a:spcBef>
                          <a:spcAft>
                            <a:spcPts val="0"/>
                          </a:spcAft>
                          <a:buNone/>
                        </a:pPr>
                        <a:r>
                          <a:rPr lang="en" dirty="0">
                            <a:solidFill>
                              <a:srgbClr val="FFFFFF"/>
                            </a:solidFill>
                            <a:latin typeface="Sue Ellen Francisco"/>
                            <a:ea typeface="Sue Ellen Francisco"/>
                            <a:cs typeface="Sue Ellen Francisco"/>
                            <a:sym typeface="Sue Ellen Francisco"/>
                          </a:rPr>
                          <a:t>MON</a:t>
                        </a:r>
                        <a:endParaRPr dirty="0">
                          <a:solidFill>
                            <a:srgbClr val="FFFFFF"/>
                          </a:solidFill>
                          <a:latin typeface="Sue Ellen Francisco"/>
                          <a:ea typeface="Sue Ellen Francisco"/>
                          <a:cs typeface="Sue Ellen Francisco"/>
                          <a:sym typeface="Sue Ellen Francisco"/>
                        </a:endParaRPr>
                      </a:p>
                    </a:txBody>
                    <a:tcPr marL="91425" marR="91425" marT="91425" marB="91425">
                      <a:lnL w="19050" cap="flat" cmpd="sng">
                        <a:solidFill>
                          <a:srgbClr val="FFFFFF">
                            <a:alpha val="0"/>
                          </a:srgbClr>
                        </a:solidFill>
                        <a:prstDash val="dot"/>
                        <a:round/>
                        <a:headEnd type="none" w="sm" len="sm"/>
                        <a:tailEnd type="none" w="sm" len="sm"/>
                      </a:lnL>
                      <a:lnR w="19050" cap="flat" cmpd="sng">
                        <a:solidFill>
                          <a:srgbClr val="FFFFFF"/>
                        </a:solidFill>
                        <a:prstDash val="dot"/>
                        <a:round/>
                        <a:headEnd type="none" w="sm" len="sm"/>
                        <a:tailEnd type="none" w="sm" len="sm"/>
                      </a:lnR>
                      <a:lnT w="19050" cap="flat" cmpd="sng">
                        <a:solidFill>
                          <a:srgbClr val="FFFFFF">
                            <a:alpha val="0"/>
                          </a:srgbClr>
                        </a:solidFill>
                        <a:prstDash val="dot"/>
                        <a:round/>
                        <a:headEnd type="none" w="sm" len="sm"/>
                        <a:tailEnd type="none" w="sm" len="sm"/>
                      </a:lnT>
                      <a:lnB w="19050" cap="flat" cmpd="sng">
                        <a:solidFill>
                          <a:srgbClr val="FFFFFF"/>
                        </a:solidFill>
                        <a:prstDash val="dot"/>
                        <a:round/>
                        <a:headEnd type="none" w="sm" len="sm"/>
                        <a:tailEnd type="none" w="sm" len="sm"/>
                      </a:lnB>
                    </a:tcPr>
                  </a:tc>
                  <a:tc>
                    <a:txBody>
                      <a:bodyPr/>
                      <a:lstStyle/>
                      <a:p>
                        <a:pPr marL="0" lvl="0" indent="0" algn="ctr" rtl="0">
                          <a:spcBef>
                            <a:spcPts val="0"/>
                          </a:spcBef>
                          <a:spcAft>
                            <a:spcPts val="0"/>
                          </a:spcAft>
                          <a:buNone/>
                        </a:pPr>
                        <a:r>
                          <a:rPr lang="en" dirty="0">
                            <a:solidFill>
                              <a:srgbClr val="FFFFFF"/>
                            </a:solidFill>
                            <a:latin typeface="Sue Ellen Francisco"/>
                            <a:ea typeface="Sue Ellen Francisco"/>
                            <a:cs typeface="Sue Ellen Francisco"/>
                            <a:sym typeface="Sue Ellen Francisco"/>
                          </a:rPr>
                          <a:t>TUE</a:t>
                        </a:r>
                        <a:endParaRPr dirty="0">
                          <a:solidFill>
                            <a:srgbClr val="FFFFFF"/>
                          </a:solidFill>
                          <a:latin typeface="Sue Ellen Francisco"/>
                          <a:ea typeface="Sue Ellen Francisco"/>
                          <a:cs typeface="Sue Ellen Francisco"/>
                          <a:sym typeface="Sue Ellen Francisco"/>
                        </a:endParaRPr>
                      </a:p>
                    </a:txBody>
                    <a:tcPr marL="91425" marR="91425" marT="91425" marB="91425">
                      <a:lnL w="19050" cap="flat" cmpd="sng">
                        <a:solidFill>
                          <a:srgbClr val="FFFFFF"/>
                        </a:solidFill>
                        <a:prstDash val="dot"/>
                        <a:round/>
                        <a:headEnd type="none" w="sm" len="sm"/>
                        <a:tailEnd type="none" w="sm" len="sm"/>
                      </a:lnL>
                      <a:lnR w="19050" cap="flat" cmpd="sng">
                        <a:solidFill>
                          <a:srgbClr val="FFFFFF"/>
                        </a:solidFill>
                        <a:prstDash val="dot"/>
                        <a:round/>
                        <a:headEnd type="none" w="sm" len="sm"/>
                        <a:tailEnd type="none" w="sm" len="sm"/>
                      </a:lnR>
                      <a:lnT w="19050" cap="flat" cmpd="sng">
                        <a:solidFill>
                          <a:srgbClr val="FFFFFF">
                            <a:alpha val="0"/>
                          </a:srgbClr>
                        </a:solidFill>
                        <a:prstDash val="dot"/>
                        <a:round/>
                        <a:headEnd type="none" w="sm" len="sm"/>
                        <a:tailEnd type="none" w="sm" len="sm"/>
                      </a:lnT>
                      <a:lnB w="19050" cap="flat" cmpd="sng">
                        <a:solidFill>
                          <a:srgbClr val="FFFFFF"/>
                        </a:solidFill>
                        <a:prstDash val="dot"/>
                        <a:round/>
                        <a:headEnd type="none" w="sm" len="sm"/>
                        <a:tailEnd type="none" w="sm" len="sm"/>
                      </a:lnB>
                    </a:tcPr>
                  </a:tc>
                  <a:tc>
                    <a:txBody>
                      <a:bodyPr/>
                      <a:lstStyle/>
                      <a:p>
                        <a:pPr marL="0" lvl="0" indent="0" algn="ctr" rtl="0">
                          <a:spcBef>
                            <a:spcPts val="0"/>
                          </a:spcBef>
                          <a:spcAft>
                            <a:spcPts val="0"/>
                          </a:spcAft>
                          <a:buNone/>
                        </a:pPr>
                        <a:r>
                          <a:rPr lang="en" dirty="0">
                            <a:solidFill>
                              <a:srgbClr val="FFFFFF"/>
                            </a:solidFill>
                            <a:latin typeface="Sue Ellen Francisco"/>
                            <a:ea typeface="Sue Ellen Francisco"/>
                            <a:cs typeface="Sue Ellen Francisco"/>
                            <a:sym typeface="Sue Ellen Francisco"/>
                          </a:rPr>
                          <a:t>WED</a:t>
                        </a:r>
                        <a:endParaRPr dirty="0">
                          <a:solidFill>
                            <a:srgbClr val="FFFFFF"/>
                          </a:solidFill>
                          <a:latin typeface="Sue Ellen Francisco"/>
                          <a:ea typeface="Sue Ellen Francisco"/>
                          <a:cs typeface="Sue Ellen Francisco"/>
                          <a:sym typeface="Sue Ellen Francisco"/>
                        </a:endParaRPr>
                      </a:p>
                    </a:txBody>
                    <a:tcPr marL="91425" marR="91425" marT="91425" marB="91425">
                      <a:lnL w="19050" cap="flat" cmpd="sng">
                        <a:solidFill>
                          <a:srgbClr val="FFFFFF"/>
                        </a:solidFill>
                        <a:prstDash val="dot"/>
                        <a:round/>
                        <a:headEnd type="none" w="sm" len="sm"/>
                        <a:tailEnd type="none" w="sm" len="sm"/>
                      </a:lnL>
                      <a:lnR w="19050" cap="flat" cmpd="sng">
                        <a:solidFill>
                          <a:srgbClr val="FFFFFF"/>
                        </a:solidFill>
                        <a:prstDash val="dot"/>
                        <a:round/>
                        <a:headEnd type="none" w="sm" len="sm"/>
                        <a:tailEnd type="none" w="sm" len="sm"/>
                      </a:lnR>
                      <a:lnT w="19050" cap="flat" cmpd="sng">
                        <a:solidFill>
                          <a:srgbClr val="FFFFFF">
                            <a:alpha val="0"/>
                          </a:srgbClr>
                        </a:solidFill>
                        <a:prstDash val="dot"/>
                        <a:round/>
                        <a:headEnd type="none" w="sm" len="sm"/>
                        <a:tailEnd type="none" w="sm" len="sm"/>
                      </a:lnT>
                      <a:lnB w="19050" cap="flat" cmpd="sng">
                        <a:solidFill>
                          <a:srgbClr val="FFFFFF"/>
                        </a:solidFill>
                        <a:prstDash val="dot"/>
                        <a:round/>
                        <a:headEnd type="none" w="sm" len="sm"/>
                        <a:tailEnd type="none" w="sm" len="sm"/>
                      </a:lnB>
                    </a:tcPr>
                  </a:tc>
                  <a:tc>
                    <a:txBody>
                      <a:bodyPr/>
                      <a:lstStyle/>
                      <a:p>
                        <a:pPr marL="0" lvl="0" indent="0" algn="ctr" rtl="0">
                          <a:spcBef>
                            <a:spcPts val="0"/>
                          </a:spcBef>
                          <a:spcAft>
                            <a:spcPts val="0"/>
                          </a:spcAft>
                          <a:buNone/>
                        </a:pPr>
                        <a:r>
                          <a:rPr lang="en" dirty="0">
                            <a:solidFill>
                              <a:srgbClr val="FFFFFF"/>
                            </a:solidFill>
                            <a:latin typeface="Sue Ellen Francisco"/>
                            <a:ea typeface="Sue Ellen Francisco"/>
                            <a:cs typeface="Sue Ellen Francisco"/>
                            <a:sym typeface="Sue Ellen Francisco"/>
                          </a:rPr>
                          <a:t>THU</a:t>
                        </a:r>
                        <a:endParaRPr dirty="0">
                          <a:solidFill>
                            <a:srgbClr val="FFFFFF"/>
                          </a:solidFill>
                          <a:latin typeface="Sue Ellen Francisco"/>
                          <a:ea typeface="Sue Ellen Francisco"/>
                          <a:cs typeface="Sue Ellen Francisco"/>
                          <a:sym typeface="Sue Ellen Francisco"/>
                        </a:endParaRPr>
                      </a:p>
                    </a:txBody>
                    <a:tcPr marL="91425" marR="91425" marT="91425" marB="91425">
                      <a:lnL w="19050" cap="flat" cmpd="sng">
                        <a:solidFill>
                          <a:srgbClr val="FFFFFF"/>
                        </a:solidFill>
                        <a:prstDash val="dot"/>
                        <a:round/>
                        <a:headEnd type="none" w="sm" len="sm"/>
                        <a:tailEnd type="none" w="sm" len="sm"/>
                      </a:lnL>
                      <a:lnR w="19050" cap="flat" cmpd="sng">
                        <a:solidFill>
                          <a:srgbClr val="FFFFFF"/>
                        </a:solidFill>
                        <a:prstDash val="dot"/>
                        <a:round/>
                        <a:headEnd type="none" w="sm" len="sm"/>
                        <a:tailEnd type="none" w="sm" len="sm"/>
                      </a:lnR>
                      <a:lnT w="19050" cap="flat" cmpd="sng">
                        <a:solidFill>
                          <a:srgbClr val="FFFFFF">
                            <a:alpha val="0"/>
                          </a:srgbClr>
                        </a:solidFill>
                        <a:prstDash val="dot"/>
                        <a:round/>
                        <a:headEnd type="none" w="sm" len="sm"/>
                        <a:tailEnd type="none" w="sm" len="sm"/>
                      </a:lnT>
                      <a:lnB w="19050" cap="flat" cmpd="sng">
                        <a:solidFill>
                          <a:srgbClr val="FFFFFF"/>
                        </a:solidFill>
                        <a:prstDash val="dot"/>
                        <a:round/>
                        <a:headEnd type="none" w="sm" len="sm"/>
                        <a:tailEnd type="none" w="sm" len="sm"/>
                      </a:lnB>
                    </a:tcPr>
                  </a:tc>
                  <a:tc>
                    <a:txBody>
                      <a:bodyPr/>
                      <a:lstStyle/>
                      <a:p>
                        <a:pPr marL="0" lvl="0" indent="0" algn="ctr" rtl="0">
                          <a:spcBef>
                            <a:spcPts val="0"/>
                          </a:spcBef>
                          <a:spcAft>
                            <a:spcPts val="0"/>
                          </a:spcAft>
                          <a:buNone/>
                        </a:pPr>
                        <a:r>
                          <a:rPr lang="en">
                            <a:solidFill>
                              <a:srgbClr val="FFFFFF"/>
                            </a:solidFill>
                            <a:latin typeface="Sue Ellen Francisco"/>
                            <a:ea typeface="Sue Ellen Francisco"/>
                            <a:cs typeface="Sue Ellen Francisco"/>
                            <a:sym typeface="Sue Ellen Francisco"/>
                          </a:rPr>
                          <a:t>FRI</a:t>
                        </a:r>
                        <a:endParaRPr>
                          <a:solidFill>
                            <a:srgbClr val="FFFFFF"/>
                          </a:solidFill>
                          <a:latin typeface="Sue Ellen Francisco"/>
                          <a:ea typeface="Sue Ellen Francisco"/>
                          <a:cs typeface="Sue Ellen Francisco"/>
                          <a:sym typeface="Sue Ellen Francisco"/>
                        </a:endParaRPr>
                      </a:p>
                    </a:txBody>
                    <a:tcPr marL="91425" marR="91425" marT="91425" marB="91425">
                      <a:lnL w="19050" cap="flat" cmpd="sng">
                        <a:solidFill>
                          <a:srgbClr val="FFFFFF"/>
                        </a:solidFill>
                        <a:prstDash val="dot"/>
                        <a:round/>
                        <a:headEnd type="none" w="sm" len="sm"/>
                        <a:tailEnd type="none" w="sm" len="sm"/>
                      </a:lnL>
                      <a:lnR w="19050" cap="flat" cmpd="sng">
                        <a:solidFill>
                          <a:srgbClr val="FFFFFF"/>
                        </a:solidFill>
                        <a:prstDash val="dot"/>
                        <a:round/>
                        <a:headEnd type="none" w="sm" len="sm"/>
                        <a:tailEnd type="none" w="sm" len="sm"/>
                      </a:lnR>
                      <a:lnT w="19050" cap="flat" cmpd="sng">
                        <a:solidFill>
                          <a:srgbClr val="FFFFFF">
                            <a:alpha val="0"/>
                          </a:srgbClr>
                        </a:solidFill>
                        <a:prstDash val="dot"/>
                        <a:round/>
                        <a:headEnd type="none" w="sm" len="sm"/>
                        <a:tailEnd type="none" w="sm" len="sm"/>
                      </a:lnT>
                      <a:lnB w="19050" cap="flat" cmpd="sng">
                        <a:solidFill>
                          <a:srgbClr val="FFFFFF"/>
                        </a:solidFill>
                        <a:prstDash val="dot"/>
                        <a:round/>
                        <a:headEnd type="none" w="sm" len="sm"/>
                        <a:tailEnd type="none" w="sm" len="sm"/>
                      </a:lnB>
                    </a:tcPr>
                  </a:tc>
                  <a:tc>
                    <a:txBody>
                      <a:bodyPr/>
                      <a:lstStyle/>
                      <a:p>
                        <a:pPr marL="0" lvl="0" indent="0" algn="ctr" rtl="0">
                          <a:spcBef>
                            <a:spcPts val="0"/>
                          </a:spcBef>
                          <a:spcAft>
                            <a:spcPts val="0"/>
                          </a:spcAft>
                          <a:buNone/>
                        </a:pPr>
                        <a:r>
                          <a:rPr lang="en">
                            <a:solidFill>
                              <a:srgbClr val="FFFFFF"/>
                            </a:solidFill>
                            <a:latin typeface="Sue Ellen Francisco"/>
                            <a:ea typeface="Sue Ellen Francisco"/>
                            <a:cs typeface="Sue Ellen Francisco"/>
                            <a:sym typeface="Sue Ellen Francisco"/>
                          </a:rPr>
                          <a:t>SAT</a:t>
                        </a:r>
                        <a:endParaRPr>
                          <a:solidFill>
                            <a:srgbClr val="FFFFFF"/>
                          </a:solidFill>
                          <a:latin typeface="Sue Ellen Francisco"/>
                          <a:ea typeface="Sue Ellen Francisco"/>
                          <a:cs typeface="Sue Ellen Francisco"/>
                          <a:sym typeface="Sue Ellen Francisco"/>
                        </a:endParaRPr>
                      </a:p>
                    </a:txBody>
                    <a:tcPr marL="91425" marR="91425" marT="91425" marB="91425">
                      <a:lnL w="19050" cap="flat" cmpd="sng">
                        <a:solidFill>
                          <a:srgbClr val="FFFFFF"/>
                        </a:solidFill>
                        <a:prstDash val="dot"/>
                        <a:round/>
                        <a:headEnd type="none" w="sm" len="sm"/>
                        <a:tailEnd type="none" w="sm" len="sm"/>
                      </a:lnL>
                      <a:lnR w="19050" cap="flat" cmpd="sng">
                        <a:solidFill>
                          <a:srgbClr val="FFFFFF"/>
                        </a:solidFill>
                        <a:prstDash val="dot"/>
                        <a:round/>
                        <a:headEnd type="none" w="sm" len="sm"/>
                        <a:tailEnd type="none" w="sm" len="sm"/>
                      </a:lnR>
                      <a:lnT w="19050" cap="flat" cmpd="sng">
                        <a:solidFill>
                          <a:srgbClr val="FFFFFF">
                            <a:alpha val="0"/>
                          </a:srgbClr>
                        </a:solidFill>
                        <a:prstDash val="dot"/>
                        <a:round/>
                        <a:headEnd type="none" w="sm" len="sm"/>
                        <a:tailEnd type="none" w="sm" len="sm"/>
                      </a:lnT>
                      <a:lnB w="19050" cap="flat" cmpd="sng">
                        <a:solidFill>
                          <a:srgbClr val="FFFFFF"/>
                        </a:solidFill>
                        <a:prstDash val="dot"/>
                        <a:round/>
                        <a:headEnd type="none" w="sm" len="sm"/>
                        <a:tailEnd type="none" w="sm" len="sm"/>
                      </a:lnB>
                    </a:tcPr>
                  </a:tc>
                  <a:tc>
                    <a:txBody>
                      <a:bodyPr/>
                      <a:lstStyle/>
                      <a:p>
                        <a:pPr marL="0" lvl="0" indent="0" algn="ctr" rtl="0">
                          <a:spcBef>
                            <a:spcPts val="0"/>
                          </a:spcBef>
                          <a:spcAft>
                            <a:spcPts val="0"/>
                          </a:spcAft>
                          <a:buNone/>
                        </a:pPr>
                        <a:r>
                          <a:rPr lang="en">
                            <a:solidFill>
                              <a:srgbClr val="FFFFFF"/>
                            </a:solidFill>
                            <a:latin typeface="Sue Ellen Francisco"/>
                            <a:ea typeface="Sue Ellen Francisco"/>
                            <a:cs typeface="Sue Ellen Francisco"/>
                            <a:sym typeface="Sue Ellen Francisco"/>
                          </a:rPr>
                          <a:t>SUN</a:t>
                        </a:r>
                        <a:endParaRPr>
                          <a:solidFill>
                            <a:srgbClr val="FFFFFF"/>
                          </a:solidFill>
                          <a:latin typeface="Sue Ellen Francisco"/>
                          <a:ea typeface="Sue Ellen Francisco"/>
                          <a:cs typeface="Sue Ellen Francisco"/>
                          <a:sym typeface="Sue Ellen Francisco"/>
                        </a:endParaRPr>
                      </a:p>
                    </a:txBody>
                    <a:tcPr marL="91425" marR="91425" marT="91425" marB="91425">
                      <a:lnL w="19050" cap="flat" cmpd="sng">
                        <a:solidFill>
                          <a:srgbClr val="FFFFFF"/>
                        </a:solidFill>
                        <a:prstDash val="dot"/>
                        <a:round/>
                        <a:headEnd type="none" w="sm" len="sm"/>
                        <a:tailEnd type="none" w="sm" len="sm"/>
                      </a:lnL>
                      <a:lnR w="19050" cap="flat" cmpd="sng">
                        <a:solidFill>
                          <a:srgbClr val="FFFFFF">
                            <a:alpha val="0"/>
                          </a:srgbClr>
                        </a:solidFill>
                        <a:prstDash val="dot"/>
                        <a:round/>
                        <a:headEnd type="none" w="sm" len="sm"/>
                        <a:tailEnd type="none" w="sm" len="sm"/>
                      </a:lnR>
                      <a:lnT w="19050" cap="flat" cmpd="sng">
                        <a:solidFill>
                          <a:srgbClr val="FFFFFF">
                            <a:alpha val="0"/>
                          </a:srgbClr>
                        </a:solidFill>
                        <a:prstDash val="dot"/>
                        <a:round/>
                        <a:headEnd type="none" w="sm" len="sm"/>
                        <a:tailEnd type="none" w="sm" len="sm"/>
                      </a:lnT>
                      <a:lnB w="19050" cap="flat" cmpd="sng">
                        <a:solidFill>
                          <a:srgbClr val="FFFFFF"/>
                        </a:solidFill>
                        <a:prstDash val="dot"/>
                        <a:round/>
                        <a:headEnd type="none" w="sm" len="sm"/>
                        <a:tailEnd type="none" w="sm" len="sm"/>
                      </a:lnB>
                    </a:tcPr>
                  </a:tc>
                  <a:extLst>
                    <a:ext uri="{0D108BD9-81ED-4DB2-BD59-A6C34878D82A}">
                      <a16:rowId xmlns:a16="http://schemas.microsoft.com/office/drawing/2014/main" val="10000"/>
                    </a:ext>
                  </a:extLst>
                </a:tr>
                <a:tr h="742100">
                  <a:tc>
                    <a:txBody>
                      <a:bodyPr/>
                      <a:lstStyle/>
                      <a:p>
                        <a:pPr marL="0" lvl="0" indent="0" algn="l" rtl="0">
                          <a:spcBef>
                            <a:spcPts val="0"/>
                          </a:spcBef>
                          <a:spcAft>
                            <a:spcPts val="0"/>
                          </a:spcAft>
                          <a:buNone/>
                        </a:pPr>
                        <a:endParaRPr sz="1200" dirty="0"/>
                      </a:p>
                    </a:txBody>
                    <a:tcPr marL="91425" marR="91425" marT="91425" marB="91425">
                      <a:lnL w="19050" cap="flat" cmpd="sng">
                        <a:solidFill>
                          <a:srgbClr val="FFFFFF">
                            <a:alpha val="0"/>
                          </a:srgbClr>
                        </a:solidFill>
                        <a:prstDash val="dot"/>
                        <a:round/>
                        <a:headEnd type="none" w="sm" len="sm"/>
                        <a:tailEnd type="none" w="sm" len="sm"/>
                      </a:lnL>
                      <a:lnR w="19050" cap="flat" cmpd="sng">
                        <a:solidFill>
                          <a:srgbClr val="FFFFFF"/>
                        </a:solidFill>
                        <a:prstDash val="dot"/>
                        <a:round/>
                        <a:headEnd type="none" w="sm" len="sm"/>
                        <a:tailEnd type="none" w="sm" len="sm"/>
                      </a:lnR>
                      <a:lnT w="19050" cap="flat" cmpd="sng">
                        <a:solidFill>
                          <a:srgbClr val="FFFFFF"/>
                        </a:solidFill>
                        <a:prstDash val="dot"/>
                        <a:round/>
                        <a:headEnd type="none" w="sm" len="sm"/>
                        <a:tailEnd type="none" w="sm" len="sm"/>
                      </a:lnT>
                      <a:lnB w="19050" cap="flat" cmpd="sng">
                        <a:solidFill>
                          <a:srgbClr val="FFFFFF"/>
                        </a:solidFill>
                        <a:prstDash val="dot"/>
                        <a:round/>
                        <a:headEnd type="none" w="sm" len="sm"/>
                        <a:tailEnd type="none" w="sm" len="sm"/>
                      </a:lnB>
                    </a:tcPr>
                  </a:tc>
                  <a:tc>
                    <a:txBody>
                      <a:bodyPr/>
                      <a:lstStyle/>
                      <a:p>
                        <a:pPr marL="0" lvl="0" indent="0" algn="l" rtl="0">
                          <a:spcBef>
                            <a:spcPts val="0"/>
                          </a:spcBef>
                          <a:spcAft>
                            <a:spcPts val="0"/>
                          </a:spcAft>
                          <a:buNone/>
                        </a:pPr>
                        <a:endParaRPr sz="1200" dirty="0"/>
                      </a:p>
                    </a:txBody>
                    <a:tcPr marL="91425" marR="91425" marT="91425" marB="91425">
                      <a:lnL w="19050" cap="flat" cmpd="sng">
                        <a:solidFill>
                          <a:srgbClr val="FFFFFF"/>
                        </a:solidFill>
                        <a:prstDash val="dot"/>
                        <a:round/>
                        <a:headEnd type="none" w="sm" len="sm"/>
                        <a:tailEnd type="none" w="sm" len="sm"/>
                      </a:lnL>
                      <a:lnR w="19050" cap="flat" cmpd="sng">
                        <a:solidFill>
                          <a:srgbClr val="FFFFFF"/>
                        </a:solidFill>
                        <a:prstDash val="dot"/>
                        <a:round/>
                        <a:headEnd type="none" w="sm" len="sm"/>
                        <a:tailEnd type="none" w="sm" len="sm"/>
                      </a:lnR>
                      <a:lnT w="19050" cap="flat" cmpd="sng">
                        <a:solidFill>
                          <a:srgbClr val="FFFFFF"/>
                        </a:solidFill>
                        <a:prstDash val="dot"/>
                        <a:round/>
                        <a:headEnd type="none" w="sm" len="sm"/>
                        <a:tailEnd type="none" w="sm" len="sm"/>
                      </a:lnT>
                      <a:lnB w="19050" cap="flat" cmpd="sng">
                        <a:solidFill>
                          <a:srgbClr val="FFFFFF"/>
                        </a:solidFill>
                        <a:prstDash val="dot"/>
                        <a:round/>
                        <a:headEnd type="none" w="sm" len="sm"/>
                        <a:tailEnd type="none" w="sm" len="sm"/>
                      </a:lnB>
                    </a:tcPr>
                  </a:tc>
                  <a:tc>
                    <a:txBody>
                      <a:bodyPr/>
                      <a:lstStyle/>
                      <a:p>
                        <a:pPr marL="0" lvl="0" indent="0" algn="l" rtl="0">
                          <a:spcBef>
                            <a:spcPts val="0"/>
                          </a:spcBef>
                          <a:spcAft>
                            <a:spcPts val="0"/>
                          </a:spcAft>
                          <a:buNone/>
                        </a:pPr>
                        <a:r>
                          <a:rPr lang="en-US" altLang="zh-CN" sz="1200" dirty="0">
                            <a:solidFill>
                              <a:schemeClr val="bg1"/>
                            </a:solidFill>
                            <a:latin typeface="Sue Ellen Francisco" panose="02010600030101010101" charset="0"/>
                          </a:rPr>
                          <a:t>1</a:t>
                        </a:r>
                        <a:endParaRPr sz="1200" dirty="0">
                          <a:solidFill>
                            <a:schemeClr val="bg1"/>
                          </a:solidFill>
                          <a:latin typeface="Sue Ellen Francisco" panose="02010600030101010101" charset="0"/>
                        </a:endParaRPr>
                      </a:p>
                    </a:txBody>
                    <a:tcPr marL="91425" marR="91425" marT="91425" marB="91425">
                      <a:lnL w="19050" cap="flat" cmpd="sng">
                        <a:solidFill>
                          <a:srgbClr val="FFFFFF"/>
                        </a:solidFill>
                        <a:prstDash val="dot"/>
                        <a:round/>
                        <a:headEnd type="none" w="sm" len="sm"/>
                        <a:tailEnd type="none" w="sm" len="sm"/>
                      </a:lnL>
                      <a:lnR w="19050" cap="flat" cmpd="sng">
                        <a:solidFill>
                          <a:srgbClr val="FFFFFF"/>
                        </a:solidFill>
                        <a:prstDash val="dot"/>
                        <a:round/>
                        <a:headEnd type="none" w="sm" len="sm"/>
                        <a:tailEnd type="none" w="sm" len="sm"/>
                      </a:lnR>
                      <a:lnT w="19050" cap="flat" cmpd="sng">
                        <a:solidFill>
                          <a:srgbClr val="FFFFFF"/>
                        </a:solidFill>
                        <a:prstDash val="dot"/>
                        <a:round/>
                        <a:headEnd type="none" w="sm" len="sm"/>
                        <a:tailEnd type="none" w="sm" len="sm"/>
                      </a:lnT>
                      <a:lnB w="19050" cap="flat" cmpd="sng">
                        <a:solidFill>
                          <a:srgbClr val="FFFFFF"/>
                        </a:solidFill>
                        <a:prstDash val="dot"/>
                        <a:round/>
                        <a:headEnd type="none" w="sm" len="sm"/>
                        <a:tailEnd type="none" w="sm" len="sm"/>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altLang="zh-CN" sz="1200" dirty="0">
                            <a:solidFill>
                              <a:schemeClr val="bg1"/>
                            </a:solidFill>
                            <a:latin typeface="Sue Ellen Francisco" panose="02010600030101010101" charset="0"/>
                          </a:rPr>
                          <a:t>2</a:t>
                        </a:r>
                      </a:p>
                    </a:txBody>
                    <a:tcPr marL="91425" marR="91425" marT="91425" marB="91425">
                      <a:lnL w="19050" cap="flat" cmpd="sng">
                        <a:solidFill>
                          <a:srgbClr val="FFFFFF"/>
                        </a:solidFill>
                        <a:prstDash val="dot"/>
                        <a:round/>
                        <a:headEnd type="none" w="sm" len="sm"/>
                        <a:tailEnd type="none" w="sm" len="sm"/>
                      </a:lnL>
                      <a:lnR w="19050" cap="flat" cmpd="sng">
                        <a:solidFill>
                          <a:srgbClr val="FFFFFF"/>
                        </a:solidFill>
                        <a:prstDash val="dot"/>
                        <a:round/>
                        <a:headEnd type="none" w="sm" len="sm"/>
                        <a:tailEnd type="none" w="sm" len="sm"/>
                      </a:lnR>
                      <a:lnT w="19050" cap="flat" cmpd="sng">
                        <a:solidFill>
                          <a:srgbClr val="FFFFFF"/>
                        </a:solidFill>
                        <a:prstDash val="dot"/>
                        <a:round/>
                        <a:headEnd type="none" w="sm" len="sm"/>
                        <a:tailEnd type="none" w="sm" len="sm"/>
                      </a:lnT>
                      <a:lnB w="19050" cap="flat" cmpd="sng">
                        <a:solidFill>
                          <a:srgbClr val="FFFFFF"/>
                        </a:solidFill>
                        <a:prstDash val="dot"/>
                        <a:round/>
                        <a:headEnd type="none" w="sm" len="sm"/>
                        <a:tailEnd type="none" w="sm" len="sm"/>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altLang="zh-CN" sz="1200" dirty="0">
                            <a:solidFill>
                              <a:schemeClr val="bg1"/>
                            </a:solidFill>
                            <a:latin typeface="Sue Ellen Francisco" panose="02010600030101010101" charset="0"/>
                          </a:rPr>
                          <a:t>3</a:t>
                        </a:r>
                        <a:endParaRPr sz="1200" dirty="0"/>
                      </a:p>
                    </a:txBody>
                    <a:tcPr marL="91425" marR="91425" marT="91425" marB="91425">
                      <a:lnL w="19050" cap="flat" cmpd="sng">
                        <a:solidFill>
                          <a:srgbClr val="FFFFFF"/>
                        </a:solidFill>
                        <a:prstDash val="dot"/>
                        <a:round/>
                        <a:headEnd type="none" w="sm" len="sm"/>
                        <a:tailEnd type="none" w="sm" len="sm"/>
                      </a:lnL>
                      <a:lnR w="19050" cap="flat" cmpd="sng">
                        <a:solidFill>
                          <a:srgbClr val="FFFFFF"/>
                        </a:solidFill>
                        <a:prstDash val="dot"/>
                        <a:round/>
                        <a:headEnd type="none" w="sm" len="sm"/>
                        <a:tailEnd type="none" w="sm" len="sm"/>
                      </a:lnR>
                      <a:lnT w="19050" cap="flat" cmpd="sng">
                        <a:solidFill>
                          <a:srgbClr val="FFFFFF"/>
                        </a:solidFill>
                        <a:prstDash val="dot"/>
                        <a:round/>
                        <a:headEnd type="none" w="sm" len="sm"/>
                        <a:tailEnd type="none" w="sm" len="sm"/>
                      </a:lnT>
                      <a:lnB w="19050" cap="flat" cmpd="sng">
                        <a:solidFill>
                          <a:srgbClr val="FFFFFF"/>
                        </a:solidFill>
                        <a:prstDash val="dot"/>
                        <a:round/>
                        <a:headEnd type="none" w="sm" len="sm"/>
                        <a:tailEnd type="none" w="sm" len="sm"/>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altLang="zh-CN" sz="1200" dirty="0">
                            <a:solidFill>
                              <a:schemeClr val="bg1"/>
                            </a:solidFill>
                            <a:latin typeface="Sue Ellen Francisco" panose="02010600030101010101" charset="0"/>
                          </a:rPr>
                          <a:t>4</a:t>
                        </a:r>
                        <a:endParaRPr sz="1200" dirty="0"/>
                      </a:p>
                    </a:txBody>
                    <a:tcPr marL="91425" marR="91425" marT="91425" marB="91425">
                      <a:lnL w="19050" cap="flat" cmpd="sng">
                        <a:solidFill>
                          <a:srgbClr val="FFFFFF"/>
                        </a:solidFill>
                        <a:prstDash val="dot"/>
                        <a:round/>
                        <a:headEnd type="none" w="sm" len="sm"/>
                        <a:tailEnd type="none" w="sm" len="sm"/>
                      </a:lnL>
                      <a:lnR w="19050" cap="flat" cmpd="sng">
                        <a:solidFill>
                          <a:srgbClr val="FFFFFF"/>
                        </a:solidFill>
                        <a:prstDash val="dot"/>
                        <a:round/>
                        <a:headEnd type="none" w="sm" len="sm"/>
                        <a:tailEnd type="none" w="sm" len="sm"/>
                      </a:lnR>
                      <a:lnT w="19050" cap="flat" cmpd="sng">
                        <a:solidFill>
                          <a:srgbClr val="FFFFFF"/>
                        </a:solidFill>
                        <a:prstDash val="dot"/>
                        <a:round/>
                        <a:headEnd type="none" w="sm" len="sm"/>
                        <a:tailEnd type="none" w="sm" len="sm"/>
                      </a:lnT>
                      <a:lnB w="19050" cap="flat" cmpd="sng">
                        <a:solidFill>
                          <a:srgbClr val="FFFFFF"/>
                        </a:solidFill>
                        <a:prstDash val="dot"/>
                        <a:round/>
                        <a:headEnd type="none" w="sm" len="sm"/>
                        <a:tailEnd type="none" w="sm" len="sm"/>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altLang="zh-CN" sz="1200" dirty="0">
                            <a:solidFill>
                              <a:schemeClr val="bg1"/>
                            </a:solidFill>
                            <a:latin typeface="Sue Ellen Francisco" panose="02010600030101010101" charset="0"/>
                          </a:rPr>
                          <a:t>5</a:t>
                        </a:r>
                        <a:endParaRPr sz="1200" dirty="0"/>
                      </a:p>
                    </a:txBody>
                    <a:tcPr marL="91425" marR="91425" marT="91425" marB="91425">
                      <a:lnL w="19050" cap="flat" cmpd="sng">
                        <a:solidFill>
                          <a:srgbClr val="FFFFFF"/>
                        </a:solidFill>
                        <a:prstDash val="dot"/>
                        <a:round/>
                        <a:headEnd type="none" w="sm" len="sm"/>
                        <a:tailEnd type="none" w="sm" len="sm"/>
                      </a:lnL>
                      <a:lnR w="19050" cap="flat" cmpd="sng">
                        <a:solidFill>
                          <a:srgbClr val="FFFFFF">
                            <a:alpha val="0"/>
                          </a:srgbClr>
                        </a:solidFill>
                        <a:prstDash val="dot"/>
                        <a:round/>
                        <a:headEnd type="none" w="sm" len="sm"/>
                        <a:tailEnd type="none" w="sm" len="sm"/>
                      </a:lnR>
                      <a:lnT w="19050" cap="flat" cmpd="sng">
                        <a:solidFill>
                          <a:srgbClr val="FFFFFF"/>
                        </a:solidFill>
                        <a:prstDash val="dot"/>
                        <a:round/>
                        <a:headEnd type="none" w="sm" len="sm"/>
                        <a:tailEnd type="none" w="sm" len="sm"/>
                      </a:lnT>
                      <a:lnB w="19050" cap="flat" cmpd="sng">
                        <a:solidFill>
                          <a:srgbClr val="FFFFFF"/>
                        </a:solidFill>
                        <a:prstDash val="dot"/>
                        <a:round/>
                        <a:headEnd type="none" w="sm" len="sm"/>
                        <a:tailEnd type="none" w="sm" len="sm"/>
                      </a:lnB>
                    </a:tcPr>
                  </a:tc>
                  <a:extLst>
                    <a:ext uri="{0D108BD9-81ED-4DB2-BD59-A6C34878D82A}">
                      <a16:rowId xmlns:a16="http://schemas.microsoft.com/office/drawing/2014/main" val="10001"/>
                    </a:ext>
                  </a:extLst>
                </a:tr>
                <a:tr h="74210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altLang="zh-CN" sz="1200" dirty="0">
                            <a:solidFill>
                              <a:schemeClr val="bg1"/>
                            </a:solidFill>
                            <a:latin typeface="Sue Ellen Francisco" panose="02010600030101010101" charset="0"/>
                          </a:rPr>
                          <a:t>6</a:t>
                        </a:r>
                        <a:endParaRPr sz="1200" dirty="0"/>
                      </a:p>
                    </a:txBody>
                    <a:tcPr marL="91425" marR="91425" marT="91425" marB="91425">
                      <a:lnL w="19050" cap="flat" cmpd="sng">
                        <a:solidFill>
                          <a:srgbClr val="FFFFFF">
                            <a:alpha val="0"/>
                          </a:srgbClr>
                        </a:solidFill>
                        <a:prstDash val="dot"/>
                        <a:round/>
                        <a:headEnd type="none" w="sm" len="sm"/>
                        <a:tailEnd type="none" w="sm" len="sm"/>
                      </a:lnL>
                      <a:lnR w="19050" cap="flat" cmpd="sng">
                        <a:solidFill>
                          <a:srgbClr val="FFFFFF"/>
                        </a:solidFill>
                        <a:prstDash val="dot"/>
                        <a:round/>
                        <a:headEnd type="none" w="sm" len="sm"/>
                        <a:tailEnd type="none" w="sm" len="sm"/>
                      </a:lnR>
                      <a:lnT w="19050" cap="flat" cmpd="sng">
                        <a:solidFill>
                          <a:srgbClr val="FFFFFF"/>
                        </a:solidFill>
                        <a:prstDash val="dot"/>
                        <a:round/>
                        <a:headEnd type="none" w="sm" len="sm"/>
                        <a:tailEnd type="none" w="sm" len="sm"/>
                      </a:lnT>
                      <a:lnB w="19050" cap="flat" cmpd="sng">
                        <a:solidFill>
                          <a:srgbClr val="FFFFFF"/>
                        </a:solidFill>
                        <a:prstDash val="dot"/>
                        <a:round/>
                        <a:headEnd type="none" w="sm" len="sm"/>
                        <a:tailEnd type="none" w="sm" len="sm"/>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altLang="zh-CN" sz="1200" dirty="0">
                            <a:solidFill>
                              <a:schemeClr val="bg1"/>
                            </a:solidFill>
                            <a:latin typeface="Sue Ellen Francisco" panose="02010600030101010101" charset="0"/>
                          </a:rPr>
                          <a:t>7</a:t>
                        </a:r>
                        <a:endParaRPr sz="1200" dirty="0"/>
                      </a:p>
                    </a:txBody>
                    <a:tcPr marL="91425" marR="91425" marT="91425" marB="91425">
                      <a:lnL w="19050" cap="flat" cmpd="sng">
                        <a:solidFill>
                          <a:srgbClr val="FFFFFF"/>
                        </a:solidFill>
                        <a:prstDash val="dot"/>
                        <a:round/>
                        <a:headEnd type="none" w="sm" len="sm"/>
                        <a:tailEnd type="none" w="sm" len="sm"/>
                      </a:lnL>
                      <a:lnR w="19050" cap="flat" cmpd="sng">
                        <a:solidFill>
                          <a:srgbClr val="FFFFFF"/>
                        </a:solidFill>
                        <a:prstDash val="dot"/>
                        <a:round/>
                        <a:headEnd type="none" w="sm" len="sm"/>
                        <a:tailEnd type="none" w="sm" len="sm"/>
                      </a:lnR>
                      <a:lnT w="19050" cap="flat" cmpd="sng">
                        <a:solidFill>
                          <a:srgbClr val="FFFFFF"/>
                        </a:solidFill>
                        <a:prstDash val="dot"/>
                        <a:round/>
                        <a:headEnd type="none" w="sm" len="sm"/>
                        <a:tailEnd type="none" w="sm" len="sm"/>
                      </a:lnT>
                      <a:lnB w="19050" cap="flat" cmpd="sng">
                        <a:solidFill>
                          <a:srgbClr val="FFFFFF"/>
                        </a:solidFill>
                        <a:prstDash val="dot"/>
                        <a:round/>
                        <a:headEnd type="none" w="sm" len="sm"/>
                        <a:tailEnd type="none" w="sm" len="sm"/>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altLang="zh-CN" sz="1200" dirty="0">
                            <a:solidFill>
                              <a:schemeClr val="bg1"/>
                            </a:solidFill>
                            <a:latin typeface="Sue Ellen Francisco" panose="02010600030101010101" charset="0"/>
                          </a:rPr>
                          <a:t>8</a:t>
                        </a:r>
                      </a:p>
                      <a:p>
                        <a:pPr marL="171450" marR="0" lvl="0" indent="-171450" algn="l" defTabSz="914400" rtl="0" eaLnBrk="1" fontAlgn="auto" latinLnBrk="0" hangingPunct="1">
                          <a:lnSpc>
                            <a:spcPct val="100000"/>
                          </a:lnSpc>
                          <a:spcBef>
                            <a:spcPts val="0"/>
                          </a:spcBef>
                          <a:spcAft>
                            <a:spcPts val="0"/>
                          </a:spcAft>
                          <a:buClr>
                            <a:schemeClr val="bg1"/>
                          </a:buClr>
                          <a:buSzTx/>
                          <a:buFont typeface="Arial" panose="020B0604020202020204" pitchFamily="34" charset="0"/>
                          <a:buChar char="•"/>
                          <a:tabLst/>
                          <a:defRPr/>
                        </a:pPr>
                        <a:r>
                          <a:rPr lang="zh-CN" altLang="en-US" sz="900" dirty="0">
                            <a:solidFill>
                              <a:schemeClr val="bg1"/>
                            </a:solidFill>
                            <a:latin typeface="仿宋" panose="02010609060101010101" pitchFamily="49" charset="-122"/>
                            <a:ea typeface="仿宋" panose="02010609060101010101" pitchFamily="49" charset="-122"/>
                          </a:rPr>
                          <a:t>项目启动</a:t>
                        </a:r>
                        <a:endParaRPr lang="en-US" altLang="zh-CN" sz="900" dirty="0">
                          <a:solidFill>
                            <a:schemeClr val="bg1"/>
                          </a:solidFill>
                          <a:latin typeface="仿宋" panose="02010609060101010101" pitchFamily="49" charset="-122"/>
                          <a:ea typeface="仿宋" panose="02010609060101010101" pitchFamily="49" charset="-122"/>
                        </a:endParaRPr>
                      </a:p>
                      <a:p>
                        <a:pPr marL="171450" marR="0" lvl="0" indent="-171450" algn="l" defTabSz="914400" rtl="0" eaLnBrk="1" fontAlgn="auto" latinLnBrk="0" hangingPunct="1">
                          <a:lnSpc>
                            <a:spcPct val="100000"/>
                          </a:lnSpc>
                          <a:spcBef>
                            <a:spcPts val="0"/>
                          </a:spcBef>
                          <a:spcAft>
                            <a:spcPts val="0"/>
                          </a:spcAft>
                          <a:buClr>
                            <a:schemeClr val="bg1"/>
                          </a:buClr>
                          <a:buSzTx/>
                          <a:buFont typeface="Arial" panose="020B0604020202020204" pitchFamily="34" charset="0"/>
                          <a:buChar char="•"/>
                          <a:tabLst/>
                          <a:defRPr/>
                        </a:pPr>
                        <a:r>
                          <a:rPr lang="zh-CN" altLang="en-US" sz="900" dirty="0">
                            <a:solidFill>
                              <a:schemeClr val="bg1"/>
                            </a:solidFill>
                            <a:latin typeface="仿宋" panose="02010609060101010101" pitchFamily="49" charset="-122"/>
                            <a:ea typeface="仿宋" panose="02010609060101010101" pitchFamily="49" charset="-122"/>
                          </a:rPr>
                          <a:t>分配任务</a:t>
                        </a:r>
                        <a:endParaRPr lang="en-US" altLang="zh-CN" sz="900" dirty="0">
                          <a:solidFill>
                            <a:schemeClr val="bg1"/>
                          </a:solidFill>
                          <a:latin typeface="仿宋" panose="02010609060101010101" pitchFamily="49" charset="-122"/>
                          <a:ea typeface="仿宋" panose="02010609060101010101" pitchFamily="49" charset="-122"/>
                        </a:endParaRPr>
                      </a:p>
                      <a:p>
                        <a:pPr marL="171450" marR="0" lvl="0" indent="-171450" algn="l" defTabSz="914400" rtl="0" eaLnBrk="1" fontAlgn="auto" latinLnBrk="0" hangingPunct="1">
                          <a:lnSpc>
                            <a:spcPct val="100000"/>
                          </a:lnSpc>
                          <a:spcBef>
                            <a:spcPts val="0"/>
                          </a:spcBef>
                          <a:spcAft>
                            <a:spcPts val="0"/>
                          </a:spcAft>
                          <a:buClr>
                            <a:schemeClr val="bg1"/>
                          </a:buClr>
                          <a:buSzTx/>
                          <a:buFont typeface="Arial" panose="020B0604020202020204" pitchFamily="34" charset="0"/>
                          <a:buChar char="•"/>
                          <a:tabLst/>
                          <a:defRPr/>
                        </a:pPr>
                        <a:r>
                          <a:rPr lang="zh-CN" altLang="en-US" sz="900" dirty="0">
                            <a:solidFill>
                              <a:schemeClr val="bg1"/>
                            </a:solidFill>
                            <a:latin typeface="仿宋" panose="02010609060101010101" pitchFamily="49" charset="-122"/>
                            <a:ea typeface="仿宋" panose="02010609060101010101" pitchFamily="49" charset="-122"/>
                          </a:rPr>
                          <a:t>例会</a:t>
                        </a:r>
                        <a:r>
                          <a:rPr lang="en-US" altLang="zh-CN" sz="900" dirty="0">
                            <a:solidFill>
                              <a:schemeClr val="bg1"/>
                            </a:solidFill>
                            <a:latin typeface="仿宋" panose="02010609060101010101" pitchFamily="49" charset="-122"/>
                            <a:ea typeface="仿宋" panose="02010609060101010101" pitchFamily="49" charset="-122"/>
                          </a:rPr>
                          <a:t>1</a:t>
                        </a:r>
                        <a:endParaRPr sz="900" dirty="0">
                          <a:solidFill>
                            <a:schemeClr val="bg1"/>
                          </a:solidFill>
                          <a:latin typeface="仿宋" panose="02010609060101010101" pitchFamily="49" charset="-122"/>
                          <a:ea typeface="仿宋" panose="02010609060101010101" pitchFamily="49" charset="-122"/>
                        </a:endParaRPr>
                      </a:p>
                    </a:txBody>
                    <a:tcPr marL="91425" marR="91425" marT="91425" marB="91425">
                      <a:lnL w="19050" cap="flat" cmpd="sng">
                        <a:solidFill>
                          <a:srgbClr val="FFFFFF"/>
                        </a:solidFill>
                        <a:prstDash val="dot"/>
                        <a:round/>
                        <a:headEnd type="none" w="sm" len="sm"/>
                        <a:tailEnd type="none" w="sm" len="sm"/>
                      </a:lnL>
                      <a:lnR w="19050" cap="flat" cmpd="sng">
                        <a:solidFill>
                          <a:srgbClr val="FFFFFF"/>
                        </a:solidFill>
                        <a:prstDash val="dot"/>
                        <a:round/>
                        <a:headEnd type="none" w="sm" len="sm"/>
                        <a:tailEnd type="none" w="sm" len="sm"/>
                      </a:lnR>
                      <a:lnT w="19050" cap="flat" cmpd="sng">
                        <a:solidFill>
                          <a:srgbClr val="FFFFFF"/>
                        </a:solidFill>
                        <a:prstDash val="dot"/>
                        <a:round/>
                        <a:headEnd type="none" w="sm" len="sm"/>
                        <a:tailEnd type="none" w="sm" len="sm"/>
                      </a:lnT>
                      <a:lnB w="19050" cap="flat" cmpd="sng">
                        <a:solidFill>
                          <a:srgbClr val="FFFFFF"/>
                        </a:solidFill>
                        <a:prstDash val="dot"/>
                        <a:round/>
                        <a:headEnd type="none" w="sm" len="sm"/>
                        <a:tailEnd type="none" w="sm" len="sm"/>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altLang="zh-CN" sz="1200" dirty="0">
                            <a:solidFill>
                              <a:schemeClr val="bg1"/>
                            </a:solidFill>
                            <a:latin typeface="Sue Ellen Francisco" panose="02010600030101010101" charset="0"/>
                          </a:rPr>
                          <a:t>9</a:t>
                        </a:r>
                      </a:p>
                      <a:p>
                        <a:pPr marL="171450" marR="0" lvl="0" indent="-171450" algn="l" defTabSz="914400" rtl="0" eaLnBrk="1" fontAlgn="auto" latinLnBrk="0" hangingPunct="1">
                          <a:lnSpc>
                            <a:spcPct val="100000"/>
                          </a:lnSpc>
                          <a:spcBef>
                            <a:spcPts val="0"/>
                          </a:spcBef>
                          <a:spcAft>
                            <a:spcPts val="0"/>
                          </a:spcAft>
                          <a:buClr>
                            <a:schemeClr val="bg1"/>
                          </a:buClr>
                          <a:buSzTx/>
                          <a:buFont typeface="Arial" panose="020B0604020202020204" pitchFamily="34" charset="0"/>
                          <a:buChar char="•"/>
                          <a:tabLst/>
                          <a:defRPr/>
                        </a:pPr>
                        <a:r>
                          <a:rPr lang="zh-CN" altLang="en-US" sz="900" b="0" i="0" u="none" strike="noStrike" cap="none" dirty="0">
                            <a:solidFill>
                              <a:schemeClr val="bg1"/>
                            </a:solidFill>
                            <a:latin typeface="仿宋" panose="02010609060101010101" pitchFamily="49" charset="-122"/>
                            <a:ea typeface="仿宋" panose="02010609060101010101" pitchFamily="49" charset="-122"/>
                            <a:cs typeface="Arial"/>
                            <a:sym typeface="Arial"/>
                          </a:rPr>
                          <a:t>例会</a:t>
                        </a:r>
                        <a:r>
                          <a:rPr lang="en-US" altLang="zh-CN" sz="900" b="0" i="0" u="none" strike="noStrike" cap="none" dirty="0">
                            <a:solidFill>
                              <a:schemeClr val="bg1"/>
                            </a:solidFill>
                            <a:latin typeface="仿宋" panose="02010609060101010101" pitchFamily="49" charset="-122"/>
                            <a:ea typeface="仿宋" panose="02010609060101010101" pitchFamily="49" charset="-122"/>
                            <a:cs typeface="Arial"/>
                            <a:sym typeface="Arial"/>
                          </a:rPr>
                          <a:t>2</a:t>
                        </a:r>
                        <a:endParaRPr lang="zh-CN" altLang="en-US" sz="900" b="0" i="0" u="none" strike="noStrike" cap="none" dirty="0">
                          <a:solidFill>
                            <a:schemeClr val="bg1"/>
                          </a:solidFill>
                          <a:latin typeface="仿宋" panose="02010609060101010101" pitchFamily="49" charset="-122"/>
                          <a:ea typeface="仿宋" panose="02010609060101010101" pitchFamily="49" charset="-122"/>
                          <a:cs typeface="Arial"/>
                          <a:sym typeface="Arial"/>
                        </a:endParaRPr>
                      </a:p>
                    </a:txBody>
                    <a:tcPr marL="91425" marR="91425" marT="91425" marB="91425">
                      <a:lnL w="19050" cap="flat" cmpd="sng">
                        <a:solidFill>
                          <a:srgbClr val="FFFFFF"/>
                        </a:solidFill>
                        <a:prstDash val="dot"/>
                        <a:round/>
                        <a:headEnd type="none" w="sm" len="sm"/>
                        <a:tailEnd type="none" w="sm" len="sm"/>
                      </a:lnL>
                      <a:lnR w="19050" cap="flat" cmpd="sng">
                        <a:solidFill>
                          <a:srgbClr val="FFFFFF"/>
                        </a:solidFill>
                        <a:prstDash val="dot"/>
                        <a:round/>
                        <a:headEnd type="none" w="sm" len="sm"/>
                        <a:tailEnd type="none" w="sm" len="sm"/>
                      </a:lnR>
                      <a:lnT w="19050" cap="flat" cmpd="sng">
                        <a:solidFill>
                          <a:srgbClr val="FFFFFF"/>
                        </a:solidFill>
                        <a:prstDash val="dot"/>
                        <a:round/>
                        <a:headEnd type="none" w="sm" len="sm"/>
                        <a:tailEnd type="none" w="sm" len="sm"/>
                      </a:lnT>
                      <a:lnB w="19050" cap="flat" cmpd="sng">
                        <a:solidFill>
                          <a:srgbClr val="FFFFFF"/>
                        </a:solidFill>
                        <a:prstDash val="dot"/>
                        <a:round/>
                        <a:headEnd type="none" w="sm" len="sm"/>
                        <a:tailEnd type="none" w="sm" len="sm"/>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altLang="zh-CN" sz="1200" dirty="0">
                            <a:solidFill>
                              <a:schemeClr val="bg1"/>
                            </a:solidFill>
                            <a:latin typeface="Sue Ellen Francisco" panose="02010600030101010101" charset="0"/>
                          </a:rPr>
                          <a:t>10</a:t>
                        </a:r>
                      </a:p>
                      <a:p>
                        <a:pPr marL="171450" marR="0" lvl="0" indent="-171450" algn="l" defTabSz="914400" rtl="0" eaLnBrk="1" fontAlgn="auto" latinLnBrk="0" hangingPunct="1">
                          <a:lnSpc>
                            <a:spcPct val="100000"/>
                          </a:lnSpc>
                          <a:spcBef>
                            <a:spcPts val="0"/>
                          </a:spcBef>
                          <a:spcAft>
                            <a:spcPts val="0"/>
                          </a:spcAft>
                          <a:buClr>
                            <a:schemeClr val="bg1"/>
                          </a:buClr>
                          <a:buSzTx/>
                          <a:buFont typeface="Arial" panose="020B0604020202020204" pitchFamily="34" charset="0"/>
                          <a:buChar char="•"/>
                          <a:tabLst/>
                          <a:defRPr/>
                        </a:pPr>
                        <a:r>
                          <a:rPr lang="zh-CN" altLang="en-US" sz="900" b="0" i="0" u="none" strike="noStrike" cap="none" dirty="0">
                            <a:solidFill>
                              <a:schemeClr val="bg1"/>
                            </a:solidFill>
                            <a:latin typeface="仿宋" panose="02010609060101010101" pitchFamily="49" charset="-122"/>
                            <a:ea typeface="仿宋" panose="02010609060101010101" pitchFamily="49" charset="-122"/>
                            <a:cs typeface="Arial"/>
                            <a:sym typeface="Arial"/>
                          </a:rPr>
                          <a:t>例会</a:t>
                        </a:r>
                        <a:r>
                          <a:rPr lang="en-US" altLang="zh-CN" sz="900" b="0" i="0" u="none" strike="noStrike" cap="none" dirty="0">
                            <a:solidFill>
                              <a:schemeClr val="bg1"/>
                            </a:solidFill>
                            <a:latin typeface="仿宋" panose="02010609060101010101" pitchFamily="49" charset="-122"/>
                            <a:ea typeface="仿宋" panose="02010609060101010101" pitchFamily="49" charset="-122"/>
                            <a:cs typeface="Arial"/>
                            <a:sym typeface="Arial"/>
                          </a:rPr>
                          <a:t>3</a:t>
                        </a:r>
                        <a:endParaRPr lang="zh-CN" altLang="en-US" sz="900" b="0" i="0" u="none" strike="noStrike" cap="none" dirty="0">
                          <a:solidFill>
                            <a:schemeClr val="bg1"/>
                          </a:solidFill>
                          <a:latin typeface="仿宋" panose="02010609060101010101" pitchFamily="49" charset="-122"/>
                          <a:ea typeface="仿宋" panose="02010609060101010101" pitchFamily="49" charset="-122"/>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sz="1200" dirty="0"/>
                      </a:p>
                    </a:txBody>
                    <a:tcPr marL="91425" marR="91425" marT="91425" marB="91425">
                      <a:lnL w="19050" cap="flat" cmpd="sng">
                        <a:solidFill>
                          <a:srgbClr val="FFFFFF"/>
                        </a:solidFill>
                        <a:prstDash val="dot"/>
                        <a:round/>
                        <a:headEnd type="none" w="sm" len="sm"/>
                        <a:tailEnd type="none" w="sm" len="sm"/>
                      </a:lnL>
                      <a:lnR w="19050" cap="flat" cmpd="sng">
                        <a:solidFill>
                          <a:srgbClr val="FFFFFF"/>
                        </a:solidFill>
                        <a:prstDash val="dot"/>
                        <a:round/>
                        <a:headEnd type="none" w="sm" len="sm"/>
                        <a:tailEnd type="none" w="sm" len="sm"/>
                      </a:lnR>
                      <a:lnT w="19050" cap="flat" cmpd="sng">
                        <a:solidFill>
                          <a:srgbClr val="FFFFFF"/>
                        </a:solidFill>
                        <a:prstDash val="dot"/>
                        <a:round/>
                        <a:headEnd type="none" w="sm" len="sm"/>
                        <a:tailEnd type="none" w="sm" len="sm"/>
                      </a:lnT>
                      <a:lnB w="19050" cap="flat" cmpd="sng">
                        <a:solidFill>
                          <a:srgbClr val="FFFFFF"/>
                        </a:solidFill>
                        <a:prstDash val="dot"/>
                        <a:round/>
                        <a:headEnd type="none" w="sm" len="sm"/>
                        <a:tailEnd type="none" w="sm" len="sm"/>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altLang="zh-CN" sz="1200" dirty="0">
                            <a:solidFill>
                              <a:schemeClr val="bg1"/>
                            </a:solidFill>
                            <a:latin typeface="Sue Ellen Francisco" panose="02010600030101010101" charset="0"/>
                          </a:rPr>
                          <a:t>11</a:t>
                        </a:r>
                      </a:p>
                      <a:p>
                        <a:pPr marL="171450" marR="0" lvl="0" indent="-171450" algn="l" defTabSz="914400" rtl="0" eaLnBrk="1" fontAlgn="auto" latinLnBrk="0" hangingPunct="1">
                          <a:lnSpc>
                            <a:spcPct val="100000"/>
                          </a:lnSpc>
                          <a:spcBef>
                            <a:spcPts val="0"/>
                          </a:spcBef>
                          <a:spcAft>
                            <a:spcPts val="0"/>
                          </a:spcAft>
                          <a:buClr>
                            <a:schemeClr val="bg1"/>
                          </a:buClr>
                          <a:buSzTx/>
                          <a:buFont typeface="Arial" panose="020B0604020202020204" pitchFamily="34" charset="0"/>
                          <a:buChar char="•"/>
                          <a:tabLst/>
                          <a:defRPr/>
                        </a:pPr>
                        <a:r>
                          <a:rPr lang="zh-CN" altLang="en-US" sz="900" b="0" i="0" u="none" strike="noStrike" cap="none" dirty="0">
                            <a:solidFill>
                              <a:schemeClr val="bg1"/>
                            </a:solidFill>
                            <a:latin typeface="仿宋" panose="02010609060101010101" pitchFamily="49" charset="-122"/>
                            <a:ea typeface="仿宋" panose="02010609060101010101" pitchFamily="49" charset="-122"/>
                            <a:cs typeface="Arial"/>
                            <a:sym typeface="Arial"/>
                          </a:rPr>
                          <a:t>例会</a:t>
                        </a:r>
                        <a:r>
                          <a:rPr lang="en-US" altLang="zh-CN" sz="900" b="0" i="0" u="none" strike="noStrike" cap="none" dirty="0">
                            <a:solidFill>
                              <a:schemeClr val="bg1"/>
                            </a:solidFill>
                            <a:latin typeface="仿宋" panose="02010609060101010101" pitchFamily="49" charset="-122"/>
                            <a:ea typeface="仿宋" panose="02010609060101010101" pitchFamily="49" charset="-122"/>
                            <a:cs typeface="Arial"/>
                            <a:sym typeface="Arial"/>
                          </a:rPr>
                          <a:t>4</a:t>
                        </a:r>
                      </a:p>
                    </a:txBody>
                    <a:tcPr marL="91425" marR="91425" marT="91425" marB="91425">
                      <a:lnL w="19050" cap="flat" cmpd="sng">
                        <a:solidFill>
                          <a:srgbClr val="FFFFFF"/>
                        </a:solidFill>
                        <a:prstDash val="dot"/>
                        <a:round/>
                        <a:headEnd type="none" w="sm" len="sm"/>
                        <a:tailEnd type="none" w="sm" len="sm"/>
                      </a:lnL>
                      <a:lnR w="19050" cap="flat" cmpd="sng">
                        <a:solidFill>
                          <a:srgbClr val="FFFFFF"/>
                        </a:solidFill>
                        <a:prstDash val="dot"/>
                        <a:round/>
                        <a:headEnd type="none" w="sm" len="sm"/>
                        <a:tailEnd type="none" w="sm" len="sm"/>
                      </a:lnR>
                      <a:lnT w="19050" cap="flat" cmpd="sng">
                        <a:solidFill>
                          <a:srgbClr val="FFFFFF"/>
                        </a:solidFill>
                        <a:prstDash val="dot"/>
                        <a:round/>
                        <a:headEnd type="none" w="sm" len="sm"/>
                        <a:tailEnd type="none" w="sm" len="sm"/>
                      </a:lnT>
                      <a:lnB w="19050" cap="flat" cmpd="sng">
                        <a:solidFill>
                          <a:srgbClr val="FFFFFF"/>
                        </a:solidFill>
                        <a:prstDash val="dot"/>
                        <a:round/>
                        <a:headEnd type="none" w="sm" len="sm"/>
                        <a:tailEnd type="none" w="sm" len="sm"/>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altLang="zh-CN" sz="1200" dirty="0">
                            <a:solidFill>
                              <a:schemeClr val="bg1"/>
                            </a:solidFill>
                            <a:latin typeface="Sue Ellen Francisco" panose="02010600030101010101" charset="0"/>
                          </a:rPr>
                          <a:t>12</a:t>
                        </a:r>
                      </a:p>
                      <a:p>
                        <a:pPr marL="171450" marR="0" lvl="0" indent="-171450" algn="l" defTabSz="914400" rtl="0" eaLnBrk="1" fontAlgn="auto" latinLnBrk="0" hangingPunct="1">
                          <a:lnSpc>
                            <a:spcPct val="100000"/>
                          </a:lnSpc>
                          <a:spcBef>
                            <a:spcPts val="0"/>
                          </a:spcBef>
                          <a:spcAft>
                            <a:spcPts val="0"/>
                          </a:spcAft>
                          <a:buClr>
                            <a:schemeClr val="bg1"/>
                          </a:buClr>
                          <a:buSzTx/>
                          <a:buFont typeface="Arial" panose="020B0604020202020204" pitchFamily="34" charset="0"/>
                          <a:buChar char="•"/>
                          <a:tabLst/>
                          <a:defRPr/>
                        </a:pPr>
                        <a:r>
                          <a:rPr lang="zh-CN" altLang="en-US" sz="900" b="0" i="0" u="none" strike="noStrike" cap="none" dirty="0">
                            <a:solidFill>
                              <a:schemeClr val="bg1"/>
                            </a:solidFill>
                            <a:latin typeface="仿宋" panose="02010609060101010101" pitchFamily="49" charset="-122"/>
                            <a:ea typeface="仿宋" panose="02010609060101010101" pitchFamily="49" charset="-122"/>
                            <a:cs typeface="Arial"/>
                            <a:sym typeface="Arial"/>
                          </a:rPr>
                          <a:t>例会</a:t>
                        </a:r>
                        <a:r>
                          <a:rPr lang="en-US" altLang="zh-CN" sz="900" b="0" i="0" u="none" strike="noStrike" cap="none" dirty="0">
                            <a:solidFill>
                              <a:schemeClr val="bg1"/>
                            </a:solidFill>
                            <a:latin typeface="仿宋" panose="02010609060101010101" pitchFamily="49" charset="-122"/>
                            <a:ea typeface="仿宋" panose="02010609060101010101" pitchFamily="49" charset="-122"/>
                            <a:cs typeface="Arial"/>
                            <a:sym typeface="Arial"/>
                          </a:rPr>
                          <a:t>5</a:t>
                        </a:r>
                        <a:endParaRPr lang="zh-CN" altLang="en-US" sz="900" b="0" i="0" u="none" strike="noStrike" cap="none" dirty="0">
                          <a:solidFill>
                            <a:schemeClr val="bg1"/>
                          </a:solidFill>
                          <a:latin typeface="仿宋" panose="02010609060101010101" pitchFamily="49" charset="-122"/>
                          <a:ea typeface="仿宋" panose="02010609060101010101" pitchFamily="49" charset="-122"/>
                          <a:cs typeface="Arial"/>
                          <a:sym typeface="Arial"/>
                        </a:endParaRPr>
                      </a:p>
                    </a:txBody>
                    <a:tcPr marL="91425" marR="91425" marT="91425" marB="91425">
                      <a:lnL w="19050" cap="flat" cmpd="sng">
                        <a:solidFill>
                          <a:srgbClr val="FFFFFF"/>
                        </a:solidFill>
                        <a:prstDash val="dot"/>
                        <a:round/>
                        <a:headEnd type="none" w="sm" len="sm"/>
                        <a:tailEnd type="none" w="sm" len="sm"/>
                      </a:lnL>
                      <a:lnR w="19050" cap="flat" cmpd="sng">
                        <a:solidFill>
                          <a:srgbClr val="FFFFFF">
                            <a:alpha val="0"/>
                          </a:srgbClr>
                        </a:solidFill>
                        <a:prstDash val="dot"/>
                        <a:round/>
                        <a:headEnd type="none" w="sm" len="sm"/>
                        <a:tailEnd type="none" w="sm" len="sm"/>
                      </a:lnR>
                      <a:lnT w="19050" cap="flat" cmpd="sng">
                        <a:solidFill>
                          <a:srgbClr val="FFFFFF"/>
                        </a:solidFill>
                        <a:prstDash val="dot"/>
                        <a:round/>
                        <a:headEnd type="none" w="sm" len="sm"/>
                        <a:tailEnd type="none" w="sm" len="sm"/>
                      </a:lnT>
                      <a:lnB w="19050" cap="flat" cmpd="sng">
                        <a:solidFill>
                          <a:srgbClr val="FFFFFF"/>
                        </a:solidFill>
                        <a:prstDash val="dot"/>
                        <a:round/>
                        <a:headEnd type="none" w="sm" len="sm"/>
                        <a:tailEnd type="none" w="sm" len="sm"/>
                      </a:lnB>
                    </a:tcPr>
                  </a:tc>
                  <a:extLst>
                    <a:ext uri="{0D108BD9-81ED-4DB2-BD59-A6C34878D82A}">
                      <a16:rowId xmlns:a16="http://schemas.microsoft.com/office/drawing/2014/main" val="10002"/>
                    </a:ext>
                  </a:extLst>
                </a:tr>
                <a:tr h="74210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altLang="zh-CN" sz="1200" dirty="0">
                            <a:solidFill>
                              <a:schemeClr val="bg1"/>
                            </a:solidFill>
                            <a:latin typeface="Sue Ellen Francisco" panose="02010600030101010101" charset="0"/>
                          </a:rPr>
                          <a:t>13</a:t>
                        </a:r>
                      </a:p>
                      <a:p>
                        <a:pPr marL="171450" marR="0" lvl="0" indent="-171450" algn="l" defTabSz="914400" rtl="0" eaLnBrk="1" fontAlgn="auto" latinLnBrk="0" hangingPunct="1">
                          <a:lnSpc>
                            <a:spcPct val="100000"/>
                          </a:lnSpc>
                          <a:spcBef>
                            <a:spcPts val="0"/>
                          </a:spcBef>
                          <a:spcAft>
                            <a:spcPts val="0"/>
                          </a:spcAft>
                          <a:buClr>
                            <a:schemeClr val="bg1"/>
                          </a:buClr>
                          <a:buSzTx/>
                          <a:buFont typeface="Arial" panose="020B0604020202020204" pitchFamily="34" charset="0"/>
                          <a:buChar char="•"/>
                          <a:tabLst/>
                          <a:defRPr/>
                        </a:pPr>
                        <a:r>
                          <a:rPr lang="zh-CN" altLang="en-US" sz="900" b="0" i="0" u="none" strike="noStrike" cap="none" dirty="0">
                            <a:solidFill>
                              <a:schemeClr val="bg1"/>
                            </a:solidFill>
                            <a:latin typeface="仿宋" panose="02010609060101010101" pitchFamily="49" charset="-122"/>
                            <a:ea typeface="仿宋" panose="02010609060101010101" pitchFamily="49" charset="-122"/>
                            <a:cs typeface="Arial"/>
                            <a:sym typeface="Arial"/>
                          </a:rPr>
                          <a:t>例会</a:t>
                        </a:r>
                        <a:r>
                          <a:rPr lang="en-US" altLang="zh-CN" sz="900" b="0" i="0" u="none" strike="noStrike" cap="none" dirty="0">
                            <a:solidFill>
                              <a:schemeClr val="bg1"/>
                            </a:solidFill>
                            <a:latin typeface="仿宋" panose="02010609060101010101" pitchFamily="49" charset="-122"/>
                            <a:ea typeface="仿宋" panose="02010609060101010101" pitchFamily="49" charset="-122"/>
                            <a:cs typeface="Arial"/>
                            <a:sym typeface="Arial"/>
                          </a:rPr>
                          <a:t>6</a:t>
                        </a:r>
                      </a:p>
                      <a:p>
                        <a:pPr marL="0" lvl="0" indent="0" algn="l" rtl="0">
                          <a:spcBef>
                            <a:spcPts val="0"/>
                          </a:spcBef>
                          <a:spcAft>
                            <a:spcPts val="0"/>
                          </a:spcAft>
                          <a:buNone/>
                        </a:pPr>
                        <a:endParaRPr sz="1200" dirty="0"/>
                      </a:p>
                    </a:txBody>
                    <a:tcPr marL="91425" marR="91425" marT="91425" marB="91425">
                      <a:lnL w="19050" cap="flat" cmpd="sng">
                        <a:solidFill>
                          <a:srgbClr val="FFFFFF">
                            <a:alpha val="0"/>
                          </a:srgbClr>
                        </a:solidFill>
                        <a:prstDash val="dot"/>
                        <a:round/>
                        <a:headEnd type="none" w="sm" len="sm"/>
                        <a:tailEnd type="none" w="sm" len="sm"/>
                      </a:lnL>
                      <a:lnR w="19050" cap="flat" cmpd="sng">
                        <a:solidFill>
                          <a:srgbClr val="FFFFFF"/>
                        </a:solidFill>
                        <a:prstDash val="dot"/>
                        <a:round/>
                        <a:headEnd type="none" w="sm" len="sm"/>
                        <a:tailEnd type="none" w="sm" len="sm"/>
                      </a:lnR>
                      <a:lnT w="19050" cap="flat" cmpd="sng">
                        <a:solidFill>
                          <a:srgbClr val="FFFFFF"/>
                        </a:solidFill>
                        <a:prstDash val="dot"/>
                        <a:round/>
                        <a:headEnd type="none" w="sm" len="sm"/>
                        <a:tailEnd type="none" w="sm" len="sm"/>
                      </a:lnT>
                      <a:lnB w="19050" cap="flat" cmpd="sng">
                        <a:solidFill>
                          <a:srgbClr val="FFFFFF"/>
                        </a:solidFill>
                        <a:prstDash val="dot"/>
                        <a:round/>
                        <a:headEnd type="none" w="sm" len="sm"/>
                        <a:tailEnd type="none" w="sm" len="sm"/>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altLang="zh-CN" sz="1200" dirty="0">
                            <a:solidFill>
                              <a:schemeClr val="bg1"/>
                            </a:solidFill>
                            <a:latin typeface="Sue Ellen Francisco" panose="02010600030101010101" charset="0"/>
                          </a:rPr>
                          <a:t>14</a:t>
                        </a:r>
                      </a:p>
                      <a:p>
                        <a:pPr marL="171450" marR="0" lvl="0" indent="-171450" algn="l" defTabSz="914400" rtl="0" eaLnBrk="1" fontAlgn="auto" latinLnBrk="0" hangingPunct="1">
                          <a:lnSpc>
                            <a:spcPct val="100000"/>
                          </a:lnSpc>
                          <a:spcBef>
                            <a:spcPts val="0"/>
                          </a:spcBef>
                          <a:spcAft>
                            <a:spcPts val="0"/>
                          </a:spcAft>
                          <a:buClr>
                            <a:schemeClr val="bg1"/>
                          </a:buClr>
                          <a:buSzTx/>
                          <a:buFont typeface="Arial" panose="020B0604020202020204" pitchFamily="34" charset="0"/>
                          <a:buChar char="•"/>
                          <a:tabLst/>
                          <a:defRPr/>
                        </a:pPr>
                        <a:r>
                          <a:rPr lang="zh-CN" altLang="en-US" sz="900" b="0" i="0" u="none" strike="noStrike" cap="none" dirty="0">
                            <a:solidFill>
                              <a:schemeClr val="bg1"/>
                            </a:solidFill>
                            <a:latin typeface="仿宋" panose="02010609060101010101" pitchFamily="49" charset="-122"/>
                            <a:ea typeface="仿宋" panose="02010609060101010101" pitchFamily="49" charset="-122"/>
                            <a:cs typeface="Arial"/>
                            <a:sym typeface="Arial"/>
                          </a:rPr>
                          <a:t>例会</a:t>
                        </a:r>
                        <a:r>
                          <a:rPr lang="en-US" altLang="zh-CN" sz="900" b="0" i="0" u="none" strike="noStrike" cap="none" dirty="0">
                            <a:solidFill>
                              <a:schemeClr val="bg1"/>
                            </a:solidFill>
                            <a:latin typeface="仿宋" panose="02010609060101010101" pitchFamily="49" charset="-122"/>
                            <a:ea typeface="仿宋" panose="02010609060101010101" pitchFamily="49" charset="-122"/>
                            <a:cs typeface="Arial"/>
                            <a:sym typeface="Arial"/>
                          </a:rPr>
                          <a:t>7</a:t>
                        </a:r>
                        <a:endParaRPr lang="zh-CN" altLang="en-US" sz="900" b="0" i="0" u="none" strike="noStrike" cap="none" dirty="0">
                          <a:solidFill>
                            <a:schemeClr val="bg1"/>
                          </a:solidFill>
                          <a:latin typeface="仿宋" panose="02010609060101010101" pitchFamily="49" charset="-122"/>
                          <a:ea typeface="仿宋" panose="02010609060101010101" pitchFamily="49" charset="-122"/>
                          <a:cs typeface="Arial"/>
                          <a:sym typeface="Arial"/>
                        </a:endParaRPr>
                      </a:p>
                      <a:p>
                        <a:pPr marL="171450" marR="0" lvl="0" indent="-171450" algn="l" defTabSz="914400" rtl="0" eaLnBrk="1" fontAlgn="auto" latinLnBrk="0" hangingPunct="1">
                          <a:lnSpc>
                            <a:spcPct val="100000"/>
                          </a:lnSpc>
                          <a:spcBef>
                            <a:spcPts val="0"/>
                          </a:spcBef>
                          <a:spcAft>
                            <a:spcPts val="0"/>
                          </a:spcAft>
                          <a:buClr>
                            <a:schemeClr val="bg1"/>
                          </a:buClr>
                          <a:buSzTx/>
                          <a:buFont typeface="Arial" panose="020B0604020202020204" pitchFamily="34" charset="0"/>
                          <a:buChar char="•"/>
                          <a:tabLst/>
                          <a:defRPr/>
                        </a:pPr>
                        <a:r>
                          <a:rPr lang="zh-CN" altLang="en-US" sz="900" b="0" i="0" u="none" strike="noStrike" cap="none" dirty="0">
                            <a:solidFill>
                              <a:schemeClr val="bg1"/>
                            </a:solidFill>
                            <a:latin typeface="仿宋" panose="02010609060101010101" pitchFamily="49" charset="-122"/>
                            <a:ea typeface="仿宋" panose="02010609060101010101" pitchFamily="49" charset="-122"/>
                            <a:cs typeface="Arial"/>
                            <a:sym typeface="Arial"/>
                          </a:rPr>
                          <a:t>故事组：</a:t>
                        </a:r>
                        <a:endParaRPr lang="en-US" altLang="zh-CN" sz="900" b="0" i="0" u="none" strike="noStrike" cap="none" dirty="0">
                          <a:solidFill>
                            <a:schemeClr val="bg1"/>
                          </a:solidFill>
                          <a:latin typeface="仿宋" panose="02010609060101010101" pitchFamily="49" charset="-122"/>
                          <a:ea typeface="仿宋" panose="02010609060101010101" pitchFamily="49" charset="-122"/>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zh-CN" altLang="en-US" sz="900" b="0" i="0" u="none" strike="noStrike" cap="none" dirty="0">
                            <a:solidFill>
                              <a:schemeClr val="bg1"/>
                            </a:solidFill>
                            <a:latin typeface="仿宋" panose="02010609060101010101" pitchFamily="49" charset="-122"/>
                            <a:ea typeface="仿宋" panose="02010609060101010101" pitchFamily="49" charset="-122"/>
                            <a:cs typeface="Arial"/>
                            <a:sym typeface="Arial"/>
                          </a:rPr>
                          <a:t>框架全部完成</a:t>
                        </a:r>
                        <a:endParaRPr lang="en-US" altLang="zh-CN" sz="900" b="0" i="0" u="none" strike="noStrike" cap="none" dirty="0">
                          <a:solidFill>
                            <a:schemeClr val="bg1"/>
                          </a:solidFill>
                          <a:latin typeface="仿宋" panose="02010609060101010101" pitchFamily="49" charset="-122"/>
                          <a:ea typeface="仿宋" panose="02010609060101010101" pitchFamily="49" charset="-122"/>
                          <a:cs typeface="Arial"/>
                          <a:sym typeface="Arial"/>
                        </a:endParaRPr>
                      </a:p>
                      <a:p>
                        <a:pPr marL="171450" marR="0" lvl="0" indent="-171450" algn="l" defTabSz="914400" rtl="0" eaLnBrk="1" fontAlgn="auto" latinLnBrk="0" hangingPunct="1">
                          <a:lnSpc>
                            <a:spcPct val="100000"/>
                          </a:lnSpc>
                          <a:spcBef>
                            <a:spcPts val="0"/>
                          </a:spcBef>
                          <a:spcAft>
                            <a:spcPts val="0"/>
                          </a:spcAft>
                          <a:buClr>
                            <a:schemeClr val="bg1"/>
                          </a:buClr>
                          <a:buSzTx/>
                          <a:buFont typeface="Arial" panose="020B0604020202020204" pitchFamily="34" charset="0"/>
                          <a:buChar char="•"/>
                          <a:tabLst/>
                          <a:defRPr/>
                        </a:pPr>
                        <a:r>
                          <a:rPr lang="zh-CN" altLang="en-US" sz="900" b="0" i="0" u="none" strike="noStrike" cap="none" dirty="0">
                            <a:solidFill>
                              <a:schemeClr val="bg1"/>
                            </a:solidFill>
                            <a:latin typeface="仿宋" panose="02010609060101010101" pitchFamily="49" charset="-122"/>
                            <a:ea typeface="仿宋" panose="02010609060101010101" pitchFamily="49" charset="-122"/>
                            <a:cs typeface="Arial"/>
                            <a:sym typeface="Arial"/>
                          </a:rPr>
                          <a:t>开发组：</a:t>
                        </a:r>
                        <a:endParaRPr lang="en-US" altLang="zh-CN" sz="900" b="0" i="0" u="none" strike="noStrike" cap="none" dirty="0">
                          <a:solidFill>
                            <a:schemeClr val="bg1"/>
                          </a:solidFill>
                          <a:latin typeface="仿宋" panose="02010609060101010101" pitchFamily="49" charset="-122"/>
                          <a:ea typeface="仿宋" panose="02010609060101010101" pitchFamily="49" charset="-122"/>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r>
                          <a:rPr lang="zh-CN" altLang="en-US" sz="900" b="0" i="0" u="none" strike="noStrike" cap="none" dirty="0">
                            <a:solidFill>
                              <a:schemeClr val="bg1"/>
                            </a:solidFill>
                            <a:latin typeface="仿宋" panose="02010609060101010101" pitchFamily="49" charset="-122"/>
                            <a:ea typeface="仿宋" panose="02010609060101010101" pitchFamily="49" charset="-122"/>
                            <a:cs typeface="Arial"/>
                            <a:sym typeface="Arial"/>
                          </a:rPr>
                          <a:t>主题程序完成，可进入完整功能阶段</a:t>
                        </a:r>
                        <a:endParaRPr sz="900" b="0" i="0" u="none" strike="noStrike" cap="none" dirty="0">
                          <a:solidFill>
                            <a:schemeClr val="bg1"/>
                          </a:solidFill>
                          <a:latin typeface="仿宋" panose="02010609060101010101" pitchFamily="49" charset="-122"/>
                          <a:ea typeface="仿宋" panose="02010609060101010101" pitchFamily="49" charset="-122"/>
                          <a:cs typeface="Arial"/>
                          <a:sym typeface="Arial"/>
                        </a:endParaRPr>
                      </a:p>
                    </a:txBody>
                    <a:tcPr marL="91425" marR="91425" marT="91425" marB="91425">
                      <a:lnL w="19050" cap="flat" cmpd="sng">
                        <a:solidFill>
                          <a:srgbClr val="FFFFFF"/>
                        </a:solidFill>
                        <a:prstDash val="dot"/>
                        <a:round/>
                        <a:headEnd type="none" w="sm" len="sm"/>
                        <a:tailEnd type="none" w="sm" len="sm"/>
                      </a:lnL>
                      <a:lnR w="19050" cap="flat" cmpd="sng">
                        <a:solidFill>
                          <a:srgbClr val="FFFFFF"/>
                        </a:solidFill>
                        <a:prstDash val="dot"/>
                        <a:round/>
                        <a:headEnd type="none" w="sm" len="sm"/>
                        <a:tailEnd type="none" w="sm" len="sm"/>
                      </a:lnR>
                      <a:lnT w="19050" cap="flat" cmpd="sng">
                        <a:solidFill>
                          <a:srgbClr val="FFFFFF"/>
                        </a:solidFill>
                        <a:prstDash val="dot"/>
                        <a:round/>
                        <a:headEnd type="none" w="sm" len="sm"/>
                        <a:tailEnd type="none" w="sm" len="sm"/>
                      </a:lnT>
                      <a:lnB w="19050" cap="flat" cmpd="sng">
                        <a:solidFill>
                          <a:srgbClr val="FFFFFF"/>
                        </a:solidFill>
                        <a:prstDash val="dot"/>
                        <a:round/>
                        <a:headEnd type="none" w="sm" len="sm"/>
                        <a:tailEnd type="none" w="sm" len="sm"/>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altLang="zh-CN" sz="1200" dirty="0">
                            <a:solidFill>
                              <a:schemeClr val="bg1"/>
                            </a:solidFill>
                            <a:latin typeface="Sue Ellen Francisco" panose="02010600030101010101" charset="0"/>
                          </a:rPr>
                          <a:t>15</a:t>
                        </a:r>
                      </a:p>
                      <a:p>
                        <a:pPr marL="171450" marR="0" lvl="0" indent="-171450" algn="l" defTabSz="914400" rtl="0" eaLnBrk="1" fontAlgn="auto" latinLnBrk="0" hangingPunct="1">
                          <a:lnSpc>
                            <a:spcPct val="100000"/>
                          </a:lnSpc>
                          <a:spcBef>
                            <a:spcPts val="0"/>
                          </a:spcBef>
                          <a:spcAft>
                            <a:spcPts val="0"/>
                          </a:spcAft>
                          <a:buClr>
                            <a:schemeClr val="bg1"/>
                          </a:buClr>
                          <a:buSzTx/>
                          <a:buFont typeface="Arial" panose="020B0604020202020204" pitchFamily="34" charset="0"/>
                          <a:buChar char="•"/>
                          <a:tabLst/>
                          <a:defRPr/>
                        </a:pPr>
                        <a:r>
                          <a:rPr lang="zh-CN" altLang="en-US" sz="900" b="0" i="0" u="none" strike="noStrike" cap="none" dirty="0">
                            <a:solidFill>
                              <a:schemeClr val="bg1"/>
                            </a:solidFill>
                            <a:latin typeface="仿宋" panose="02010609060101010101" pitchFamily="49" charset="-122"/>
                            <a:ea typeface="仿宋" panose="02010609060101010101" pitchFamily="49" charset="-122"/>
                            <a:cs typeface="Arial"/>
                            <a:sym typeface="Arial"/>
                          </a:rPr>
                          <a:t>例会</a:t>
                        </a:r>
                        <a:r>
                          <a:rPr lang="en-US" altLang="zh-CN" sz="900" b="0" i="0" u="none" strike="noStrike" cap="none" dirty="0">
                            <a:solidFill>
                              <a:schemeClr val="bg1"/>
                            </a:solidFill>
                            <a:latin typeface="仿宋" panose="02010609060101010101" pitchFamily="49" charset="-122"/>
                            <a:ea typeface="仿宋" panose="02010609060101010101" pitchFamily="49" charset="-122"/>
                            <a:cs typeface="Arial"/>
                            <a:sym typeface="Arial"/>
                          </a:rPr>
                          <a:t>8</a:t>
                        </a:r>
                      </a:p>
                      <a:p>
                        <a:pPr marL="171450" marR="0" lvl="0" indent="-171450" algn="l" defTabSz="914400" rtl="0" eaLnBrk="1" fontAlgn="auto" latinLnBrk="0" hangingPunct="1">
                          <a:lnSpc>
                            <a:spcPct val="100000"/>
                          </a:lnSpc>
                          <a:spcBef>
                            <a:spcPts val="0"/>
                          </a:spcBef>
                          <a:spcAft>
                            <a:spcPts val="0"/>
                          </a:spcAft>
                          <a:buClr>
                            <a:schemeClr val="bg1"/>
                          </a:buClr>
                          <a:buSzTx/>
                          <a:buFont typeface="Arial" panose="020B0604020202020204" pitchFamily="34" charset="0"/>
                          <a:buChar char="•"/>
                          <a:tabLst/>
                          <a:defRPr/>
                        </a:pPr>
                        <a:r>
                          <a:rPr lang="zh-CN" altLang="en-US" sz="900" b="0" i="0" u="none" strike="noStrike" cap="none" dirty="0">
                            <a:solidFill>
                              <a:schemeClr val="bg1"/>
                            </a:solidFill>
                            <a:latin typeface="仿宋" panose="02010609060101010101" pitchFamily="49" charset="-122"/>
                            <a:ea typeface="仿宋" panose="02010609060101010101" pitchFamily="49" charset="-122"/>
                            <a:cs typeface="Arial"/>
                            <a:sym typeface="Arial"/>
                          </a:rPr>
                          <a:t>开始测试</a:t>
                        </a:r>
                        <a:endParaRPr lang="en-US" altLang="zh-CN" sz="900" b="0" i="0" u="none" strike="noStrike" cap="none" dirty="0">
                          <a:solidFill>
                            <a:schemeClr val="bg1"/>
                          </a:solidFill>
                          <a:latin typeface="仿宋" panose="02010609060101010101" pitchFamily="49" charset="-122"/>
                          <a:ea typeface="仿宋" panose="02010609060101010101" pitchFamily="49" charset="-122"/>
                          <a:cs typeface="Arial"/>
                          <a:sym typeface="Arial"/>
                        </a:endParaRPr>
                      </a:p>
                      <a:p>
                        <a:pPr marL="171450" marR="0" lvl="0" indent="-171450" algn="l" defTabSz="914400" rtl="0" eaLnBrk="1" fontAlgn="auto" latinLnBrk="0" hangingPunct="1">
                          <a:lnSpc>
                            <a:spcPct val="100000"/>
                          </a:lnSpc>
                          <a:spcBef>
                            <a:spcPts val="0"/>
                          </a:spcBef>
                          <a:spcAft>
                            <a:spcPts val="0"/>
                          </a:spcAft>
                          <a:buClr>
                            <a:schemeClr val="bg1"/>
                          </a:buClr>
                          <a:buSzTx/>
                          <a:buFont typeface="Arial" panose="020B0604020202020204" pitchFamily="34" charset="0"/>
                          <a:buChar char="•"/>
                          <a:tabLst/>
                          <a:defRPr/>
                        </a:pPr>
                        <a:endParaRPr lang="zh-CN" altLang="en-US" sz="900" b="0" i="0" u="none" strike="noStrike" cap="none" dirty="0">
                          <a:solidFill>
                            <a:schemeClr val="bg1"/>
                          </a:solidFill>
                          <a:latin typeface="仿宋" panose="02010609060101010101" pitchFamily="49" charset="-122"/>
                          <a:ea typeface="仿宋" panose="02010609060101010101" pitchFamily="49" charset="-122"/>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sz="1200" dirty="0"/>
                      </a:p>
                    </a:txBody>
                    <a:tcPr marL="91425" marR="91425" marT="91425" marB="91425">
                      <a:lnL w="19050" cap="flat" cmpd="sng">
                        <a:solidFill>
                          <a:srgbClr val="FFFFFF"/>
                        </a:solidFill>
                        <a:prstDash val="dot"/>
                        <a:round/>
                        <a:headEnd type="none" w="sm" len="sm"/>
                        <a:tailEnd type="none" w="sm" len="sm"/>
                      </a:lnL>
                      <a:lnR w="19050" cap="flat" cmpd="sng">
                        <a:solidFill>
                          <a:srgbClr val="FFFFFF"/>
                        </a:solidFill>
                        <a:prstDash val="dot"/>
                        <a:round/>
                        <a:headEnd type="none" w="sm" len="sm"/>
                        <a:tailEnd type="none" w="sm" len="sm"/>
                      </a:lnR>
                      <a:lnT w="19050" cap="flat" cmpd="sng">
                        <a:solidFill>
                          <a:srgbClr val="FFFFFF"/>
                        </a:solidFill>
                        <a:prstDash val="dot"/>
                        <a:round/>
                        <a:headEnd type="none" w="sm" len="sm"/>
                        <a:tailEnd type="none" w="sm" len="sm"/>
                      </a:lnT>
                      <a:lnB w="19050" cap="flat" cmpd="sng">
                        <a:solidFill>
                          <a:srgbClr val="FFFFFF"/>
                        </a:solidFill>
                        <a:prstDash val="dot"/>
                        <a:round/>
                        <a:headEnd type="none" w="sm" len="sm"/>
                        <a:tailEnd type="none" w="sm" len="sm"/>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altLang="zh-CN" sz="1200" dirty="0">
                            <a:solidFill>
                              <a:schemeClr val="bg1"/>
                            </a:solidFill>
                            <a:latin typeface="Sue Ellen Francisco" panose="02010600030101010101" charset="0"/>
                          </a:rPr>
                          <a:t>16</a:t>
                        </a:r>
                      </a:p>
                      <a:p>
                        <a:pPr marL="171450" marR="0" lvl="0" indent="-171450" algn="l" defTabSz="914400" rtl="0" eaLnBrk="1" fontAlgn="auto" latinLnBrk="0" hangingPunct="1">
                          <a:lnSpc>
                            <a:spcPct val="100000"/>
                          </a:lnSpc>
                          <a:spcBef>
                            <a:spcPts val="0"/>
                          </a:spcBef>
                          <a:spcAft>
                            <a:spcPts val="0"/>
                          </a:spcAft>
                          <a:buClr>
                            <a:schemeClr val="bg1"/>
                          </a:buClr>
                          <a:buSzTx/>
                          <a:buFont typeface="Arial" panose="020B0604020202020204" pitchFamily="34" charset="0"/>
                          <a:buChar char="•"/>
                          <a:tabLst/>
                          <a:defRPr/>
                        </a:pPr>
                        <a:r>
                          <a:rPr lang="zh-CN" altLang="en-US" sz="900" b="0" i="0" u="none" strike="noStrike" cap="none" dirty="0">
                            <a:solidFill>
                              <a:schemeClr val="bg1"/>
                            </a:solidFill>
                            <a:latin typeface="仿宋" panose="02010609060101010101" pitchFamily="49" charset="-122"/>
                            <a:ea typeface="仿宋" panose="02010609060101010101" pitchFamily="49" charset="-122"/>
                            <a:cs typeface="Arial"/>
                            <a:sym typeface="Arial"/>
                          </a:rPr>
                          <a:t>例会</a:t>
                        </a:r>
                        <a:r>
                          <a:rPr lang="en-US" altLang="zh-CN" sz="900" b="0" i="0" u="none" strike="noStrike" cap="none" dirty="0">
                            <a:solidFill>
                              <a:schemeClr val="bg1"/>
                            </a:solidFill>
                            <a:latin typeface="仿宋" panose="02010609060101010101" pitchFamily="49" charset="-122"/>
                            <a:ea typeface="仿宋" panose="02010609060101010101" pitchFamily="49" charset="-122"/>
                            <a:cs typeface="Arial"/>
                            <a:sym typeface="Arial"/>
                          </a:rPr>
                          <a:t>9</a:t>
                        </a:r>
                      </a:p>
                    </a:txBody>
                    <a:tcPr marL="91425" marR="91425" marT="91425" marB="91425">
                      <a:lnL w="19050" cap="flat" cmpd="sng">
                        <a:solidFill>
                          <a:srgbClr val="FFFFFF"/>
                        </a:solidFill>
                        <a:prstDash val="dot"/>
                        <a:round/>
                        <a:headEnd type="none" w="sm" len="sm"/>
                        <a:tailEnd type="none" w="sm" len="sm"/>
                      </a:lnL>
                      <a:lnR w="19050" cap="flat" cmpd="sng">
                        <a:solidFill>
                          <a:srgbClr val="FFFFFF"/>
                        </a:solidFill>
                        <a:prstDash val="dot"/>
                        <a:round/>
                        <a:headEnd type="none" w="sm" len="sm"/>
                        <a:tailEnd type="none" w="sm" len="sm"/>
                      </a:lnR>
                      <a:lnT w="19050" cap="flat" cmpd="sng">
                        <a:solidFill>
                          <a:srgbClr val="FFFFFF"/>
                        </a:solidFill>
                        <a:prstDash val="dot"/>
                        <a:round/>
                        <a:headEnd type="none" w="sm" len="sm"/>
                        <a:tailEnd type="none" w="sm" len="sm"/>
                      </a:lnT>
                      <a:lnB w="19050" cap="flat" cmpd="sng">
                        <a:solidFill>
                          <a:srgbClr val="FFFFFF"/>
                        </a:solidFill>
                        <a:prstDash val="dot"/>
                        <a:round/>
                        <a:headEnd type="none" w="sm" len="sm"/>
                        <a:tailEnd type="none" w="sm" len="sm"/>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altLang="zh-CN" sz="1200" dirty="0">
                            <a:solidFill>
                              <a:schemeClr val="bg1"/>
                            </a:solidFill>
                            <a:latin typeface="Sue Ellen Francisco" panose="02010600030101010101" charset="0"/>
                          </a:rPr>
                          <a:t>17</a:t>
                        </a:r>
                      </a:p>
                      <a:p>
                        <a:pPr marL="171450" marR="0" lvl="0" indent="-171450" algn="l" defTabSz="914400" rtl="0" eaLnBrk="1" fontAlgn="auto" latinLnBrk="0" hangingPunct="1">
                          <a:lnSpc>
                            <a:spcPct val="100000"/>
                          </a:lnSpc>
                          <a:spcBef>
                            <a:spcPts val="0"/>
                          </a:spcBef>
                          <a:spcAft>
                            <a:spcPts val="0"/>
                          </a:spcAft>
                          <a:buClr>
                            <a:schemeClr val="bg1"/>
                          </a:buClr>
                          <a:buSzTx/>
                          <a:buFont typeface="Arial" panose="020B0604020202020204" pitchFamily="34" charset="0"/>
                          <a:buChar char="•"/>
                          <a:tabLst/>
                          <a:defRPr/>
                        </a:pPr>
                        <a:r>
                          <a:rPr lang="zh-CN" altLang="en-US" sz="900" b="0" i="0" u="none" strike="noStrike" cap="none" dirty="0">
                            <a:solidFill>
                              <a:schemeClr val="bg1"/>
                            </a:solidFill>
                            <a:latin typeface="仿宋" panose="02010609060101010101" pitchFamily="49" charset="-122"/>
                            <a:ea typeface="仿宋" panose="02010609060101010101" pitchFamily="49" charset="-122"/>
                            <a:cs typeface="Arial"/>
                            <a:sym typeface="Arial"/>
                          </a:rPr>
                          <a:t>例会</a:t>
                        </a:r>
                        <a:r>
                          <a:rPr lang="en-US" altLang="zh-CN" sz="900" b="0" i="0" u="none" strike="noStrike" cap="none" dirty="0">
                            <a:solidFill>
                              <a:schemeClr val="bg1"/>
                            </a:solidFill>
                            <a:latin typeface="仿宋" panose="02010609060101010101" pitchFamily="49" charset="-122"/>
                            <a:ea typeface="仿宋" panose="02010609060101010101" pitchFamily="49" charset="-122"/>
                            <a:cs typeface="Arial"/>
                            <a:sym typeface="Arial"/>
                          </a:rPr>
                          <a:t>10</a:t>
                        </a:r>
                      </a:p>
                      <a:p>
                        <a:pPr marL="171450" marR="0" lvl="0" indent="-171450" algn="l" defTabSz="914400" rtl="0" eaLnBrk="1" fontAlgn="auto" latinLnBrk="0" hangingPunct="1">
                          <a:lnSpc>
                            <a:spcPct val="100000"/>
                          </a:lnSpc>
                          <a:spcBef>
                            <a:spcPts val="0"/>
                          </a:spcBef>
                          <a:spcAft>
                            <a:spcPts val="0"/>
                          </a:spcAft>
                          <a:buClr>
                            <a:schemeClr val="bg1"/>
                          </a:buClr>
                          <a:buSzTx/>
                          <a:buFont typeface="Arial" panose="020B0604020202020204" pitchFamily="34" charset="0"/>
                          <a:buChar char="•"/>
                          <a:tabLst/>
                          <a:defRPr/>
                        </a:pPr>
                        <a:r>
                          <a:rPr lang="zh-CN" altLang="en-US" sz="900" b="0" i="0" u="none" strike="noStrike" cap="none" dirty="0">
                            <a:solidFill>
                              <a:schemeClr val="bg1"/>
                            </a:solidFill>
                            <a:latin typeface="仿宋" panose="02010609060101010101" pitchFamily="49" charset="-122"/>
                            <a:ea typeface="仿宋" panose="02010609060101010101" pitchFamily="49" charset="-122"/>
                            <a:cs typeface="Arial"/>
                            <a:sym typeface="Arial"/>
                          </a:rPr>
                          <a:t>测试</a:t>
                        </a:r>
                      </a:p>
                      <a:p>
                        <a:pPr marL="171450" marR="0" lvl="0" indent="-171450" algn="l" defTabSz="914400" rtl="0" eaLnBrk="1" fontAlgn="auto" latinLnBrk="0" hangingPunct="1">
                          <a:lnSpc>
                            <a:spcPct val="100000"/>
                          </a:lnSpc>
                          <a:spcBef>
                            <a:spcPts val="0"/>
                          </a:spcBef>
                          <a:spcAft>
                            <a:spcPts val="0"/>
                          </a:spcAft>
                          <a:buClr>
                            <a:schemeClr val="bg1"/>
                          </a:buClr>
                          <a:buSzTx/>
                          <a:buFont typeface="Arial" panose="020B0604020202020204" pitchFamily="34" charset="0"/>
                          <a:buChar char="•"/>
                          <a:tabLst/>
                          <a:defRPr/>
                        </a:pPr>
                        <a:r>
                          <a:rPr lang="en-US" altLang="zh-CN" sz="900" b="0" i="0" u="none" strike="noStrike" cap="none" dirty="0">
                            <a:solidFill>
                              <a:schemeClr val="bg1"/>
                            </a:solidFill>
                            <a:latin typeface="仿宋" panose="02010609060101010101" pitchFamily="49" charset="-122"/>
                            <a:ea typeface="仿宋" panose="02010609060101010101" pitchFamily="49" charset="-122"/>
                            <a:cs typeface="Arial"/>
                            <a:sym typeface="Arial"/>
                          </a:rPr>
                          <a:t>PPT</a:t>
                        </a:r>
                        <a:r>
                          <a:rPr lang="zh-CN" altLang="en-US" sz="900" b="0" i="0" u="none" strike="noStrike" cap="none" dirty="0">
                            <a:solidFill>
                              <a:schemeClr val="bg1"/>
                            </a:solidFill>
                            <a:latin typeface="仿宋" panose="02010609060101010101" pitchFamily="49" charset="-122"/>
                            <a:ea typeface="仿宋" panose="02010609060101010101" pitchFamily="49" charset="-122"/>
                            <a:cs typeface="Arial"/>
                            <a:sym typeface="Arial"/>
                          </a:rPr>
                          <a:t>初稿</a:t>
                        </a:r>
                      </a:p>
                    </a:txBody>
                    <a:tcPr marL="91425" marR="91425" marT="91425" marB="91425">
                      <a:lnL w="19050" cap="flat" cmpd="sng">
                        <a:solidFill>
                          <a:srgbClr val="FFFFFF"/>
                        </a:solidFill>
                        <a:prstDash val="dot"/>
                        <a:round/>
                        <a:headEnd type="none" w="sm" len="sm"/>
                        <a:tailEnd type="none" w="sm" len="sm"/>
                      </a:lnL>
                      <a:lnR w="19050" cap="flat" cmpd="sng">
                        <a:solidFill>
                          <a:srgbClr val="FFFFFF"/>
                        </a:solidFill>
                        <a:prstDash val="dot"/>
                        <a:round/>
                        <a:headEnd type="none" w="sm" len="sm"/>
                        <a:tailEnd type="none" w="sm" len="sm"/>
                      </a:lnR>
                      <a:lnT w="19050" cap="flat" cmpd="sng">
                        <a:solidFill>
                          <a:srgbClr val="FFFFFF"/>
                        </a:solidFill>
                        <a:prstDash val="dot"/>
                        <a:round/>
                        <a:headEnd type="none" w="sm" len="sm"/>
                        <a:tailEnd type="none" w="sm" len="sm"/>
                      </a:lnT>
                      <a:lnB w="19050" cap="flat" cmpd="sng">
                        <a:solidFill>
                          <a:srgbClr val="FFFFFF"/>
                        </a:solidFill>
                        <a:prstDash val="dot"/>
                        <a:round/>
                        <a:headEnd type="none" w="sm" len="sm"/>
                        <a:tailEnd type="none" w="sm" len="sm"/>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altLang="zh-CN" sz="1200" dirty="0">
                            <a:solidFill>
                              <a:schemeClr val="bg1"/>
                            </a:solidFill>
                            <a:latin typeface="Sue Ellen Francisco" panose="02010600030101010101" charset="0"/>
                          </a:rPr>
                          <a:t>18</a:t>
                        </a:r>
                      </a:p>
                      <a:p>
                        <a:pPr marL="171450" marR="0" lvl="0" indent="-171450" algn="l" defTabSz="914400" rtl="0" eaLnBrk="1" fontAlgn="auto" latinLnBrk="0" hangingPunct="1">
                          <a:lnSpc>
                            <a:spcPct val="100000"/>
                          </a:lnSpc>
                          <a:spcBef>
                            <a:spcPts val="0"/>
                          </a:spcBef>
                          <a:spcAft>
                            <a:spcPts val="0"/>
                          </a:spcAft>
                          <a:buClr>
                            <a:schemeClr val="bg1"/>
                          </a:buClr>
                          <a:buSzTx/>
                          <a:buFont typeface="Arial" panose="020B0604020202020204" pitchFamily="34" charset="0"/>
                          <a:buChar char="•"/>
                          <a:tabLst/>
                          <a:defRPr/>
                        </a:pPr>
                        <a:r>
                          <a:rPr lang="zh-CN" altLang="en-US" sz="900" b="0" i="0" u="none" strike="noStrike" cap="none" dirty="0">
                            <a:solidFill>
                              <a:schemeClr val="bg1"/>
                            </a:solidFill>
                            <a:latin typeface="仿宋" panose="02010609060101010101" pitchFamily="49" charset="-122"/>
                            <a:ea typeface="仿宋" panose="02010609060101010101" pitchFamily="49" charset="-122"/>
                            <a:cs typeface="Arial"/>
                            <a:sym typeface="Arial"/>
                          </a:rPr>
                          <a:t>例会</a:t>
                        </a:r>
                        <a:r>
                          <a:rPr lang="en-US" altLang="zh-CN" sz="900" b="0" i="0" u="none" strike="noStrike" cap="none" dirty="0">
                            <a:solidFill>
                              <a:schemeClr val="bg1"/>
                            </a:solidFill>
                            <a:latin typeface="仿宋" panose="02010609060101010101" pitchFamily="49" charset="-122"/>
                            <a:ea typeface="仿宋" panose="02010609060101010101" pitchFamily="49" charset="-122"/>
                            <a:cs typeface="Arial"/>
                            <a:sym typeface="Arial"/>
                          </a:rPr>
                          <a:t>11</a:t>
                        </a:r>
                      </a:p>
                      <a:p>
                        <a:pPr marL="171450" marR="0" lvl="0" indent="-171450" algn="l" defTabSz="914400" rtl="0" eaLnBrk="1" fontAlgn="auto" latinLnBrk="0" hangingPunct="1">
                          <a:lnSpc>
                            <a:spcPct val="100000"/>
                          </a:lnSpc>
                          <a:spcBef>
                            <a:spcPts val="0"/>
                          </a:spcBef>
                          <a:spcAft>
                            <a:spcPts val="0"/>
                          </a:spcAft>
                          <a:buClr>
                            <a:schemeClr val="bg1"/>
                          </a:buClr>
                          <a:buSzTx/>
                          <a:buFont typeface="Arial" panose="020B0604020202020204" pitchFamily="34" charset="0"/>
                          <a:buChar char="•"/>
                          <a:tabLst/>
                          <a:defRPr/>
                        </a:pPr>
                        <a:r>
                          <a:rPr lang="en-US" altLang="zh-CN" sz="900" b="0" i="0" u="none" strike="noStrike" cap="none" dirty="0">
                            <a:solidFill>
                              <a:schemeClr val="bg1"/>
                            </a:solidFill>
                            <a:latin typeface="仿宋" panose="02010609060101010101" pitchFamily="49" charset="-122"/>
                            <a:ea typeface="仿宋" panose="02010609060101010101" pitchFamily="49" charset="-122"/>
                            <a:cs typeface="Arial"/>
                            <a:sym typeface="Arial"/>
                          </a:rPr>
                          <a:t>PPT</a:t>
                        </a:r>
                        <a:r>
                          <a:rPr lang="zh-CN" altLang="en-US" sz="900" b="0" i="0" u="none" strike="noStrike" cap="none" dirty="0">
                            <a:solidFill>
                              <a:schemeClr val="bg1"/>
                            </a:solidFill>
                            <a:latin typeface="仿宋" panose="02010609060101010101" pitchFamily="49" charset="-122"/>
                            <a:ea typeface="仿宋" panose="02010609060101010101" pitchFamily="49" charset="-122"/>
                            <a:cs typeface="Arial"/>
                            <a:sym typeface="Arial"/>
                          </a:rPr>
                          <a:t>修改</a:t>
                        </a:r>
                        <a:endParaRPr lang="en-US" altLang="zh-CN" sz="900" b="0" i="0" u="none" strike="noStrike" cap="none" dirty="0">
                          <a:solidFill>
                            <a:schemeClr val="bg1"/>
                          </a:solidFill>
                          <a:latin typeface="仿宋" panose="02010609060101010101" pitchFamily="49" charset="-122"/>
                          <a:ea typeface="仿宋" panose="02010609060101010101" pitchFamily="49" charset="-122"/>
                          <a:cs typeface="Arial"/>
                          <a:sym typeface="Arial"/>
                        </a:endParaRPr>
                      </a:p>
                      <a:p>
                        <a:pPr marL="171450" marR="0" lvl="0" indent="-171450" algn="l" defTabSz="914400" rtl="0" eaLnBrk="1" fontAlgn="auto" latinLnBrk="0" hangingPunct="1">
                          <a:lnSpc>
                            <a:spcPct val="100000"/>
                          </a:lnSpc>
                          <a:spcBef>
                            <a:spcPts val="0"/>
                          </a:spcBef>
                          <a:spcAft>
                            <a:spcPts val="0"/>
                          </a:spcAft>
                          <a:buClr>
                            <a:schemeClr val="bg1"/>
                          </a:buClr>
                          <a:buSzTx/>
                          <a:buFont typeface="Arial" panose="020B0604020202020204" pitchFamily="34" charset="0"/>
                          <a:buChar char="•"/>
                          <a:tabLst/>
                          <a:defRPr/>
                        </a:pPr>
                        <a:r>
                          <a:rPr lang="en-US" altLang="zh-CN" sz="900" b="0" i="0" u="none" strike="noStrike" cap="none" dirty="0">
                            <a:solidFill>
                              <a:schemeClr val="bg1"/>
                            </a:solidFill>
                            <a:latin typeface="仿宋" panose="02010609060101010101" pitchFamily="49" charset="-122"/>
                            <a:ea typeface="仿宋" panose="02010609060101010101" pitchFamily="49" charset="-122"/>
                            <a:cs typeface="Arial"/>
                            <a:sym typeface="Arial"/>
                          </a:rPr>
                          <a:t>VLOG</a:t>
                        </a:r>
                        <a:r>
                          <a:rPr lang="zh-CN" altLang="en-US" sz="900" b="0" i="0" u="none" strike="noStrike" cap="none" dirty="0">
                            <a:solidFill>
                              <a:schemeClr val="bg1"/>
                            </a:solidFill>
                            <a:latin typeface="仿宋" panose="02010609060101010101" pitchFamily="49" charset="-122"/>
                            <a:ea typeface="仿宋" panose="02010609060101010101" pitchFamily="49" charset="-122"/>
                            <a:cs typeface="Arial"/>
                            <a:sym typeface="Arial"/>
                          </a:rPr>
                          <a:t>视频完成</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sz="1200" dirty="0"/>
                      </a:p>
                    </a:txBody>
                    <a:tcPr marL="91425" marR="91425" marT="91425" marB="91425">
                      <a:lnL w="19050" cap="flat" cmpd="sng">
                        <a:solidFill>
                          <a:srgbClr val="FFFFFF"/>
                        </a:solidFill>
                        <a:prstDash val="dot"/>
                        <a:round/>
                        <a:headEnd type="none" w="sm" len="sm"/>
                        <a:tailEnd type="none" w="sm" len="sm"/>
                      </a:lnL>
                      <a:lnR w="19050" cap="flat" cmpd="sng">
                        <a:solidFill>
                          <a:srgbClr val="FFFFFF"/>
                        </a:solidFill>
                        <a:prstDash val="dot"/>
                        <a:round/>
                        <a:headEnd type="none" w="sm" len="sm"/>
                        <a:tailEnd type="none" w="sm" len="sm"/>
                      </a:lnR>
                      <a:lnT w="19050" cap="flat" cmpd="sng">
                        <a:solidFill>
                          <a:srgbClr val="FFFFFF"/>
                        </a:solidFill>
                        <a:prstDash val="dot"/>
                        <a:round/>
                        <a:headEnd type="none" w="sm" len="sm"/>
                        <a:tailEnd type="none" w="sm" len="sm"/>
                      </a:lnT>
                      <a:lnB w="19050" cap="flat" cmpd="sng">
                        <a:solidFill>
                          <a:srgbClr val="FFFFFF"/>
                        </a:solidFill>
                        <a:prstDash val="dot"/>
                        <a:round/>
                        <a:headEnd type="none" w="sm" len="sm"/>
                        <a:tailEnd type="none" w="sm" len="sm"/>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altLang="zh-CN" sz="1200" dirty="0">
                            <a:solidFill>
                              <a:schemeClr val="bg1"/>
                            </a:solidFill>
                            <a:latin typeface="Sue Ellen Francisco" panose="02010600030101010101" charset="0"/>
                          </a:rPr>
                          <a:t>19</a:t>
                        </a:r>
                        <a:endParaRPr sz="1200" dirty="0"/>
                      </a:p>
                    </a:txBody>
                    <a:tcPr marL="91425" marR="91425" marT="91425" marB="91425">
                      <a:lnL w="19050" cap="flat" cmpd="sng">
                        <a:solidFill>
                          <a:srgbClr val="FFFFFF"/>
                        </a:solidFill>
                        <a:prstDash val="dot"/>
                        <a:round/>
                        <a:headEnd type="none" w="sm" len="sm"/>
                        <a:tailEnd type="none" w="sm" len="sm"/>
                      </a:lnL>
                      <a:lnR w="19050" cap="flat" cmpd="sng">
                        <a:solidFill>
                          <a:srgbClr val="FFFFFF">
                            <a:alpha val="0"/>
                          </a:srgbClr>
                        </a:solidFill>
                        <a:prstDash val="dot"/>
                        <a:round/>
                        <a:headEnd type="none" w="sm" len="sm"/>
                        <a:tailEnd type="none" w="sm" len="sm"/>
                      </a:lnR>
                      <a:lnT w="19050" cap="flat" cmpd="sng">
                        <a:solidFill>
                          <a:srgbClr val="FFFFFF"/>
                        </a:solidFill>
                        <a:prstDash val="dot"/>
                        <a:round/>
                        <a:headEnd type="none" w="sm" len="sm"/>
                        <a:tailEnd type="none" w="sm" len="sm"/>
                      </a:lnT>
                      <a:lnB w="19050" cap="flat" cmpd="sng">
                        <a:solidFill>
                          <a:srgbClr val="FFFFFF"/>
                        </a:solidFill>
                        <a:prstDash val="dot"/>
                        <a:round/>
                        <a:headEnd type="none" w="sm" len="sm"/>
                        <a:tailEnd type="none" w="sm" len="sm"/>
                      </a:lnB>
                    </a:tcPr>
                  </a:tc>
                  <a:extLst>
                    <a:ext uri="{0D108BD9-81ED-4DB2-BD59-A6C34878D82A}">
                      <a16:rowId xmlns:a16="http://schemas.microsoft.com/office/drawing/2014/main" val="10003"/>
                    </a:ext>
                  </a:extLst>
                </a:tr>
                <a:tr h="74210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altLang="zh-CN" sz="1200" dirty="0">
                            <a:solidFill>
                              <a:schemeClr val="bg1"/>
                            </a:solidFill>
                            <a:latin typeface="Sue Ellen Francisco" panose="02010600030101010101" charset="0"/>
                          </a:rPr>
                          <a:t>20</a:t>
                        </a:r>
                        <a:endParaRPr sz="1200" dirty="0"/>
                      </a:p>
                    </a:txBody>
                    <a:tcPr marL="91425" marR="91425" marT="91425" marB="91425">
                      <a:lnL w="19050" cap="flat" cmpd="sng">
                        <a:solidFill>
                          <a:srgbClr val="FFFFFF">
                            <a:alpha val="0"/>
                          </a:srgbClr>
                        </a:solidFill>
                        <a:prstDash val="dot"/>
                        <a:round/>
                        <a:headEnd type="none" w="sm" len="sm"/>
                        <a:tailEnd type="none" w="sm" len="sm"/>
                      </a:lnL>
                      <a:lnR w="19050" cap="flat" cmpd="sng">
                        <a:solidFill>
                          <a:srgbClr val="FFFFFF"/>
                        </a:solidFill>
                        <a:prstDash val="dot"/>
                        <a:round/>
                        <a:headEnd type="none" w="sm" len="sm"/>
                        <a:tailEnd type="none" w="sm" len="sm"/>
                      </a:lnR>
                      <a:lnT w="19050" cap="flat" cmpd="sng">
                        <a:solidFill>
                          <a:srgbClr val="FFFFFF"/>
                        </a:solidFill>
                        <a:prstDash val="dot"/>
                        <a:round/>
                        <a:headEnd type="none" w="sm" len="sm"/>
                        <a:tailEnd type="none" w="sm" len="sm"/>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altLang="zh-CN" sz="1200" dirty="0">
                            <a:solidFill>
                              <a:schemeClr val="bg1"/>
                            </a:solidFill>
                            <a:latin typeface="Sue Ellen Francisco" panose="02010600030101010101" charset="0"/>
                          </a:rPr>
                          <a:t>21</a:t>
                        </a:r>
                        <a:endParaRPr sz="1200" dirty="0"/>
                      </a:p>
                    </a:txBody>
                    <a:tcPr marL="91425" marR="91425" marT="91425" marB="91425">
                      <a:lnL w="19050" cap="flat" cmpd="sng">
                        <a:solidFill>
                          <a:srgbClr val="FFFFFF"/>
                        </a:solidFill>
                        <a:prstDash val="dot"/>
                        <a:round/>
                        <a:headEnd type="none" w="sm" len="sm"/>
                        <a:tailEnd type="none" w="sm" len="sm"/>
                      </a:lnL>
                      <a:lnR w="19050" cap="flat" cmpd="sng">
                        <a:solidFill>
                          <a:srgbClr val="FFFFFF"/>
                        </a:solidFill>
                        <a:prstDash val="dot"/>
                        <a:round/>
                        <a:headEnd type="none" w="sm" len="sm"/>
                        <a:tailEnd type="none" w="sm" len="sm"/>
                      </a:lnR>
                      <a:lnT w="19050" cap="flat" cmpd="sng">
                        <a:solidFill>
                          <a:srgbClr val="FFFFFF"/>
                        </a:solidFill>
                        <a:prstDash val="dot"/>
                        <a:round/>
                        <a:headEnd type="none" w="sm" len="sm"/>
                        <a:tailEnd type="none" w="sm" len="sm"/>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altLang="zh-CN" sz="1200" dirty="0">
                            <a:solidFill>
                              <a:schemeClr val="bg1"/>
                            </a:solidFill>
                            <a:latin typeface="Sue Ellen Francisco" panose="02010600030101010101" charset="0"/>
                          </a:rPr>
                          <a:t>22</a:t>
                        </a:r>
                        <a:endParaRPr sz="1200" dirty="0"/>
                      </a:p>
                    </a:txBody>
                    <a:tcPr marL="91425" marR="91425" marT="91425" marB="91425">
                      <a:lnL w="19050" cap="flat" cmpd="sng">
                        <a:solidFill>
                          <a:srgbClr val="FFFFFF"/>
                        </a:solidFill>
                        <a:prstDash val="dot"/>
                        <a:round/>
                        <a:headEnd type="none" w="sm" len="sm"/>
                        <a:tailEnd type="none" w="sm" len="sm"/>
                      </a:lnL>
                      <a:lnR w="19050" cap="flat" cmpd="sng">
                        <a:solidFill>
                          <a:srgbClr val="FFFFFF"/>
                        </a:solidFill>
                        <a:prstDash val="dot"/>
                        <a:round/>
                        <a:headEnd type="none" w="sm" len="sm"/>
                        <a:tailEnd type="none" w="sm" len="sm"/>
                      </a:lnR>
                      <a:lnT w="19050" cap="flat" cmpd="sng">
                        <a:solidFill>
                          <a:srgbClr val="FFFFFF"/>
                        </a:solidFill>
                        <a:prstDash val="dot"/>
                        <a:round/>
                        <a:headEnd type="none" w="sm" len="sm"/>
                        <a:tailEnd type="none" w="sm" len="sm"/>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altLang="zh-CN" sz="1200" dirty="0">
                            <a:solidFill>
                              <a:schemeClr val="bg1"/>
                            </a:solidFill>
                            <a:latin typeface="Sue Ellen Francisco" panose="02010600030101010101" charset="0"/>
                          </a:rPr>
                          <a:t>23</a:t>
                        </a:r>
                        <a:endParaRPr sz="1200" dirty="0"/>
                      </a:p>
                    </a:txBody>
                    <a:tcPr marL="91425" marR="91425" marT="91425" marB="91425">
                      <a:lnL w="19050" cap="flat" cmpd="sng">
                        <a:solidFill>
                          <a:srgbClr val="FFFFFF"/>
                        </a:solidFill>
                        <a:prstDash val="dot"/>
                        <a:round/>
                        <a:headEnd type="none" w="sm" len="sm"/>
                        <a:tailEnd type="none" w="sm" len="sm"/>
                      </a:lnL>
                      <a:lnR w="19050" cap="flat" cmpd="sng">
                        <a:solidFill>
                          <a:srgbClr val="FFFFFF"/>
                        </a:solidFill>
                        <a:prstDash val="dot"/>
                        <a:round/>
                        <a:headEnd type="none" w="sm" len="sm"/>
                        <a:tailEnd type="none" w="sm" len="sm"/>
                      </a:lnR>
                      <a:lnT w="19050" cap="flat" cmpd="sng">
                        <a:solidFill>
                          <a:srgbClr val="FFFFFF"/>
                        </a:solidFill>
                        <a:prstDash val="dot"/>
                        <a:round/>
                        <a:headEnd type="none" w="sm" len="sm"/>
                        <a:tailEnd type="none" w="sm" len="sm"/>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altLang="zh-CN" sz="1200" dirty="0">
                            <a:solidFill>
                              <a:schemeClr val="bg1"/>
                            </a:solidFill>
                            <a:latin typeface="Sue Ellen Francisco" panose="02010600030101010101" charset="0"/>
                          </a:rPr>
                          <a:t>24</a:t>
                        </a:r>
                        <a:endParaRPr sz="1200" dirty="0"/>
                      </a:p>
                    </a:txBody>
                    <a:tcPr marL="91425" marR="91425" marT="91425" marB="91425">
                      <a:lnL w="19050" cap="flat" cmpd="sng">
                        <a:solidFill>
                          <a:srgbClr val="FFFFFF"/>
                        </a:solidFill>
                        <a:prstDash val="dot"/>
                        <a:round/>
                        <a:headEnd type="none" w="sm" len="sm"/>
                        <a:tailEnd type="none" w="sm" len="sm"/>
                      </a:lnL>
                      <a:lnR w="19050" cap="flat" cmpd="sng">
                        <a:solidFill>
                          <a:srgbClr val="FFFFFF"/>
                        </a:solidFill>
                        <a:prstDash val="dot"/>
                        <a:round/>
                        <a:headEnd type="none" w="sm" len="sm"/>
                        <a:tailEnd type="none" w="sm" len="sm"/>
                      </a:lnR>
                      <a:lnT w="19050" cap="flat" cmpd="sng">
                        <a:solidFill>
                          <a:srgbClr val="FFFFFF"/>
                        </a:solidFill>
                        <a:prstDash val="dot"/>
                        <a:round/>
                        <a:headEnd type="none" w="sm" len="sm"/>
                        <a:tailEnd type="none" w="sm" len="sm"/>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altLang="zh-CN" sz="1200" dirty="0">
                            <a:solidFill>
                              <a:schemeClr val="bg1"/>
                            </a:solidFill>
                            <a:latin typeface="Sue Ellen Francisco" panose="02010600030101010101" charset="0"/>
                          </a:rPr>
                          <a:t>25</a:t>
                        </a:r>
                        <a:endParaRPr sz="1200" dirty="0"/>
                      </a:p>
                    </a:txBody>
                    <a:tcPr marL="91425" marR="91425" marT="91425" marB="91425">
                      <a:lnL w="19050" cap="flat" cmpd="sng">
                        <a:solidFill>
                          <a:srgbClr val="FFFFFF"/>
                        </a:solidFill>
                        <a:prstDash val="dot"/>
                        <a:round/>
                        <a:headEnd type="none" w="sm" len="sm"/>
                        <a:tailEnd type="none" w="sm" len="sm"/>
                      </a:lnL>
                      <a:lnR w="19050" cap="flat" cmpd="sng">
                        <a:solidFill>
                          <a:srgbClr val="FFFFFF"/>
                        </a:solidFill>
                        <a:prstDash val="dot"/>
                        <a:round/>
                        <a:headEnd type="none" w="sm" len="sm"/>
                        <a:tailEnd type="none" w="sm" len="sm"/>
                      </a:lnR>
                      <a:lnT w="19050" cap="flat" cmpd="sng">
                        <a:solidFill>
                          <a:srgbClr val="FFFFFF"/>
                        </a:solidFill>
                        <a:prstDash val="dot"/>
                        <a:round/>
                        <a:headEnd type="none" w="sm" len="sm"/>
                        <a:tailEnd type="none" w="sm" len="sm"/>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altLang="zh-CN" sz="1200" dirty="0">
                            <a:solidFill>
                              <a:schemeClr val="bg1"/>
                            </a:solidFill>
                            <a:latin typeface="Sue Ellen Francisco" panose="02010600030101010101" charset="0"/>
                          </a:rPr>
                          <a:t>27</a:t>
                        </a:r>
                        <a:endParaRPr sz="1200" dirty="0"/>
                      </a:p>
                    </a:txBody>
                    <a:tcPr marL="91425" marR="91425" marT="91425" marB="91425">
                      <a:lnL w="19050" cap="flat" cmpd="sng">
                        <a:solidFill>
                          <a:srgbClr val="FFFFFF"/>
                        </a:solidFill>
                        <a:prstDash val="dot"/>
                        <a:round/>
                        <a:headEnd type="none" w="sm" len="sm"/>
                        <a:tailEnd type="none" w="sm" len="sm"/>
                      </a:lnL>
                      <a:lnR w="19050" cap="flat" cmpd="sng">
                        <a:solidFill>
                          <a:srgbClr val="FFFFFF">
                            <a:alpha val="0"/>
                          </a:srgbClr>
                        </a:solidFill>
                        <a:prstDash val="dot"/>
                        <a:round/>
                        <a:headEnd type="none" w="sm" len="sm"/>
                        <a:tailEnd type="none" w="sm" len="sm"/>
                      </a:lnR>
                      <a:lnT w="19050" cap="flat" cmpd="sng">
                        <a:solidFill>
                          <a:srgbClr val="FFFFFF"/>
                        </a:solidFill>
                        <a:prstDash val="dot"/>
                        <a:round/>
                        <a:headEnd type="none" w="sm" len="sm"/>
                        <a:tailEnd type="none" w="sm" len="sm"/>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2" name="Google Shape;846;p41">
              <a:extLst>
                <a:ext uri="{FF2B5EF4-FFF2-40B4-BE49-F238E27FC236}">
                  <a16:creationId xmlns:a16="http://schemas.microsoft.com/office/drawing/2014/main" id="{4A1E33CD-CF17-1722-6F89-D878D2989150}"/>
                </a:ext>
              </a:extLst>
            </p:cNvPr>
            <p:cNvSpPr/>
            <p:nvPr/>
          </p:nvSpPr>
          <p:spPr>
            <a:xfrm>
              <a:off x="3970015" y="2387092"/>
              <a:ext cx="126834" cy="126718"/>
            </a:xfrm>
            <a:custGeom>
              <a:avLst/>
              <a:gdLst/>
              <a:ahLst/>
              <a:cxnLst/>
              <a:rect l="l" t="t" r="r" b="b"/>
              <a:pathLst>
                <a:path w="28454" h="28428" extrusionOk="0">
                  <a:moveTo>
                    <a:pt x="17675" y="1870"/>
                  </a:moveTo>
                  <a:lnTo>
                    <a:pt x="17799" y="2043"/>
                  </a:lnTo>
                  <a:lnTo>
                    <a:pt x="17675" y="2043"/>
                  </a:lnTo>
                  <a:cubicBezTo>
                    <a:pt x="17675" y="1988"/>
                    <a:pt x="17681" y="1943"/>
                    <a:pt x="17675" y="1870"/>
                  </a:cubicBezTo>
                  <a:close/>
                  <a:moveTo>
                    <a:pt x="18704" y="1691"/>
                  </a:moveTo>
                  <a:cubicBezTo>
                    <a:pt x="19008" y="1691"/>
                    <a:pt x="19310" y="1891"/>
                    <a:pt x="19632" y="2043"/>
                  </a:cubicBezTo>
                  <a:lnTo>
                    <a:pt x="18076" y="2043"/>
                  </a:lnTo>
                  <a:cubicBezTo>
                    <a:pt x="18291" y="1783"/>
                    <a:pt x="18498" y="1691"/>
                    <a:pt x="18704" y="1691"/>
                  </a:cubicBezTo>
                  <a:close/>
                  <a:moveTo>
                    <a:pt x="20848" y="1933"/>
                  </a:moveTo>
                  <a:lnTo>
                    <a:pt x="20817" y="2043"/>
                  </a:lnTo>
                  <a:lnTo>
                    <a:pt x="20648" y="2043"/>
                  </a:lnTo>
                  <a:cubicBezTo>
                    <a:pt x="20713" y="2005"/>
                    <a:pt x="20776" y="1992"/>
                    <a:pt x="20848" y="1933"/>
                  </a:cubicBezTo>
                  <a:close/>
                  <a:moveTo>
                    <a:pt x="21374" y="1961"/>
                  </a:moveTo>
                  <a:cubicBezTo>
                    <a:pt x="21464" y="1961"/>
                    <a:pt x="21548" y="1986"/>
                    <a:pt x="21621" y="2043"/>
                  </a:cubicBezTo>
                  <a:lnTo>
                    <a:pt x="21056" y="2043"/>
                  </a:lnTo>
                  <a:cubicBezTo>
                    <a:pt x="21166" y="1992"/>
                    <a:pt x="21274" y="1961"/>
                    <a:pt x="21374" y="1961"/>
                  </a:cubicBezTo>
                  <a:close/>
                  <a:moveTo>
                    <a:pt x="16887" y="0"/>
                  </a:moveTo>
                  <a:cubicBezTo>
                    <a:pt x="15437" y="0"/>
                    <a:pt x="13987" y="229"/>
                    <a:pt x="12470" y="962"/>
                  </a:cubicBezTo>
                  <a:cubicBezTo>
                    <a:pt x="12474" y="841"/>
                    <a:pt x="12446" y="772"/>
                    <a:pt x="12537" y="724"/>
                  </a:cubicBezTo>
                  <a:lnTo>
                    <a:pt x="12537" y="724"/>
                  </a:lnTo>
                  <a:cubicBezTo>
                    <a:pt x="12306" y="782"/>
                    <a:pt x="12080" y="802"/>
                    <a:pt x="11858" y="802"/>
                  </a:cubicBezTo>
                  <a:cubicBezTo>
                    <a:pt x="11361" y="802"/>
                    <a:pt x="10881" y="701"/>
                    <a:pt x="10401" y="701"/>
                  </a:cubicBezTo>
                  <a:cubicBezTo>
                    <a:pt x="10179" y="701"/>
                    <a:pt x="9957" y="723"/>
                    <a:pt x="9733" y="786"/>
                  </a:cubicBezTo>
                  <a:lnTo>
                    <a:pt x="9737" y="665"/>
                  </a:lnTo>
                  <a:lnTo>
                    <a:pt x="9737" y="665"/>
                  </a:lnTo>
                  <a:cubicBezTo>
                    <a:pt x="8851" y="1061"/>
                    <a:pt x="7937" y="1130"/>
                    <a:pt x="7021" y="1130"/>
                  </a:cubicBezTo>
                  <a:cubicBezTo>
                    <a:pt x="6750" y="1130"/>
                    <a:pt x="6479" y="1124"/>
                    <a:pt x="6209" y="1119"/>
                  </a:cubicBezTo>
                  <a:cubicBezTo>
                    <a:pt x="5986" y="1114"/>
                    <a:pt x="5763" y="1111"/>
                    <a:pt x="5541" y="1111"/>
                  </a:cubicBezTo>
                  <a:cubicBezTo>
                    <a:pt x="5174" y="1111"/>
                    <a:pt x="4809" y="1121"/>
                    <a:pt x="4450" y="1160"/>
                  </a:cubicBezTo>
                  <a:cubicBezTo>
                    <a:pt x="3951" y="1223"/>
                    <a:pt x="3063" y="1357"/>
                    <a:pt x="2574" y="1638"/>
                  </a:cubicBezTo>
                  <a:cubicBezTo>
                    <a:pt x="1982" y="1624"/>
                    <a:pt x="1373" y="1610"/>
                    <a:pt x="679" y="1597"/>
                  </a:cubicBezTo>
                  <a:lnTo>
                    <a:pt x="679" y="1597"/>
                  </a:lnTo>
                  <a:cubicBezTo>
                    <a:pt x="669" y="2830"/>
                    <a:pt x="693" y="4351"/>
                    <a:pt x="753" y="5494"/>
                  </a:cubicBezTo>
                  <a:cubicBezTo>
                    <a:pt x="815" y="6669"/>
                    <a:pt x="908" y="7858"/>
                    <a:pt x="1036" y="9015"/>
                  </a:cubicBezTo>
                  <a:lnTo>
                    <a:pt x="791" y="9008"/>
                  </a:lnTo>
                  <a:lnTo>
                    <a:pt x="791" y="9008"/>
                  </a:lnTo>
                  <a:cubicBezTo>
                    <a:pt x="1314" y="11291"/>
                    <a:pt x="1" y="13495"/>
                    <a:pt x="396" y="15771"/>
                  </a:cubicBezTo>
                  <a:cubicBezTo>
                    <a:pt x="1" y="17403"/>
                    <a:pt x="836" y="19098"/>
                    <a:pt x="1127" y="20774"/>
                  </a:cubicBezTo>
                  <a:lnTo>
                    <a:pt x="1127" y="22590"/>
                  </a:lnTo>
                  <a:cubicBezTo>
                    <a:pt x="1103" y="22707"/>
                    <a:pt x="1098" y="22829"/>
                    <a:pt x="1061" y="22944"/>
                  </a:cubicBezTo>
                  <a:cubicBezTo>
                    <a:pt x="825" y="23227"/>
                    <a:pt x="732" y="23529"/>
                    <a:pt x="728" y="23841"/>
                  </a:cubicBezTo>
                  <a:cubicBezTo>
                    <a:pt x="724" y="24174"/>
                    <a:pt x="812" y="24558"/>
                    <a:pt x="926" y="24863"/>
                  </a:cubicBezTo>
                  <a:cubicBezTo>
                    <a:pt x="988" y="25033"/>
                    <a:pt x="1057" y="25178"/>
                    <a:pt x="1127" y="25314"/>
                  </a:cubicBezTo>
                  <a:lnTo>
                    <a:pt x="1127" y="26713"/>
                  </a:lnTo>
                  <a:lnTo>
                    <a:pt x="2270" y="26713"/>
                  </a:lnTo>
                  <a:cubicBezTo>
                    <a:pt x="3267" y="27373"/>
                    <a:pt x="4272" y="27626"/>
                    <a:pt x="5282" y="27626"/>
                  </a:cubicBezTo>
                  <a:cubicBezTo>
                    <a:pt x="6568" y="27626"/>
                    <a:pt x="7863" y="27216"/>
                    <a:pt x="9161" y="26713"/>
                  </a:cubicBezTo>
                  <a:lnTo>
                    <a:pt x="20104" y="26713"/>
                  </a:lnTo>
                  <a:cubicBezTo>
                    <a:pt x="20658" y="27016"/>
                    <a:pt x="21223" y="27370"/>
                    <a:pt x="21790" y="27370"/>
                  </a:cubicBezTo>
                  <a:cubicBezTo>
                    <a:pt x="21871" y="27370"/>
                    <a:pt x="21952" y="27362"/>
                    <a:pt x="22033" y="27347"/>
                  </a:cubicBezTo>
                  <a:lnTo>
                    <a:pt x="21985" y="27039"/>
                  </a:lnTo>
                  <a:lnTo>
                    <a:pt x="21985" y="27039"/>
                  </a:lnTo>
                  <a:cubicBezTo>
                    <a:pt x="22073" y="27211"/>
                    <a:pt x="22166" y="27276"/>
                    <a:pt x="22259" y="27276"/>
                  </a:cubicBezTo>
                  <a:cubicBezTo>
                    <a:pt x="22496" y="27276"/>
                    <a:pt x="22740" y="26855"/>
                    <a:pt x="22952" y="26713"/>
                  </a:cubicBezTo>
                  <a:lnTo>
                    <a:pt x="23156" y="26713"/>
                  </a:lnTo>
                  <a:cubicBezTo>
                    <a:pt x="23225" y="26765"/>
                    <a:pt x="23291" y="26869"/>
                    <a:pt x="23347" y="27118"/>
                  </a:cubicBezTo>
                  <a:lnTo>
                    <a:pt x="23294" y="27180"/>
                  </a:lnTo>
                  <a:cubicBezTo>
                    <a:pt x="23328" y="27275"/>
                    <a:pt x="23363" y="27315"/>
                    <a:pt x="23400" y="27315"/>
                  </a:cubicBezTo>
                  <a:cubicBezTo>
                    <a:pt x="23500" y="27315"/>
                    <a:pt x="23607" y="27006"/>
                    <a:pt x="23707" y="26713"/>
                  </a:cubicBezTo>
                  <a:lnTo>
                    <a:pt x="24770" y="26713"/>
                  </a:lnTo>
                  <a:cubicBezTo>
                    <a:pt x="24791" y="26715"/>
                    <a:pt x="24812" y="26717"/>
                    <a:pt x="24833" y="26717"/>
                  </a:cubicBezTo>
                  <a:cubicBezTo>
                    <a:pt x="24849" y="26717"/>
                    <a:pt x="24865" y="26716"/>
                    <a:pt x="24881" y="26713"/>
                  </a:cubicBezTo>
                  <a:lnTo>
                    <a:pt x="25180" y="26713"/>
                  </a:lnTo>
                  <a:cubicBezTo>
                    <a:pt x="25266" y="26775"/>
                    <a:pt x="25328" y="26948"/>
                    <a:pt x="25335" y="27402"/>
                  </a:cubicBezTo>
                  <a:cubicBezTo>
                    <a:pt x="25169" y="27402"/>
                    <a:pt x="25595" y="28019"/>
                    <a:pt x="25221" y="28355"/>
                  </a:cubicBezTo>
                  <a:cubicBezTo>
                    <a:pt x="25251" y="28401"/>
                    <a:pt x="25313" y="28427"/>
                    <a:pt x="25385" y="28427"/>
                  </a:cubicBezTo>
                  <a:cubicBezTo>
                    <a:pt x="25571" y="28427"/>
                    <a:pt x="25828" y="28250"/>
                    <a:pt x="25792" y="27763"/>
                  </a:cubicBezTo>
                  <a:cubicBezTo>
                    <a:pt x="25834" y="27126"/>
                    <a:pt x="25976" y="26564"/>
                    <a:pt x="25792" y="26058"/>
                  </a:cubicBezTo>
                  <a:lnTo>
                    <a:pt x="25792" y="12449"/>
                  </a:lnTo>
                  <a:cubicBezTo>
                    <a:pt x="25917" y="13002"/>
                    <a:pt x="26039" y="13557"/>
                    <a:pt x="26132" y="14125"/>
                  </a:cubicBezTo>
                  <a:cubicBezTo>
                    <a:pt x="26083" y="14094"/>
                    <a:pt x="25955" y="14083"/>
                    <a:pt x="25904" y="14049"/>
                  </a:cubicBezTo>
                  <a:lnTo>
                    <a:pt x="25904" y="14049"/>
                  </a:lnTo>
                  <a:cubicBezTo>
                    <a:pt x="26056" y="14150"/>
                    <a:pt x="26336" y="14261"/>
                    <a:pt x="26299" y="14371"/>
                  </a:cubicBezTo>
                  <a:cubicBezTo>
                    <a:pt x="26281" y="14376"/>
                    <a:pt x="26263" y="14379"/>
                    <a:pt x="26245" y="14379"/>
                  </a:cubicBezTo>
                  <a:cubicBezTo>
                    <a:pt x="26166" y="14379"/>
                    <a:pt x="26089" y="14333"/>
                    <a:pt x="26053" y="14302"/>
                  </a:cubicBezTo>
                  <a:lnTo>
                    <a:pt x="26053" y="14302"/>
                  </a:lnTo>
                  <a:cubicBezTo>
                    <a:pt x="25328" y="14739"/>
                    <a:pt x="26510" y="15584"/>
                    <a:pt x="25952" y="15858"/>
                  </a:cubicBezTo>
                  <a:cubicBezTo>
                    <a:pt x="26006" y="15943"/>
                    <a:pt x="26171" y="15995"/>
                    <a:pt x="26344" y="15995"/>
                  </a:cubicBezTo>
                  <a:cubicBezTo>
                    <a:pt x="26418" y="15995"/>
                    <a:pt x="26493" y="15986"/>
                    <a:pt x="26562" y="15965"/>
                  </a:cubicBezTo>
                  <a:cubicBezTo>
                    <a:pt x="26745" y="17583"/>
                    <a:pt x="26884" y="19312"/>
                    <a:pt x="27452" y="20958"/>
                  </a:cubicBezTo>
                  <a:cubicBezTo>
                    <a:pt x="27378" y="21016"/>
                    <a:pt x="27253" y="21040"/>
                    <a:pt x="27092" y="21040"/>
                  </a:cubicBezTo>
                  <a:cubicBezTo>
                    <a:pt x="27034" y="21040"/>
                    <a:pt x="26971" y="21037"/>
                    <a:pt x="26905" y="21031"/>
                  </a:cubicBezTo>
                  <a:lnTo>
                    <a:pt x="26905" y="21031"/>
                  </a:lnTo>
                  <a:cubicBezTo>
                    <a:pt x="28079" y="22437"/>
                    <a:pt x="27612" y="23913"/>
                    <a:pt x="27421" y="25355"/>
                  </a:cubicBezTo>
                  <a:cubicBezTo>
                    <a:pt x="27459" y="25362"/>
                    <a:pt x="27493" y="25365"/>
                    <a:pt x="27523" y="25365"/>
                  </a:cubicBezTo>
                  <a:cubicBezTo>
                    <a:pt x="27673" y="25365"/>
                    <a:pt x="27743" y="25296"/>
                    <a:pt x="27866" y="25296"/>
                  </a:cubicBezTo>
                  <a:cubicBezTo>
                    <a:pt x="27920" y="25296"/>
                    <a:pt x="27984" y="25310"/>
                    <a:pt x="28069" y="25348"/>
                  </a:cubicBezTo>
                  <a:cubicBezTo>
                    <a:pt x="28453" y="24887"/>
                    <a:pt x="27313" y="24503"/>
                    <a:pt x="27875" y="24080"/>
                  </a:cubicBezTo>
                  <a:lnTo>
                    <a:pt x="27875" y="24080"/>
                  </a:lnTo>
                  <a:lnTo>
                    <a:pt x="28173" y="24135"/>
                  </a:lnTo>
                  <a:cubicBezTo>
                    <a:pt x="28364" y="23830"/>
                    <a:pt x="27421" y="24073"/>
                    <a:pt x="27806" y="23758"/>
                  </a:cubicBezTo>
                  <a:cubicBezTo>
                    <a:pt x="27882" y="23719"/>
                    <a:pt x="27946" y="23706"/>
                    <a:pt x="28000" y="23706"/>
                  </a:cubicBezTo>
                  <a:cubicBezTo>
                    <a:pt x="28094" y="23706"/>
                    <a:pt x="28155" y="23743"/>
                    <a:pt x="28186" y="23743"/>
                  </a:cubicBezTo>
                  <a:cubicBezTo>
                    <a:pt x="28196" y="23743"/>
                    <a:pt x="28203" y="23739"/>
                    <a:pt x="28207" y="23729"/>
                  </a:cubicBezTo>
                  <a:cubicBezTo>
                    <a:pt x="28087" y="23078"/>
                    <a:pt x="28353" y="22403"/>
                    <a:pt x="27629" y="21789"/>
                  </a:cubicBezTo>
                  <a:cubicBezTo>
                    <a:pt x="28277" y="21641"/>
                    <a:pt x="27653" y="21093"/>
                    <a:pt x="28270" y="20854"/>
                  </a:cubicBezTo>
                  <a:cubicBezTo>
                    <a:pt x="28013" y="20684"/>
                    <a:pt x="28079" y="20518"/>
                    <a:pt x="27653" y="20452"/>
                  </a:cubicBezTo>
                  <a:cubicBezTo>
                    <a:pt x="27993" y="18179"/>
                    <a:pt x="27369" y="15858"/>
                    <a:pt x="27414" y="13530"/>
                  </a:cubicBezTo>
                  <a:cubicBezTo>
                    <a:pt x="26167" y="12438"/>
                    <a:pt x="27657" y="11136"/>
                    <a:pt x="27238" y="9842"/>
                  </a:cubicBezTo>
                  <a:cubicBezTo>
                    <a:pt x="27260" y="9837"/>
                    <a:pt x="27283" y="9835"/>
                    <a:pt x="27304" y="9835"/>
                  </a:cubicBezTo>
                  <a:cubicBezTo>
                    <a:pt x="27326" y="9835"/>
                    <a:pt x="27347" y="9837"/>
                    <a:pt x="27366" y="9842"/>
                  </a:cubicBezTo>
                  <a:cubicBezTo>
                    <a:pt x="27057" y="9420"/>
                    <a:pt x="26912" y="8807"/>
                    <a:pt x="27064" y="8304"/>
                  </a:cubicBezTo>
                  <a:lnTo>
                    <a:pt x="26537" y="7878"/>
                  </a:lnTo>
                  <a:cubicBezTo>
                    <a:pt x="26881" y="6915"/>
                    <a:pt x="27040" y="5945"/>
                    <a:pt x="27110" y="4975"/>
                  </a:cubicBezTo>
                  <a:cubicBezTo>
                    <a:pt x="27182" y="3672"/>
                    <a:pt x="27161" y="2096"/>
                    <a:pt x="27154" y="685"/>
                  </a:cubicBezTo>
                  <a:lnTo>
                    <a:pt x="24656" y="671"/>
                  </a:lnTo>
                  <a:cubicBezTo>
                    <a:pt x="23852" y="650"/>
                    <a:pt x="22864" y="609"/>
                    <a:pt x="22432" y="526"/>
                  </a:cubicBezTo>
                  <a:cubicBezTo>
                    <a:pt x="20494" y="353"/>
                    <a:pt x="18690" y="0"/>
                    <a:pt x="16887" y="0"/>
                  </a:cubicBezTo>
                  <a:close/>
                </a:path>
              </a:pathLst>
            </a:custGeom>
            <a:solidFill>
              <a:srgbClr val="EA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846;p41">
              <a:extLst>
                <a:ext uri="{FF2B5EF4-FFF2-40B4-BE49-F238E27FC236}">
                  <a16:creationId xmlns:a16="http://schemas.microsoft.com/office/drawing/2014/main" id="{0F0A5EA8-F84C-0D65-7375-335100F8B8F5}"/>
                </a:ext>
              </a:extLst>
            </p:cNvPr>
            <p:cNvSpPr/>
            <p:nvPr/>
          </p:nvSpPr>
          <p:spPr>
            <a:xfrm>
              <a:off x="3024393" y="3048134"/>
              <a:ext cx="126834" cy="126718"/>
            </a:xfrm>
            <a:custGeom>
              <a:avLst/>
              <a:gdLst/>
              <a:ahLst/>
              <a:cxnLst/>
              <a:rect l="l" t="t" r="r" b="b"/>
              <a:pathLst>
                <a:path w="28454" h="28428" extrusionOk="0">
                  <a:moveTo>
                    <a:pt x="17675" y="1870"/>
                  </a:moveTo>
                  <a:lnTo>
                    <a:pt x="17799" y="2043"/>
                  </a:lnTo>
                  <a:lnTo>
                    <a:pt x="17675" y="2043"/>
                  </a:lnTo>
                  <a:cubicBezTo>
                    <a:pt x="17675" y="1988"/>
                    <a:pt x="17681" y="1943"/>
                    <a:pt x="17675" y="1870"/>
                  </a:cubicBezTo>
                  <a:close/>
                  <a:moveTo>
                    <a:pt x="18704" y="1691"/>
                  </a:moveTo>
                  <a:cubicBezTo>
                    <a:pt x="19008" y="1691"/>
                    <a:pt x="19310" y="1891"/>
                    <a:pt x="19632" y="2043"/>
                  </a:cubicBezTo>
                  <a:lnTo>
                    <a:pt x="18076" y="2043"/>
                  </a:lnTo>
                  <a:cubicBezTo>
                    <a:pt x="18291" y="1783"/>
                    <a:pt x="18498" y="1691"/>
                    <a:pt x="18704" y="1691"/>
                  </a:cubicBezTo>
                  <a:close/>
                  <a:moveTo>
                    <a:pt x="20848" y="1933"/>
                  </a:moveTo>
                  <a:lnTo>
                    <a:pt x="20817" y="2043"/>
                  </a:lnTo>
                  <a:lnTo>
                    <a:pt x="20648" y="2043"/>
                  </a:lnTo>
                  <a:cubicBezTo>
                    <a:pt x="20713" y="2005"/>
                    <a:pt x="20776" y="1992"/>
                    <a:pt x="20848" y="1933"/>
                  </a:cubicBezTo>
                  <a:close/>
                  <a:moveTo>
                    <a:pt x="21374" y="1961"/>
                  </a:moveTo>
                  <a:cubicBezTo>
                    <a:pt x="21464" y="1961"/>
                    <a:pt x="21548" y="1986"/>
                    <a:pt x="21621" y="2043"/>
                  </a:cubicBezTo>
                  <a:lnTo>
                    <a:pt x="21056" y="2043"/>
                  </a:lnTo>
                  <a:cubicBezTo>
                    <a:pt x="21166" y="1992"/>
                    <a:pt x="21274" y="1961"/>
                    <a:pt x="21374" y="1961"/>
                  </a:cubicBezTo>
                  <a:close/>
                  <a:moveTo>
                    <a:pt x="16887" y="0"/>
                  </a:moveTo>
                  <a:cubicBezTo>
                    <a:pt x="15437" y="0"/>
                    <a:pt x="13987" y="229"/>
                    <a:pt x="12470" y="962"/>
                  </a:cubicBezTo>
                  <a:cubicBezTo>
                    <a:pt x="12474" y="841"/>
                    <a:pt x="12446" y="772"/>
                    <a:pt x="12537" y="724"/>
                  </a:cubicBezTo>
                  <a:lnTo>
                    <a:pt x="12537" y="724"/>
                  </a:lnTo>
                  <a:cubicBezTo>
                    <a:pt x="12306" y="782"/>
                    <a:pt x="12080" y="802"/>
                    <a:pt x="11858" y="802"/>
                  </a:cubicBezTo>
                  <a:cubicBezTo>
                    <a:pt x="11361" y="802"/>
                    <a:pt x="10881" y="701"/>
                    <a:pt x="10401" y="701"/>
                  </a:cubicBezTo>
                  <a:cubicBezTo>
                    <a:pt x="10179" y="701"/>
                    <a:pt x="9957" y="723"/>
                    <a:pt x="9733" y="786"/>
                  </a:cubicBezTo>
                  <a:lnTo>
                    <a:pt x="9737" y="665"/>
                  </a:lnTo>
                  <a:lnTo>
                    <a:pt x="9737" y="665"/>
                  </a:lnTo>
                  <a:cubicBezTo>
                    <a:pt x="8851" y="1061"/>
                    <a:pt x="7937" y="1130"/>
                    <a:pt x="7021" y="1130"/>
                  </a:cubicBezTo>
                  <a:cubicBezTo>
                    <a:pt x="6750" y="1130"/>
                    <a:pt x="6479" y="1124"/>
                    <a:pt x="6209" y="1119"/>
                  </a:cubicBezTo>
                  <a:cubicBezTo>
                    <a:pt x="5986" y="1114"/>
                    <a:pt x="5763" y="1111"/>
                    <a:pt x="5541" y="1111"/>
                  </a:cubicBezTo>
                  <a:cubicBezTo>
                    <a:pt x="5174" y="1111"/>
                    <a:pt x="4809" y="1121"/>
                    <a:pt x="4450" y="1160"/>
                  </a:cubicBezTo>
                  <a:cubicBezTo>
                    <a:pt x="3951" y="1223"/>
                    <a:pt x="3063" y="1357"/>
                    <a:pt x="2574" y="1638"/>
                  </a:cubicBezTo>
                  <a:cubicBezTo>
                    <a:pt x="1982" y="1624"/>
                    <a:pt x="1373" y="1610"/>
                    <a:pt x="679" y="1597"/>
                  </a:cubicBezTo>
                  <a:lnTo>
                    <a:pt x="679" y="1597"/>
                  </a:lnTo>
                  <a:cubicBezTo>
                    <a:pt x="669" y="2830"/>
                    <a:pt x="693" y="4351"/>
                    <a:pt x="753" y="5494"/>
                  </a:cubicBezTo>
                  <a:cubicBezTo>
                    <a:pt x="815" y="6669"/>
                    <a:pt x="908" y="7858"/>
                    <a:pt x="1036" y="9015"/>
                  </a:cubicBezTo>
                  <a:lnTo>
                    <a:pt x="791" y="9008"/>
                  </a:lnTo>
                  <a:lnTo>
                    <a:pt x="791" y="9008"/>
                  </a:lnTo>
                  <a:cubicBezTo>
                    <a:pt x="1314" y="11291"/>
                    <a:pt x="1" y="13495"/>
                    <a:pt x="396" y="15771"/>
                  </a:cubicBezTo>
                  <a:cubicBezTo>
                    <a:pt x="1" y="17403"/>
                    <a:pt x="836" y="19098"/>
                    <a:pt x="1127" y="20774"/>
                  </a:cubicBezTo>
                  <a:lnTo>
                    <a:pt x="1127" y="22590"/>
                  </a:lnTo>
                  <a:cubicBezTo>
                    <a:pt x="1103" y="22707"/>
                    <a:pt x="1098" y="22829"/>
                    <a:pt x="1061" y="22944"/>
                  </a:cubicBezTo>
                  <a:cubicBezTo>
                    <a:pt x="825" y="23227"/>
                    <a:pt x="732" y="23529"/>
                    <a:pt x="728" y="23841"/>
                  </a:cubicBezTo>
                  <a:cubicBezTo>
                    <a:pt x="724" y="24174"/>
                    <a:pt x="812" y="24558"/>
                    <a:pt x="926" y="24863"/>
                  </a:cubicBezTo>
                  <a:cubicBezTo>
                    <a:pt x="988" y="25033"/>
                    <a:pt x="1057" y="25178"/>
                    <a:pt x="1127" y="25314"/>
                  </a:cubicBezTo>
                  <a:lnTo>
                    <a:pt x="1127" y="26713"/>
                  </a:lnTo>
                  <a:lnTo>
                    <a:pt x="2270" y="26713"/>
                  </a:lnTo>
                  <a:cubicBezTo>
                    <a:pt x="3267" y="27373"/>
                    <a:pt x="4272" y="27626"/>
                    <a:pt x="5282" y="27626"/>
                  </a:cubicBezTo>
                  <a:cubicBezTo>
                    <a:pt x="6568" y="27626"/>
                    <a:pt x="7863" y="27216"/>
                    <a:pt x="9161" y="26713"/>
                  </a:cubicBezTo>
                  <a:lnTo>
                    <a:pt x="20104" y="26713"/>
                  </a:lnTo>
                  <a:cubicBezTo>
                    <a:pt x="20658" y="27016"/>
                    <a:pt x="21223" y="27370"/>
                    <a:pt x="21790" y="27370"/>
                  </a:cubicBezTo>
                  <a:cubicBezTo>
                    <a:pt x="21871" y="27370"/>
                    <a:pt x="21952" y="27362"/>
                    <a:pt x="22033" y="27347"/>
                  </a:cubicBezTo>
                  <a:lnTo>
                    <a:pt x="21985" y="27039"/>
                  </a:lnTo>
                  <a:lnTo>
                    <a:pt x="21985" y="27039"/>
                  </a:lnTo>
                  <a:cubicBezTo>
                    <a:pt x="22073" y="27211"/>
                    <a:pt x="22166" y="27276"/>
                    <a:pt x="22259" y="27276"/>
                  </a:cubicBezTo>
                  <a:cubicBezTo>
                    <a:pt x="22496" y="27276"/>
                    <a:pt x="22740" y="26855"/>
                    <a:pt x="22952" y="26713"/>
                  </a:cubicBezTo>
                  <a:lnTo>
                    <a:pt x="23156" y="26713"/>
                  </a:lnTo>
                  <a:cubicBezTo>
                    <a:pt x="23225" y="26765"/>
                    <a:pt x="23291" y="26869"/>
                    <a:pt x="23347" y="27118"/>
                  </a:cubicBezTo>
                  <a:lnTo>
                    <a:pt x="23294" y="27180"/>
                  </a:lnTo>
                  <a:cubicBezTo>
                    <a:pt x="23328" y="27275"/>
                    <a:pt x="23363" y="27315"/>
                    <a:pt x="23400" y="27315"/>
                  </a:cubicBezTo>
                  <a:cubicBezTo>
                    <a:pt x="23500" y="27315"/>
                    <a:pt x="23607" y="27006"/>
                    <a:pt x="23707" y="26713"/>
                  </a:cubicBezTo>
                  <a:lnTo>
                    <a:pt x="24770" y="26713"/>
                  </a:lnTo>
                  <a:cubicBezTo>
                    <a:pt x="24791" y="26715"/>
                    <a:pt x="24812" y="26717"/>
                    <a:pt x="24833" y="26717"/>
                  </a:cubicBezTo>
                  <a:cubicBezTo>
                    <a:pt x="24849" y="26717"/>
                    <a:pt x="24865" y="26716"/>
                    <a:pt x="24881" y="26713"/>
                  </a:cubicBezTo>
                  <a:lnTo>
                    <a:pt x="25180" y="26713"/>
                  </a:lnTo>
                  <a:cubicBezTo>
                    <a:pt x="25266" y="26775"/>
                    <a:pt x="25328" y="26948"/>
                    <a:pt x="25335" y="27402"/>
                  </a:cubicBezTo>
                  <a:cubicBezTo>
                    <a:pt x="25169" y="27402"/>
                    <a:pt x="25595" y="28019"/>
                    <a:pt x="25221" y="28355"/>
                  </a:cubicBezTo>
                  <a:cubicBezTo>
                    <a:pt x="25251" y="28401"/>
                    <a:pt x="25313" y="28427"/>
                    <a:pt x="25385" y="28427"/>
                  </a:cubicBezTo>
                  <a:cubicBezTo>
                    <a:pt x="25571" y="28427"/>
                    <a:pt x="25828" y="28250"/>
                    <a:pt x="25792" y="27763"/>
                  </a:cubicBezTo>
                  <a:cubicBezTo>
                    <a:pt x="25834" y="27126"/>
                    <a:pt x="25976" y="26564"/>
                    <a:pt x="25792" y="26058"/>
                  </a:cubicBezTo>
                  <a:lnTo>
                    <a:pt x="25792" y="12449"/>
                  </a:lnTo>
                  <a:cubicBezTo>
                    <a:pt x="25917" y="13002"/>
                    <a:pt x="26039" y="13557"/>
                    <a:pt x="26132" y="14125"/>
                  </a:cubicBezTo>
                  <a:cubicBezTo>
                    <a:pt x="26083" y="14094"/>
                    <a:pt x="25955" y="14083"/>
                    <a:pt x="25904" y="14049"/>
                  </a:cubicBezTo>
                  <a:lnTo>
                    <a:pt x="25904" y="14049"/>
                  </a:lnTo>
                  <a:cubicBezTo>
                    <a:pt x="26056" y="14150"/>
                    <a:pt x="26336" y="14261"/>
                    <a:pt x="26299" y="14371"/>
                  </a:cubicBezTo>
                  <a:cubicBezTo>
                    <a:pt x="26281" y="14376"/>
                    <a:pt x="26263" y="14379"/>
                    <a:pt x="26245" y="14379"/>
                  </a:cubicBezTo>
                  <a:cubicBezTo>
                    <a:pt x="26166" y="14379"/>
                    <a:pt x="26089" y="14333"/>
                    <a:pt x="26053" y="14302"/>
                  </a:cubicBezTo>
                  <a:lnTo>
                    <a:pt x="26053" y="14302"/>
                  </a:lnTo>
                  <a:cubicBezTo>
                    <a:pt x="25328" y="14739"/>
                    <a:pt x="26510" y="15584"/>
                    <a:pt x="25952" y="15858"/>
                  </a:cubicBezTo>
                  <a:cubicBezTo>
                    <a:pt x="26006" y="15943"/>
                    <a:pt x="26171" y="15995"/>
                    <a:pt x="26344" y="15995"/>
                  </a:cubicBezTo>
                  <a:cubicBezTo>
                    <a:pt x="26418" y="15995"/>
                    <a:pt x="26493" y="15986"/>
                    <a:pt x="26562" y="15965"/>
                  </a:cubicBezTo>
                  <a:cubicBezTo>
                    <a:pt x="26745" y="17583"/>
                    <a:pt x="26884" y="19312"/>
                    <a:pt x="27452" y="20958"/>
                  </a:cubicBezTo>
                  <a:cubicBezTo>
                    <a:pt x="27378" y="21016"/>
                    <a:pt x="27253" y="21040"/>
                    <a:pt x="27092" y="21040"/>
                  </a:cubicBezTo>
                  <a:cubicBezTo>
                    <a:pt x="27034" y="21040"/>
                    <a:pt x="26971" y="21037"/>
                    <a:pt x="26905" y="21031"/>
                  </a:cubicBezTo>
                  <a:lnTo>
                    <a:pt x="26905" y="21031"/>
                  </a:lnTo>
                  <a:cubicBezTo>
                    <a:pt x="28079" y="22437"/>
                    <a:pt x="27612" y="23913"/>
                    <a:pt x="27421" y="25355"/>
                  </a:cubicBezTo>
                  <a:cubicBezTo>
                    <a:pt x="27459" y="25362"/>
                    <a:pt x="27493" y="25365"/>
                    <a:pt x="27523" y="25365"/>
                  </a:cubicBezTo>
                  <a:cubicBezTo>
                    <a:pt x="27673" y="25365"/>
                    <a:pt x="27743" y="25296"/>
                    <a:pt x="27866" y="25296"/>
                  </a:cubicBezTo>
                  <a:cubicBezTo>
                    <a:pt x="27920" y="25296"/>
                    <a:pt x="27984" y="25310"/>
                    <a:pt x="28069" y="25348"/>
                  </a:cubicBezTo>
                  <a:cubicBezTo>
                    <a:pt x="28453" y="24887"/>
                    <a:pt x="27313" y="24503"/>
                    <a:pt x="27875" y="24080"/>
                  </a:cubicBezTo>
                  <a:lnTo>
                    <a:pt x="27875" y="24080"/>
                  </a:lnTo>
                  <a:lnTo>
                    <a:pt x="28173" y="24135"/>
                  </a:lnTo>
                  <a:cubicBezTo>
                    <a:pt x="28364" y="23830"/>
                    <a:pt x="27421" y="24073"/>
                    <a:pt x="27806" y="23758"/>
                  </a:cubicBezTo>
                  <a:cubicBezTo>
                    <a:pt x="27882" y="23719"/>
                    <a:pt x="27946" y="23706"/>
                    <a:pt x="28000" y="23706"/>
                  </a:cubicBezTo>
                  <a:cubicBezTo>
                    <a:pt x="28094" y="23706"/>
                    <a:pt x="28155" y="23743"/>
                    <a:pt x="28186" y="23743"/>
                  </a:cubicBezTo>
                  <a:cubicBezTo>
                    <a:pt x="28196" y="23743"/>
                    <a:pt x="28203" y="23739"/>
                    <a:pt x="28207" y="23729"/>
                  </a:cubicBezTo>
                  <a:cubicBezTo>
                    <a:pt x="28087" y="23078"/>
                    <a:pt x="28353" y="22403"/>
                    <a:pt x="27629" y="21789"/>
                  </a:cubicBezTo>
                  <a:cubicBezTo>
                    <a:pt x="28277" y="21641"/>
                    <a:pt x="27653" y="21093"/>
                    <a:pt x="28270" y="20854"/>
                  </a:cubicBezTo>
                  <a:cubicBezTo>
                    <a:pt x="28013" y="20684"/>
                    <a:pt x="28079" y="20518"/>
                    <a:pt x="27653" y="20452"/>
                  </a:cubicBezTo>
                  <a:cubicBezTo>
                    <a:pt x="27993" y="18179"/>
                    <a:pt x="27369" y="15858"/>
                    <a:pt x="27414" y="13530"/>
                  </a:cubicBezTo>
                  <a:cubicBezTo>
                    <a:pt x="26167" y="12438"/>
                    <a:pt x="27657" y="11136"/>
                    <a:pt x="27238" y="9842"/>
                  </a:cubicBezTo>
                  <a:cubicBezTo>
                    <a:pt x="27260" y="9837"/>
                    <a:pt x="27283" y="9835"/>
                    <a:pt x="27304" y="9835"/>
                  </a:cubicBezTo>
                  <a:cubicBezTo>
                    <a:pt x="27326" y="9835"/>
                    <a:pt x="27347" y="9837"/>
                    <a:pt x="27366" y="9842"/>
                  </a:cubicBezTo>
                  <a:cubicBezTo>
                    <a:pt x="27057" y="9420"/>
                    <a:pt x="26912" y="8807"/>
                    <a:pt x="27064" y="8304"/>
                  </a:cubicBezTo>
                  <a:lnTo>
                    <a:pt x="26537" y="7878"/>
                  </a:lnTo>
                  <a:cubicBezTo>
                    <a:pt x="26881" y="6915"/>
                    <a:pt x="27040" y="5945"/>
                    <a:pt x="27110" y="4975"/>
                  </a:cubicBezTo>
                  <a:cubicBezTo>
                    <a:pt x="27182" y="3672"/>
                    <a:pt x="27161" y="2096"/>
                    <a:pt x="27154" y="685"/>
                  </a:cubicBezTo>
                  <a:lnTo>
                    <a:pt x="24656" y="671"/>
                  </a:lnTo>
                  <a:cubicBezTo>
                    <a:pt x="23852" y="650"/>
                    <a:pt x="22864" y="609"/>
                    <a:pt x="22432" y="526"/>
                  </a:cubicBezTo>
                  <a:cubicBezTo>
                    <a:pt x="20494" y="353"/>
                    <a:pt x="18690" y="0"/>
                    <a:pt x="16887" y="0"/>
                  </a:cubicBezTo>
                  <a:close/>
                </a:path>
              </a:pathLst>
            </a:custGeom>
            <a:solidFill>
              <a:srgbClr val="EA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 name="Google Shape;846;p41">
            <a:extLst>
              <a:ext uri="{FF2B5EF4-FFF2-40B4-BE49-F238E27FC236}">
                <a16:creationId xmlns:a16="http://schemas.microsoft.com/office/drawing/2014/main" id="{D001DC4F-5238-EE0F-F1D8-6DCE6CE15FD2}"/>
              </a:ext>
            </a:extLst>
          </p:cNvPr>
          <p:cNvSpPr/>
          <p:nvPr/>
        </p:nvSpPr>
        <p:spPr>
          <a:xfrm>
            <a:off x="6147805" y="2843825"/>
            <a:ext cx="146063" cy="142151"/>
          </a:xfrm>
          <a:custGeom>
            <a:avLst/>
            <a:gdLst/>
            <a:ahLst/>
            <a:cxnLst/>
            <a:rect l="l" t="t" r="r" b="b"/>
            <a:pathLst>
              <a:path w="28454" h="28428" extrusionOk="0">
                <a:moveTo>
                  <a:pt x="17675" y="1870"/>
                </a:moveTo>
                <a:lnTo>
                  <a:pt x="17799" y="2043"/>
                </a:lnTo>
                <a:lnTo>
                  <a:pt x="17675" y="2043"/>
                </a:lnTo>
                <a:cubicBezTo>
                  <a:pt x="17675" y="1988"/>
                  <a:pt x="17681" y="1943"/>
                  <a:pt x="17675" y="1870"/>
                </a:cubicBezTo>
                <a:close/>
                <a:moveTo>
                  <a:pt x="18704" y="1691"/>
                </a:moveTo>
                <a:cubicBezTo>
                  <a:pt x="19008" y="1691"/>
                  <a:pt x="19310" y="1891"/>
                  <a:pt x="19632" y="2043"/>
                </a:cubicBezTo>
                <a:lnTo>
                  <a:pt x="18076" y="2043"/>
                </a:lnTo>
                <a:cubicBezTo>
                  <a:pt x="18291" y="1783"/>
                  <a:pt x="18498" y="1691"/>
                  <a:pt x="18704" y="1691"/>
                </a:cubicBezTo>
                <a:close/>
                <a:moveTo>
                  <a:pt x="20848" y="1933"/>
                </a:moveTo>
                <a:lnTo>
                  <a:pt x="20817" y="2043"/>
                </a:lnTo>
                <a:lnTo>
                  <a:pt x="20648" y="2043"/>
                </a:lnTo>
                <a:cubicBezTo>
                  <a:pt x="20713" y="2005"/>
                  <a:pt x="20776" y="1992"/>
                  <a:pt x="20848" y="1933"/>
                </a:cubicBezTo>
                <a:close/>
                <a:moveTo>
                  <a:pt x="21374" y="1961"/>
                </a:moveTo>
                <a:cubicBezTo>
                  <a:pt x="21464" y="1961"/>
                  <a:pt x="21548" y="1986"/>
                  <a:pt x="21621" y="2043"/>
                </a:cubicBezTo>
                <a:lnTo>
                  <a:pt x="21056" y="2043"/>
                </a:lnTo>
                <a:cubicBezTo>
                  <a:pt x="21166" y="1992"/>
                  <a:pt x="21274" y="1961"/>
                  <a:pt x="21374" y="1961"/>
                </a:cubicBezTo>
                <a:close/>
                <a:moveTo>
                  <a:pt x="16887" y="0"/>
                </a:moveTo>
                <a:cubicBezTo>
                  <a:pt x="15437" y="0"/>
                  <a:pt x="13987" y="229"/>
                  <a:pt x="12470" y="962"/>
                </a:cubicBezTo>
                <a:cubicBezTo>
                  <a:pt x="12474" y="841"/>
                  <a:pt x="12446" y="772"/>
                  <a:pt x="12537" y="724"/>
                </a:cubicBezTo>
                <a:lnTo>
                  <a:pt x="12537" y="724"/>
                </a:lnTo>
                <a:cubicBezTo>
                  <a:pt x="12306" y="782"/>
                  <a:pt x="12080" y="802"/>
                  <a:pt x="11858" y="802"/>
                </a:cubicBezTo>
                <a:cubicBezTo>
                  <a:pt x="11361" y="802"/>
                  <a:pt x="10881" y="701"/>
                  <a:pt x="10401" y="701"/>
                </a:cubicBezTo>
                <a:cubicBezTo>
                  <a:pt x="10179" y="701"/>
                  <a:pt x="9957" y="723"/>
                  <a:pt x="9733" y="786"/>
                </a:cubicBezTo>
                <a:lnTo>
                  <a:pt x="9737" y="665"/>
                </a:lnTo>
                <a:lnTo>
                  <a:pt x="9737" y="665"/>
                </a:lnTo>
                <a:cubicBezTo>
                  <a:pt x="8851" y="1061"/>
                  <a:pt x="7937" y="1130"/>
                  <a:pt x="7021" y="1130"/>
                </a:cubicBezTo>
                <a:cubicBezTo>
                  <a:pt x="6750" y="1130"/>
                  <a:pt x="6479" y="1124"/>
                  <a:pt x="6209" y="1119"/>
                </a:cubicBezTo>
                <a:cubicBezTo>
                  <a:pt x="5986" y="1114"/>
                  <a:pt x="5763" y="1111"/>
                  <a:pt x="5541" y="1111"/>
                </a:cubicBezTo>
                <a:cubicBezTo>
                  <a:pt x="5174" y="1111"/>
                  <a:pt x="4809" y="1121"/>
                  <a:pt x="4450" y="1160"/>
                </a:cubicBezTo>
                <a:cubicBezTo>
                  <a:pt x="3951" y="1223"/>
                  <a:pt x="3063" y="1357"/>
                  <a:pt x="2574" y="1638"/>
                </a:cubicBezTo>
                <a:cubicBezTo>
                  <a:pt x="1982" y="1624"/>
                  <a:pt x="1373" y="1610"/>
                  <a:pt x="679" y="1597"/>
                </a:cubicBezTo>
                <a:lnTo>
                  <a:pt x="679" y="1597"/>
                </a:lnTo>
                <a:cubicBezTo>
                  <a:pt x="669" y="2830"/>
                  <a:pt x="693" y="4351"/>
                  <a:pt x="753" y="5494"/>
                </a:cubicBezTo>
                <a:cubicBezTo>
                  <a:pt x="815" y="6669"/>
                  <a:pt x="908" y="7858"/>
                  <a:pt x="1036" y="9015"/>
                </a:cubicBezTo>
                <a:lnTo>
                  <a:pt x="791" y="9008"/>
                </a:lnTo>
                <a:lnTo>
                  <a:pt x="791" y="9008"/>
                </a:lnTo>
                <a:cubicBezTo>
                  <a:pt x="1314" y="11291"/>
                  <a:pt x="1" y="13495"/>
                  <a:pt x="396" y="15771"/>
                </a:cubicBezTo>
                <a:cubicBezTo>
                  <a:pt x="1" y="17403"/>
                  <a:pt x="836" y="19098"/>
                  <a:pt x="1127" y="20774"/>
                </a:cubicBezTo>
                <a:lnTo>
                  <a:pt x="1127" y="22590"/>
                </a:lnTo>
                <a:cubicBezTo>
                  <a:pt x="1103" y="22707"/>
                  <a:pt x="1098" y="22829"/>
                  <a:pt x="1061" y="22944"/>
                </a:cubicBezTo>
                <a:cubicBezTo>
                  <a:pt x="825" y="23227"/>
                  <a:pt x="732" y="23529"/>
                  <a:pt x="728" y="23841"/>
                </a:cubicBezTo>
                <a:cubicBezTo>
                  <a:pt x="724" y="24174"/>
                  <a:pt x="812" y="24558"/>
                  <a:pt x="926" y="24863"/>
                </a:cubicBezTo>
                <a:cubicBezTo>
                  <a:pt x="988" y="25033"/>
                  <a:pt x="1057" y="25178"/>
                  <a:pt x="1127" y="25314"/>
                </a:cubicBezTo>
                <a:lnTo>
                  <a:pt x="1127" y="26713"/>
                </a:lnTo>
                <a:lnTo>
                  <a:pt x="2270" y="26713"/>
                </a:lnTo>
                <a:cubicBezTo>
                  <a:pt x="3267" y="27373"/>
                  <a:pt x="4272" y="27626"/>
                  <a:pt x="5282" y="27626"/>
                </a:cubicBezTo>
                <a:cubicBezTo>
                  <a:pt x="6568" y="27626"/>
                  <a:pt x="7863" y="27216"/>
                  <a:pt x="9161" y="26713"/>
                </a:cubicBezTo>
                <a:lnTo>
                  <a:pt x="20104" y="26713"/>
                </a:lnTo>
                <a:cubicBezTo>
                  <a:pt x="20658" y="27016"/>
                  <a:pt x="21223" y="27370"/>
                  <a:pt x="21790" y="27370"/>
                </a:cubicBezTo>
                <a:cubicBezTo>
                  <a:pt x="21871" y="27370"/>
                  <a:pt x="21952" y="27362"/>
                  <a:pt x="22033" y="27347"/>
                </a:cubicBezTo>
                <a:lnTo>
                  <a:pt x="21985" y="27039"/>
                </a:lnTo>
                <a:lnTo>
                  <a:pt x="21985" y="27039"/>
                </a:lnTo>
                <a:cubicBezTo>
                  <a:pt x="22073" y="27211"/>
                  <a:pt x="22166" y="27276"/>
                  <a:pt x="22259" y="27276"/>
                </a:cubicBezTo>
                <a:cubicBezTo>
                  <a:pt x="22496" y="27276"/>
                  <a:pt x="22740" y="26855"/>
                  <a:pt x="22952" y="26713"/>
                </a:cubicBezTo>
                <a:lnTo>
                  <a:pt x="23156" y="26713"/>
                </a:lnTo>
                <a:cubicBezTo>
                  <a:pt x="23225" y="26765"/>
                  <a:pt x="23291" y="26869"/>
                  <a:pt x="23347" y="27118"/>
                </a:cubicBezTo>
                <a:lnTo>
                  <a:pt x="23294" y="27180"/>
                </a:lnTo>
                <a:cubicBezTo>
                  <a:pt x="23328" y="27275"/>
                  <a:pt x="23363" y="27315"/>
                  <a:pt x="23400" y="27315"/>
                </a:cubicBezTo>
                <a:cubicBezTo>
                  <a:pt x="23500" y="27315"/>
                  <a:pt x="23607" y="27006"/>
                  <a:pt x="23707" y="26713"/>
                </a:cubicBezTo>
                <a:lnTo>
                  <a:pt x="24770" y="26713"/>
                </a:lnTo>
                <a:cubicBezTo>
                  <a:pt x="24791" y="26715"/>
                  <a:pt x="24812" y="26717"/>
                  <a:pt x="24833" y="26717"/>
                </a:cubicBezTo>
                <a:cubicBezTo>
                  <a:pt x="24849" y="26717"/>
                  <a:pt x="24865" y="26716"/>
                  <a:pt x="24881" y="26713"/>
                </a:cubicBezTo>
                <a:lnTo>
                  <a:pt x="25180" y="26713"/>
                </a:lnTo>
                <a:cubicBezTo>
                  <a:pt x="25266" y="26775"/>
                  <a:pt x="25328" y="26948"/>
                  <a:pt x="25335" y="27402"/>
                </a:cubicBezTo>
                <a:cubicBezTo>
                  <a:pt x="25169" y="27402"/>
                  <a:pt x="25595" y="28019"/>
                  <a:pt x="25221" y="28355"/>
                </a:cubicBezTo>
                <a:cubicBezTo>
                  <a:pt x="25251" y="28401"/>
                  <a:pt x="25313" y="28427"/>
                  <a:pt x="25385" y="28427"/>
                </a:cubicBezTo>
                <a:cubicBezTo>
                  <a:pt x="25571" y="28427"/>
                  <a:pt x="25828" y="28250"/>
                  <a:pt x="25792" y="27763"/>
                </a:cubicBezTo>
                <a:cubicBezTo>
                  <a:pt x="25834" y="27126"/>
                  <a:pt x="25976" y="26564"/>
                  <a:pt x="25792" y="26058"/>
                </a:cubicBezTo>
                <a:lnTo>
                  <a:pt x="25792" y="12449"/>
                </a:lnTo>
                <a:cubicBezTo>
                  <a:pt x="25917" y="13002"/>
                  <a:pt x="26039" y="13557"/>
                  <a:pt x="26132" y="14125"/>
                </a:cubicBezTo>
                <a:cubicBezTo>
                  <a:pt x="26083" y="14094"/>
                  <a:pt x="25955" y="14083"/>
                  <a:pt x="25904" y="14049"/>
                </a:cubicBezTo>
                <a:lnTo>
                  <a:pt x="25904" y="14049"/>
                </a:lnTo>
                <a:cubicBezTo>
                  <a:pt x="26056" y="14150"/>
                  <a:pt x="26336" y="14261"/>
                  <a:pt x="26299" y="14371"/>
                </a:cubicBezTo>
                <a:cubicBezTo>
                  <a:pt x="26281" y="14376"/>
                  <a:pt x="26263" y="14379"/>
                  <a:pt x="26245" y="14379"/>
                </a:cubicBezTo>
                <a:cubicBezTo>
                  <a:pt x="26166" y="14379"/>
                  <a:pt x="26089" y="14333"/>
                  <a:pt x="26053" y="14302"/>
                </a:cubicBezTo>
                <a:lnTo>
                  <a:pt x="26053" y="14302"/>
                </a:lnTo>
                <a:cubicBezTo>
                  <a:pt x="25328" y="14739"/>
                  <a:pt x="26510" y="15584"/>
                  <a:pt x="25952" y="15858"/>
                </a:cubicBezTo>
                <a:cubicBezTo>
                  <a:pt x="26006" y="15943"/>
                  <a:pt x="26171" y="15995"/>
                  <a:pt x="26344" y="15995"/>
                </a:cubicBezTo>
                <a:cubicBezTo>
                  <a:pt x="26418" y="15995"/>
                  <a:pt x="26493" y="15986"/>
                  <a:pt x="26562" y="15965"/>
                </a:cubicBezTo>
                <a:cubicBezTo>
                  <a:pt x="26745" y="17583"/>
                  <a:pt x="26884" y="19312"/>
                  <a:pt x="27452" y="20958"/>
                </a:cubicBezTo>
                <a:cubicBezTo>
                  <a:pt x="27378" y="21016"/>
                  <a:pt x="27253" y="21040"/>
                  <a:pt x="27092" y="21040"/>
                </a:cubicBezTo>
                <a:cubicBezTo>
                  <a:pt x="27034" y="21040"/>
                  <a:pt x="26971" y="21037"/>
                  <a:pt x="26905" y="21031"/>
                </a:cubicBezTo>
                <a:lnTo>
                  <a:pt x="26905" y="21031"/>
                </a:lnTo>
                <a:cubicBezTo>
                  <a:pt x="28079" y="22437"/>
                  <a:pt x="27612" y="23913"/>
                  <a:pt x="27421" y="25355"/>
                </a:cubicBezTo>
                <a:cubicBezTo>
                  <a:pt x="27459" y="25362"/>
                  <a:pt x="27493" y="25365"/>
                  <a:pt x="27523" y="25365"/>
                </a:cubicBezTo>
                <a:cubicBezTo>
                  <a:pt x="27673" y="25365"/>
                  <a:pt x="27743" y="25296"/>
                  <a:pt x="27866" y="25296"/>
                </a:cubicBezTo>
                <a:cubicBezTo>
                  <a:pt x="27920" y="25296"/>
                  <a:pt x="27984" y="25310"/>
                  <a:pt x="28069" y="25348"/>
                </a:cubicBezTo>
                <a:cubicBezTo>
                  <a:pt x="28453" y="24887"/>
                  <a:pt x="27313" y="24503"/>
                  <a:pt x="27875" y="24080"/>
                </a:cubicBezTo>
                <a:lnTo>
                  <a:pt x="27875" y="24080"/>
                </a:lnTo>
                <a:lnTo>
                  <a:pt x="28173" y="24135"/>
                </a:lnTo>
                <a:cubicBezTo>
                  <a:pt x="28364" y="23830"/>
                  <a:pt x="27421" y="24073"/>
                  <a:pt x="27806" y="23758"/>
                </a:cubicBezTo>
                <a:cubicBezTo>
                  <a:pt x="27882" y="23719"/>
                  <a:pt x="27946" y="23706"/>
                  <a:pt x="28000" y="23706"/>
                </a:cubicBezTo>
                <a:cubicBezTo>
                  <a:pt x="28094" y="23706"/>
                  <a:pt x="28155" y="23743"/>
                  <a:pt x="28186" y="23743"/>
                </a:cubicBezTo>
                <a:cubicBezTo>
                  <a:pt x="28196" y="23743"/>
                  <a:pt x="28203" y="23739"/>
                  <a:pt x="28207" y="23729"/>
                </a:cubicBezTo>
                <a:cubicBezTo>
                  <a:pt x="28087" y="23078"/>
                  <a:pt x="28353" y="22403"/>
                  <a:pt x="27629" y="21789"/>
                </a:cubicBezTo>
                <a:cubicBezTo>
                  <a:pt x="28277" y="21641"/>
                  <a:pt x="27653" y="21093"/>
                  <a:pt x="28270" y="20854"/>
                </a:cubicBezTo>
                <a:cubicBezTo>
                  <a:pt x="28013" y="20684"/>
                  <a:pt x="28079" y="20518"/>
                  <a:pt x="27653" y="20452"/>
                </a:cubicBezTo>
                <a:cubicBezTo>
                  <a:pt x="27993" y="18179"/>
                  <a:pt x="27369" y="15858"/>
                  <a:pt x="27414" y="13530"/>
                </a:cubicBezTo>
                <a:cubicBezTo>
                  <a:pt x="26167" y="12438"/>
                  <a:pt x="27657" y="11136"/>
                  <a:pt x="27238" y="9842"/>
                </a:cubicBezTo>
                <a:cubicBezTo>
                  <a:pt x="27260" y="9837"/>
                  <a:pt x="27283" y="9835"/>
                  <a:pt x="27304" y="9835"/>
                </a:cubicBezTo>
                <a:cubicBezTo>
                  <a:pt x="27326" y="9835"/>
                  <a:pt x="27347" y="9837"/>
                  <a:pt x="27366" y="9842"/>
                </a:cubicBezTo>
                <a:cubicBezTo>
                  <a:pt x="27057" y="9420"/>
                  <a:pt x="26912" y="8807"/>
                  <a:pt x="27064" y="8304"/>
                </a:cubicBezTo>
                <a:lnTo>
                  <a:pt x="26537" y="7878"/>
                </a:lnTo>
                <a:cubicBezTo>
                  <a:pt x="26881" y="6915"/>
                  <a:pt x="27040" y="5945"/>
                  <a:pt x="27110" y="4975"/>
                </a:cubicBezTo>
                <a:cubicBezTo>
                  <a:pt x="27182" y="3672"/>
                  <a:pt x="27161" y="2096"/>
                  <a:pt x="27154" y="685"/>
                </a:cubicBezTo>
                <a:lnTo>
                  <a:pt x="24656" y="671"/>
                </a:lnTo>
                <a:cubicBezTo>
                  <a:pt x="23852" y="650"/>
                  <a:pt x="22864" y="609"/>
                  <a:pt x="22432" y="526"/>
                </a:cubicBezTo>
                <a:cubicBezTo>
                  <a:pt x="20494" y="353"/>
                  <a:pt x="18690" y="0"/>
                  <a:pt x="16887" y="0"/>
                </a:cubicBezTo>
                <a:close/>
              </a:path>
            </a:pathLst>
          </a:custGeom>
          <a:solidFill>
            <a:srgbClr val="EA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846;p41">
            <a:extLst>
              <a:ext uri="{FF2B5EF4-FFF2-40B4-BE49-F238E27FC236}">
                <a16:creationId xmlns:a16="http://schemas.microsoft.com/office/drawing/2014/main" id="{EBC119C3-B02B-9070-B24D-D8C6F96FFFB2}"/>
              </a:ext>
            </a:extLst>
          </p:cNvPr>
          <p:cNvSpPr/>
          <p:nvPr/>
        </p:nvSpPr>
        <p:spPr>
          <a:xfrm>
            <a:off x="7198276" y="2843824"/>
            <a:ext cx="146063" cy="142151"/>
          </a:xfrm>
          <a:custGeom>
            <a:avLst/>
            <a:gdLst/>
            <a:ahLst/>
            <a:cxnLst/>
            <a:rect l="l" t="t" r="r" b="b"/>
            <a:pathLst>
              <a:path w="28454" h="28428" extrusionOk="0">
                <a:moveTo>
                  <a:pt x="17675" y="1870"/>
                </a:moveTo>
                <a:lnTo>
                  <a:pt x="17799" y="2043"/>
                </a:lnTo>
                <a:lnTo>
                  <a:pt x="17675" y="2043"/>
                </a:lnTo>
                <a:cubicBezTo>
                  <a:pt x="17675" y="1988"/>
                  <a:pt x="17681" y="1943"/>
                  <a:pt x="17675" y="1870"/>
                </a:cubicBezTo>
                <a:close/>
                <a:moveTo>
                  <a:pt x="18704" y="1691"/>
                </a:moveTo>
                <a:cubicBezTo>
                  <a:pt x="19008" y="1691"/>
                  <a:pt x="19310" y="1891"/>
                  <a:pt x="19632" y="2043"/>
                </a:cubicBezTo>
                <a:lnTo>
                  <a:pt x="18076" y="2043"/>
                </a:lnTo>
                <a:cubicBezTo>
                  <a:pt x="18291" y="1783"/>
                  <a:pt x="18498" y="1691"/>
                  <a:pt x="18704" y="1691"/>
                </a:cubicBezTo>
                <a:close/>
                <a:moveTo>
                  <a:pt x="20848" y="1933"/>
                </a:moveTo>
                <a:lnTo>
                  <a:pt x="20817" y="2043"/>
                </a:lnTo>
                <a:lnTo>
                  <a:pt x="20648" y="2043"/>
                </a:lnTo>
                <a:cubicBezTo>
                  <a:pt x="20713" y="2005"/>
                  <a:pt x="20776" y="1992"/>
                  <a:pt x="20848" y="1933"/>
                </a:cubicBezTo>
                <a:close/>
                <a:moveTo>
                  <a:pt x="21374" y="1961"/>
                </a:moveTo>
                <a:cubicBezTo>
                  <a:pt x="21464" y="1961"/>
                  <a:pt x="21548" y="1986"/>
                  <a:pt x="21621" y="2043"/>
                </a:cubicBezTo>
                <a:lnTo>
                  <a:pt x="21056" y="2043"/>
                </a:lnTo>
                <a:cubicBezTo>
                  <a:pt x="21166" y="1992"/>
                  <a:pt x="21274" y="1961"/>
                  <a:pt x="21374" y="1961"/>
                </a:cubicBezTo>
                <a:close/>
                <a:moveTo>
                  <a:pt x="16887" y="0"/>
                </a:moveTo>
                <a:cubicBezTo>
                  <a:pt x="15437" y="0"/>
                  <a:pt x="13987" y="229"/>
                  <a:pt x="12470" y="962"/>
                </a:cubicBezTo>
                <a:cubicBezTo>
                  <a:pt x="12474" y="841"/>
                  <a:pt x="12446" y="772"/>
                  <a:pt x="12537" y="724"/>
                </a:cubicBezTo>
                <a:lnTo>
                  <a:pt x="12537" y="724"/>
                </a:lnTo>
                <a:cubicBezTo>
                  <a:pt x="12306" y="782"/>
                  <a:pt x="12080" y="802"/>
                  <a:pt x="11858" y="802"/>
                </a:cubicBezTo>
                <a:cubicBezTo>
                  <a:pt x="11361" y="802"/>
                  <a:pt x="10881" y="701"/>
                  <a:pt x="10401" y="701"/>
                </a:cubicBezTo>
                <a:cubicBezTo>
                  <a:pt x="10179" y="701"/>
                  <a:pt x="9957" y="723"/>
                  <a:pt x="9733" y="786"/>
                </a:cubicBezTo>
                <a:lnTo>
                  <a:pt x="9737" y="665"/>
                </a:lnTo>
                <a:lnTo>
                  <a:pt x="9737" y="665"/>
                </a:lnTo>
                <a:cubicBezTo>
                  <a:pt x="8851" y="1061"/>
                  <a:pt x="7937" y="1130"/>
                  <a:pt x="7021" y="1130"/>
                </a:cubicBezTo>
                <a:cubicBezTo>
                  <a:pt x="6750" y="1130"/>
                  <a:pt x="6479" y="1124"/>
                  <a:pt x="6209" y="1119"/>
                </a:cubicBezTo>
                <a:cubicBezTo>
                  <a:pt x="5986" y="1114"/>
                  <a:pt x="5763" y="1111"/>
                  <a:pt x="5541" y="1111"/>
                </a:cubicBezTo>
                <a:cubicBezTo>
                  <a:pt x="5174" y="1111"/>
                  <a:pt x="4809" y="1121"/>
                  <a:pt x="4450" y="1160"/>
                </a:cubicBezTo>
                <a:cubicBezTo>
                  <a:pt x="3951" y="1223"/>
                  <a:pt x="3063" y="1357"/>
                  <a:pt x="2574" y="1638"/>
                </a:cubicBezTo>
                <a:cubicBezTo>
                  <a:pt x="1982" y="1624"/>
                  <a:pt x="1373" y="1610"/>
                  <a:pt x="679" y="1597"/>
                </a:cubicBezTo>
                <a:lnTo>
                  <a:pt x="679" y="1597"/>
                </a:lnTo>
                <a:cubicBezTo>
                  <a:pt x="669" y="2830"/>
                  <a:pt x="693" y="4351"/>
                  <a:pt x="753" y="5494"/>
                </a:cubicBezTo>
                <a:cubicBezTo>
                  <a:pt x="815" y="6669"/>
                  <a:pt x="908" y="7858"/>
                  <a:pt x="1036" y="9015"/>
                </a:cubicBezTo>
                <a:lnTo>
                  <a:pt x="791" y="9008"/>
                </a:lnTo>
                <a:lnTo>
                  <a:pt x="791" y="9008"/>
                </a:lnTo>
                <a:cubicBezTo>
                  <a:pt x="1314" y="11291"/>
                  <a:pt x="1" y="13495"/>
                  <a:pt x="396" y="15771"/>
                </a:cubicBezTo>
                <a:cubicBezTo>
                  <a:pt x="1" y="17403"/>
                  <a:pt x="836" y="19098"/>
                  <a:pt x="1127" y="20774"/>
                </a:cubicBezTo>
                <a:lnTo>
                  <a:pt x="1127" y="22590"/>
                </a:lnTo>
                <a:cubicBezTo>
                  <a:pt x="1103" y="22707"/>
                  <a:pt x="1098" y="22829"/>
                  <a:pt x="1061" y="22944"/>
                </a:cubicBezTo>
                <a:cubicBezTo>
                  <a:pt x="825" y="23227"/>
                  <a:pt x="732" y="23529"/>
                  <a:pt x="728" y="23841"/>
                </a:cubicBezTo>
                <a:cubicBezTo>
                  <a:pt x="724" y="24174"/>
                  <a:pt x="812" y="24558"/>
                  <a:pt x="926" y="24863"/>
                </a:cubicBezTo>
                <a:cubicBezTo>
                  <a:pt x="988" y="25033"/>
                  <a:pt x="1057" y="25178"/>
                  <a:pt x="1127" y="25314"/>
                </a:cubicBezTo>
                <a:lnTo>
                  <a:pt x="1127" y="26713"/>
                </a:lnTo>
                <a:lnTo>
                  <a:pt x="2270" y="26713"/>
                </a:lnTo>
                <a:cubicBezTo>
                  <a:pt x="3267" y="27373"/>
                  <a:pt x="4272" y="27626"/>
                  <a:pt x="5282" y="27626"/>
                </a:cubicBezTo>
                <a:cubicBezTo>
                  <a:pt x="6568" y="27626"/>
                  <a:pt x="7863" y="27216"/>
                  <a:pt x="9161" y="26713"/>
                </a:cubicBezTo>
                <a:lnTo>
                  <a:pt x="20104" y="26713"/>
                </a:lnTo>
                <a:cubicBezTo>
                  <a:pt x="20658" y="27016"/>
                  <a:pt x="21223" y="27370"/>
                  <a:pt x="21790" y="27370"/>
                </a:cubicBezTo>
                <a:cubicBezTo>
                  <a:pt x="21871" y="27370"/>
                  <a:pt x="21952" y="27362"/>
                  <a:pt x="22033" y="27347"/>
                </a:cubicBezTo>
                <a:lnTo>
                  <a:pt x="21985" y="27039"/>
                </a:lnTo>
                <a:lnTo>
                  <a:pt x="21985" y="27039"/>
                </a:lnTo>
                <a:cubicBezTo>
                  <a:pt x="22073" y="27211"/>
                  <a:pt x="22166" y="27276"/>
                  <a:pt x="22259" y="27276"/>
                </a:cubicBezTo>
                <a:cubicBezTo>
                  <a:pt x="22496" y="27276"/>
                  <a:pt x="22740" y="26855"/>
                  <a:pt x="22952" y="26713"/>
                </a:cubicBezTo>
                <a:lnTo>
                  <a:pt x="23156" y="26713"/>
                </a:lnTo>
                <a:cubicBezTo>
                  <a:pt x="23225" y="26765"/>
                  <a:pt x="23291" y="26869"/>
                  <a:pt x="23347" y="27118"/>
                </a:cubicBezTo>
                <a:lnTo>
                  <a:pt x="23294" y="27180"/>
                </a:lnTo>
                <a:cubicBezTo>
                  <a:pt x="23328" y="27275"/>
                  <a:pt x="23363" y="27315"/>
                  <a:pt x="23400" y="27315"/>
                </a:cubicBezTo>
                <a:cubicBezTo>
                  <a:pt x="23500" y="27315"/>
                  <a:pt x="23607" y="27006"/>
                  <a:pt x="23707" y="26713"/>
                </a:cubicBezTo>
                <a:lnTo>
                  <a:pt x="24770" y="26713"/>
                </a:lnTo>
                <a:cubicBezTo>
                  <a:pt x="24791" y="26715"/>
                  <a:pt x="24812" y="26717"/>
                  <a:pt x="24833" y="26717"/>
                </a:cubicBezTo>
                <a:cubicBezTo>
                  <a:pt x="24849" y="26717"/>
                  <a:pt x="24865" y="26716"/>
                  <a:pt x="24881" y="26713"/>
                </a:cubicBezTo>
                <a:lnTo>
                  <a:pt x="25180" y="26713"/>
                </a:lnTo>
                <a:cubicBezTo>
                  <a:pt x="25266" y="26775"/>
                  <a:pt x="25328" y="26948"/>
                  <a:pt x="25335" y="27402"/>
                </a:cubicBezTo>
                <a:cubicBezTo>
                  <a:pt x="25169" y="27402"/>
                  <a:pt x="25595" y="28019"/>
                  <a:pt x="25221" y="28355"/>
                </a:cubicBezTo>
                <a:cubicBezTo>
                  <a:pt x="25251" y="28401"/>
                  <a:pt x="25313" y="28427"/>
                  <a:pt x="25385" y="28427"/>
                </a:cubicBezTo>
                <a:cubicBezTo>
                  <a:pt x="25571" y="28427"/>
                  <a:pt x="25828" y="28250"/>
                  <a:pt x="25792" y="27763"/>
                </a:cubicBezTo>
                <a:cubicBezTo>
                  <a:pt x="25834" y="27126"/>
                  <a:pt x="25976" y="26564"/>
                  <a:pt x="25792" y="26058"/>
                </a:cubicBezTo>
                <a:lnTo>
                  <a:pt x="25792" y="12449"/>
                </a:lnTo>
                <a:cubicBezTo>
                  <a:pt x="25917" y="13002"/>
                  <a:pt x="26039" y="13557"/>
                  <a:pt x="26132" y="14125"/>
                </a:cubicBezTo>
                <a:cubicBezTo>
                  <a:pt x="26083" y="14094"/>
                  <a:pt x="25955" y="14083"/>
                  <a:pt x="25904" y="14049"/>
                </a:cubicBezTo>
                <a:lnTo>
                  <a:pt x="25904" y="14049"/>
                </a:lnTo>
                <a:cubicBezTo>
                  <a:pt x="26056" y="14150"/>
                  <a:pt x="26336" y="14261"/>
                  <a:pt x="26299" y="14371"/>
                </a:cubicBezTo>
                <a:cubicBezTo>
                  <a:pt x="26281" y="14376"/>
                  <a:pt x="26263" y="14379"/>
                  <a:pt x="26245" y="14379"/>
                </a:cubicBezTo>
                <a:cubicBezTo>
                  <a:pt x="26166" y="14379"/>
                  <a:pt x="26089" y="14333"/>
                  <a:pt x="26053" y="14302"/>
                </a:cubicBezTo>
                <a:lnTo>
                  <a:pt x="26053" y="14302"/>
                </a:lnTo>
                <a:cubicBezTo>
                  <a:pt x="25328" y="14739"/>
                  <a:pt x="26510" y="15584"/>
                  <a:pt x="25952" y="15858"/>
                </a:cubicBezTo>
                <a:cubicBezTo>
                  <a:pt x="26006" y="15943"/>
                  <a:pt x="26171" y="15995"/>
                  <a:pt x="26344" y="15995"/>
                </a:cubicBezTo>
                <a:cubicBezTo>
                  <a:pt x="26418" y="15995"/>
                  <a:pt x="26493" y="15986"/>
                  <a:pt x="26562" y="15965"/>
                </a:cubicBezTo>
                <a:cubicBezTo>
                  <a:pt x="26745" y="17583"/>
                  <a:pt x="26884" y="19312"/>
                  <a:pt x="27452" y="20958"/>
                </a:cubicBezTo>
                <a:cubicBezTo>
                  <a:pt x="27378" y="21016"/>
                  <a:pt x="27253" y="21040"/>
                  <a:pt x="27092" y="21040"/>
                </a:cubicBezTo>
                <a:cubicBezTo>
                  <a:pt x="27034" y="21040"/>
                  <a:pt x="26971" y="21037"/>
                  <a:pt x="26905" y="21031"/>
                </a:cubicBezTo>
                <a:lnTo>
                  <a:pt x="26905" y="21031"/>
                </a:lnTo>
                <a:cubicBezTo>
                  <a:pt x="28079" y="22437"/>
                  <a:pt x="27612" y="23913"/>
                  <a:pt x="27421" y="25355"/>
                </a:cubicBezTo>
                <a:cubicBezTo>
                  <a:pt x="27459" y="25362"/>
                  <a:pt x="27493" y="25365"/>
                  <a:pt x="27523" y="25365"/>
                </a:cubicBezTo>
                <a:cubicBezTo>
                  <a:pt x="27673" y="25365"/>
                  <a:pt x="27743" y="25296"/>
                  <a:pt x="27866" y="25296"/>
                </a:cubicBezTo>
                <a:cubicBezTo>
                  <a:pt x="27920" y="25296"/>
                  <a:pt x="27984" y="25310"/>
                  <a:pt x="28069" y="25348"/>
                </a:cubicBezTo>
                <a:cubicBezTo>
                  <a:pt x="28453" y="24887"/>
                  <a:pt x="27313" y="24503"/>
                  <a:pt x="27875" y="24080"/>
                </a:cubicBezTo>
                <a:lnTo>
                  <a:pt x="27875" y="24080"/>
                </a:lnTo>
                <a:lnTo>
                  <a:pt x="28173" y="24135"/>
                </a:lnTo>
                <a:cubicBezTo>
                  <a:pt x="28364" y="23830"/>
                  <a:pt x="27421" y="24073"/>
                  <a:pt x="27806" y="23758"/>
                </a:cubicBezTo>
                <a:cubicBezTo>
                  <a:pt x="27882" y="23719"/>
                  <a:pt x="27946" y="23706"/>
                  <a:pt x="28000" y="23706"/>
                </a:cubicBezTo>
                <a:cubicBezTo>
                  <a:pt x="28094" y="23706"/>
                  <a:pt x="28155" y="23743"/>
                  <a:pt x="28186" y="23743"/>
                </a:cubicBezTo>
                <a:cubicBezTo>
                  <a:pt x="28196" y="23743"/>
                  <a:pt x="28203" y="23739"/>
                  <a:pt x="28207" y="23729"/>
                </a:cubicBezTo>
                <a:cubicBezTo>
                  <a:pt x="28087" y="23078"/>
                  <a:pt x="28353" y="22403"/>
                  <a:pt x="27629" y="21789"/>
                </a:cubicBezTo>
                <a:cubicBezTo>
                  <a:pt x="28277" y="21641"/>
                  <a:pt x="27653" y="21093"/>
                  <a:pt x="28270" y="20854"/>
                </a:cubicBezTo>
                <a:cubicBezTo>
                  <a:pt x="28013" y="20684"/>
                  <a:pt x="28079" y="20518"/>
                  <a:pt x="27653" y="20452"/>
                </a:cubicBezTo>
                <a:cubicBezTo>
                  <a:pt x="27993" y="18179"/>
                  <a:pt x="27369" y="15858"/>
                  <a:pt x="27414" y="13530"/>
                </a:cubicBezTo>
                <a:cubicBezTo>
                  <a:pt x="26167" y="12438"/>
                  <a:pt x="27657" y="11136"/>
                  <a:pt x="27238" y="9842"/>
                </a:cubicBezTo>
                <a:cubicBezTo>
                  <a:pt x="27260" y="9837"/>
                  <a:pt x="27283" y="9835"/>
                  <a:pt x="27304" y="9835"/>
                </a:cubicBezTo>
                <a:cubicBezTo>
                  <a:pt x="27326" y="9835"/>
                  <a:pt x="27347" y="9837"/>
                  <a:pt x="27366" y="9842"/>
                </a:cubicBezTo>
                <a:cubicBezTo>
                  <a:pt x="27057" y="9420"/>
                  <a:pt x="26912" y="8807"/>
                  <a:pt x="27064" y="8304"/>
                </a:cubicBezTo>
                <a:lnTo>
                  <a:pt x="26537" y="7878"/>
                </a:lnTo>
                <a:cubicBezTo>
                  <a:pt x="26881" y="6915"/>
                  <a:pt x="27040" y="5945"/>
                  <a:pt x="27110" y="4975"/>
                </a:cubicBezTo>
                <a:cubicBezTo>
                  <a:pt x="27182" y="3672"/>
                  <a:pt x="27161" y="2096"/>
                  <a:pt x="27154" y="685"/>
                </a:cubicBezTo>
                <a:lnTo>
                  <a:pt x="24656" y="671"/>
                </a:lnTo>
                <a:cubicBezTo>
                  <a:pt x="23852" y="650"/>
                  <a:pt x="22864" y="609"/>
                  <a:pt x="22432" y="526"/>
                </a:cubicBezTo>
                <a:cubicBezTo>
                  <a:pt x="20494" y="353"/>
                  <a:pt x="18690" y="0"/>
                  <a:pt x="16887" y="0"/>
                </a:cubicBezTo>
                <a:close/>
              </a:path>
            </a:pathLst>
          </a:custGeom>
          <a:solidFill>
            <a:srgbClr val="EA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 name="图片 7">
            <a:extLst>
              <a:ext uri="{FF2B5EF4-FFF2-40B4-BE49-F238E27FC236}">
                <a16:creationId xmlns:a16="http://schemas.microsoft.com/office/drawing/2014/main" id="{1E79C2AB-2FDC-8B2D-A867-DB58A6568B34}"/>
              </a:ext>
            </a:extLst>
          </p:cNvPr>
          <p:cNvPicPr>
            <a:picLocks noChangeAspect="1"/>
          </p:cNvPicPr>
          <p:nvPr/>
        </p:nvPicPr>
        <p:blipFill>
          <a:blip r:embed="rId3">
            <a:biLevel thresh="50000"/>
            <a:extLst>
              <a:ext uri="{BEBA8EAE-BF5A-486C-A8C5-ECC9F3942E4B}">
                <a14:imgProps xmlns:a14="http://schemas.microsoft.com/office/drawing/2010/main">
                  <a14:imgLayer r:embed="rId4">
                    <a14:imgEffect>
                      <a14:backgroundRemoval t="9785" b="93738" l="8023" r="91389">
                        <a14:foregroundMark x1="20548" y1="74364" x2="15656" y2="79452"/>
                        <a14:foregroundMark x1="20352" y1="74755" x2="20548" y2="75538"/>
                        <a14:foregroundMark x1="27513" y1="81800" x2="24658" y2="87084"/>
                        <a14:foregroundMark x1="27936" y1="81018" x2="27513" y2="81800"/>
                        <a14:foregroundMark x1="28571" y1="79843" x2="27936" y2="81018"/>
                        <a14:foregroundMark x1="32877" y1="82387" x2="34247" y2="90215"/>
                        <a14:foregroundMark x1="38748" y1="83562" x2="34247" y2="89237"/>
                        <a14:foregroundMark x1="43648" y1="84678" x2="48141" y2="85127"/>
                        <a14:foregroundMark x1="42270" y1="88650" x2="46184" y2="88650"/>
                        <a14:foregroundMark x1="52371" y1="90709" x2="52446" y2="93933"/>
                        <a14:foregroundMark x1="52330" y1="88936" x2="52362" y2="90318"/>
                        <a14:foregroundMark x1="52250" y1="85519" x2="52322" y2="88593"/>
                        <a14:foregroundMark x1="67211" y1="84874" x2="69863" y2="89041"/>
                        <a14:foregroundMark x1="62818" y1="90607" x2="68297" y2="90607"/>
                        <a14:foregroundMark x1="62231" y1="91194" x2="59100" y2="92955"/>
                        <a14:foregroundMark x1="69472" y1="79843" x2="74560" y2="87280"/>
                        <a14:foregroundMark x1="70450" y1="80235" x2="76321" y2="87476"/>
                        <a14:foregroundMark x1="72407" y1="79648" x2="78359" y2="75622"/>
                        <a14:foregroundMark x1="86579" y1="73839" x2="91585" y2="74951"/>
                        <a14:foregroundMark x1="81018" y1="72603" x2="81314" y2="72669"/>
                        <a14:foregroundMark x1="87496" y1="72337" x2="87867" y2="73386"/>
                        <a14:foregroundMark x1="84540" y1="63992" x2="86624" y2="69877"/>
                        <a14:foregroundMark x1="87867" y1="73386" x2="87867" y2="73581"/>
                        <a14:foregroundMark x1="90998" y1="73973" x2="88650" y2="77104"/>
                        <a14:foregroundMark x1="80243" y1="74352" x2="79843" y2="74364"/>
                        <a14:foregroundMark x1="84736" y1="68102" x2="83953" y2="63796"/>
                        <a14:foregroundMark x1="10372" y1="68689" x2="8023" y2="71233"/>
                        <a14:foregroundMark x1="11742" y1="75147" x2="16047" y2="73581"/>
                        <a14:foregroundMark x1="11546" y1="76125" x2="13112" y2="75538"/>
                        <a14:foregroundMark x1="15125" y1="79648" x2="16634" y2="80235"/>
                        <a14:foregroundMark x1="13112" y1="78865" x2="15125" y2="79648"/>
                        <a14:foregroundMark x1="14411" y1="79648" x2="15656" y2="80626"/>
                        <a14:foregroundMark x1="12916" y1="78474" x2="14411" y2="79648"/>
                        <a14:foregroundMark x1="14873" y1="79648" x2="16634" y2="81409"/>
                        <a14:foregroundMark x1="13307" y1="78082" x2="14873" y2="79648"/>
                        <a14:foregroundMark x1="19374" y1="83562" x2="20352" y2="83757"/>
                        <a14:foregroundMark x1="21918" y1="75147" x2="20939" y2="81409"/>
                        <a14:foregroundMark x1="22309" y1="75342" x2="23092" y2="75538"/>
                        <a14:foregroundMark x1="23092" y1="86106" x2="26810" y2="87867"/>
                        <a14:foregroundMark x1="27355" y1="84084" x2="25636" y2="86888"/>
                        <a14:foregroundMark x1="28755" y1="81800" x2="27769" y2="83409"/>
                        <a14:foregroundMark x1="29234" y1="81018" x2="28755" y2="81800"/>
                        <a14:foregroundMark x1="29354" y1="80822" x2="29234" y2="81018"/>
                        <a14:foregroundMark x1="33659" y1="81800" x2="33464" y2="85127"/>
                        <a14:foregroundMark x1="31352" y1="80944" x2="32485" y2="81605"/>
                        <a14:foregroundMark x1="30137" y1="80235" x2="31096" y2="80795"/>
                        <a14:foregroundMark x1="30920" y1="89824" x2="34051" y2="90802"/>
                        <a14:foregroundMark x1="39922" y1="92759" x2="50294" y2="93542"/>
                        <a14:foregroundMark x1="50294" y1="93542" x2="48532" y2="91977"/>
                        <a14:foregroundMark x1="58904" y1="85910" x2="55382" y2="88845"/>
                        <a14:foregroundMark x1="57926" y1="85714" x2="58317" y2="86693"/>
                        <a14:foregroundMark x1="55530" y1="85343" x2="53229" y2="84932"/>
                        <a14:foregroundMark x1="56288" y1="85478" x2="56057" y2="85437"/>
                        <a14:foregroundMark x1="58708" y1="85910" x2="56650" y2="85543"/>
                        <a14:foregroundMark x1="60593" y1="91121" x2="61057" y2="91389"/>
                        <a14:foregroundMark x1="57339" y1="89237" x2="59193" y2="90310"/>
                        <a14:foregroundMark x1="65166" y1="82387" x2="65689" y2="82313"/>
                        <a14:foregroundMark x1="81605" y1="71820" x2="81854" y2="71820"/>
                        <a14:foregroundMark x1="84344" y1="63014" x2="84344" y2="65362"/>
                        <a14:foregroundMark x1="35025" y1="50685" x2="35616" y2="54403"/>
                        <a14:foregroundMark x1="34932" y1="50098" x2="35025" y2="50685"/>
                        <a14:foregroundMark x1="34745" y1="48924" x2="34932" y2="50098"/>
                        <a14:foregroundMark x1="34714" y1="48728" x2="34745" y2="48924"/>
                        <a14:foregroundMark x1="34247" y1="45793" x2="34714" y2="48728"/>
                        <a14:foregroundMark x1="64088" y1="40161" x2="73581" y2="40313"/>
                        <a14:foregroundMark x1="60512" y1="40104" x2="63701" y2="40155"/>
                        <a14:foregroundMark x1="57887" y1="40062" x2="58861" y2="40078"/>
                        <a14:foregroundMark x1="31996" y1="62427" x2="31311" y2="66732"/>
                        <a14:foregroundMark x1="32183" y1="61252" x2="31996" y2="62427"/>
                        <a14:foregroundMark x1="32681" y1="58121" x2="32183" y2="61252"/>
                        <a14:foregroundMark x1="27006" y1="52838" x2="27006" y2="52838"/>
                        <a14:foregroundMark x1="27397" y1="54990" x2="27397" y2="54990"/>
                        <a14:foregroundMark x1="29159" y1="52838" x2="29159" y2="52838"/>
                        <a14:backgroundMark x1="35812" y1="16438" x2="28180" y2="23875"/>
                        <a14:backgroundMark x1="28180" y1="23875" x2="27984" y2="24266"/>
                        <a14:backgroundMark x1="18004" y1="67319" x2="14286" y2="70254"/>
                        <a14:backgroundMark x1="12524" y1="79648" x2="12524" y2="79648"/>
                        <a14:backgroundMark x1="31311" y1="80626" x2="31507" y2="80822"/>
                        <a14:backgroundMark x1="30528" y1="81800" x2="30528" y2="81800"/>
                        <a14:backgroundMark x1="31115" y1="81018" x2="31115" y2="81018"/>
                        <a14:backgroundMark x1="31311" y1="81018" x2="31311" y2="81018"/>
                        <a14:backgroundMark x1="41096" y1="80822" x2="45597" y2="82192"/>
                        <a14:backgroundMark x1="54990" y1="86497" x2="55186" y2="86693"/>
                        <a14:backgroundMark x1="64188" y1="84932" x2="67515" y2="84344"/>
                        <a14:backgroundMark x1="54795" y1="86497" x2="55382" y2="86497"/>
                        <a14:backgroundMark x1="59687" y1="90020" x2="60470" y2="91194"/>
                        <a14:backgroundMark x1="81605" y1="74168" x2="84932" y2="74364"/>
                        <a14:backgroundMark x1="80626" y1="74364" x2="86497" y2="73973"/>
                        <a14:backgroundMark x1="77886" y1="76517" x2="78474" y2="76321"/>
                        <a14:backgroundMark x1="80235" y1="74364" x2="80822" y2="74364"/>
                        <a14:backgroundMark x1="83366" y1="47554" x2="84540" y2="50881"/>
                        <a14:backgroundMark x1="80626" y1="33464" x2="84932" y2="39922"/>
                        <a14:backgroundMark x1="74755" y1="28571" x2="80626" y2="37573"/>
                        <a14:backgroundMark x1="80626" y1="37573" x2="80626" y2="37573"/>
                        <a14:backgroundMark x1="56556" y1="35029" x2="56311" y2="35795"/>
                        <a14:backgroundMark x1="19374" y1="37182" x2="15264" y2="48141"/>
                        <a14:backgroundMark x1="21135" y1="35421" x2="28180" y2="25832"/>
                        <a14:backgroundMark x1="28180" y1="25832" x2="39530" y2="19178"/>
                        <a14:backgroundMark x1="39530" y1="19178" x2="52055" y2="17613"/>
                        <a14:backgroundMark x1="52055" y1="17613" x2="60665" y2="18787"/>
                        <a14:backgroundMark x1="54207" y1="31898" x2="54046" y2="35759"/>
                        <a14:backgroundMark x1="53229" y1="29746" x2="59100" y2="32681"/>
                        <a14:backgroundMark x1="51468" y1="25832" x2="51859" y2="33659"/>
                        <a14:backgroundMark x1="50098" y1="25440" x2="47945" y2="27006"/>
                        <a14:backgroundMark x1="50489" y1="27397" x2="49511" y2="26614"/>
                        <a14:backgroundMark x1="45793" y1="34247" x2="42270" y2="37182"/>
                        <a14:backgroundMark x1="40705" y1="34247" x2="45988" y2="37573"/>
                        <a14:backgroundMark x1="44031" y1="33268" x2="36791" y2="37965"/>
                        <a14:backgroundMark x1="33464" y1="38160" x2="37182" y2="37965"/>
                        <a14:backgroundMark x1="34247" y1="42857" x2="47559" y2="42348"/>
                        <a14:backgroundMark x1="55773" y1="48728" x2="56556" y2="52642"/>
                        <a14:backgroundMark x1="63992" y1="48532" x2="64384" y2="52055"/>
                        <a14:backgroundMark x1="57339" y1="66341" x2="57534" y2="69276"/>
                        <a14:backgroundMark x1="49706" y1="64579" x2="67710" y2="62818"/>
                        <a14:backgroundMark x1="62818" y1="65558" x2="73190" y2="64579"/>
                        <a14:backgroundMark x1="72994" y1="56360" x2="67710" y2="65166"/>
                        <a14:backgroundMark x1="67710" y1="65166" x2="67710" y2="65166"/>
                        <a14:backgroundMark x1="74951" y1="54795" x2="70841" y2="57926"/>
                        <a14:backgroundMark x1="77104" y1="60470" x2="74755" y2="63209"/>
                        <a14:backgroundMark x1="74951" y1="51859" x2="74755" y2="56360"/>
                        <a14:backgroundMark x1="27789" y1="54990" x2="27789" y2="56360"/>
                        <a14:backgroundMark x1="27789" y1="53033" x2="27789" y2="54990"/>
                        <a14:backgroundMark x1="37573" y1="61644" x2="38552" y2="64384"/>
                        <a14:backgroundMark x1="45010" y1="62231" x2="45010" y2="66928"/>
                        <a14:backgroundMark x1="24266" y1="60274" x2="27202" y2="59491"/>
                        <a14:backgroundMark x1="26419" y1="56556" x2="26419" y2="56556"/>
                        <a14:backgroundMark x1="29159" y1="52838" x2="29159" y2="52838"/>
                        <a14:backgroundMark x1="26223" y1="55577" x2="26223" y2="55577"/>
                        <a14:backgroundMark x1="24658" y1="53816" x2="24658" y2="53816"/>
                        <a14:backgroundMark x1="22114" y1="56751" x2="22114" y2="56751"/>
                        <a14:backgroundMark x1="21331" y1="61252" x2="21331" y2="61252"/>
                        <a14:backgroundMark x1="31115" y1="61252" x2="31115" y2="61252"/>
                        <a14:backgroundMark x1="31703" y1="62427" x2="31703" y2="62427"/>
                        <a14:backgroundMark x1="53229" y1="40705" x2="53229" y2="40705"/>
                        <a14:backgroundMark x1="54012" y1="40313" x2="54012" y2="40313"/>
                        <a14:backgroundMark x1="53816" y1="39139" x2="53229" y2="41683"/>
                        <a14:backgroundMark x1="61252" y1="36986" x2="62622" y2="37378"/>
                        <a14:backgroundMark x1="64971" y1="38160" x2="65362" y2="38160"/>
                        <a14:backgroundMark x1="68689" y1="38943" x2="68689" y2="38943"/>
                        <a14:backgroundMark x1="71624" y1="40117" x2="71624" y2="40117"/>
                        <a14:backgroundMark x1="71037" y1="40117" x2="71037" y2="40117"/>
                        <a14:backgroundMark x1="45401" y1="49511" x2="45401" y2="49511"/>
                        <a14:backgroundMark x1="44814" y1="51468" x2="44814" y2="51468"/>
                        <a14:backgroundMark x1="38943" y1="48924" x2="38943" y2="48924"/>
                        <a14:backgroundMark x1="38160" y1="50685" x2="38160" y2="50685"/>
                        <a14:backgroundMark x1="33268" y1="50098" x2="33268" y2="50098"/>
                        <a14:backgroundMark x1="32681" y1="48728" x2="32681" y2="48728"/>
                      </a14:backgroundRemoval>
                    </a14:imgEffect>
                  </a14:imgLayer>
                </a14:imgProps>
              </a:ext>
            </a:extLst>
          </a:blip>
          <a:stretch>
            <a:fillRect/>
          </a:stretch>
        </p:blipFill>
        <p:spPr>
          <a:xfrm>
            <a:off x="8305388" y="70956"/>
            <a:ext cx="588363" cy="588363"/>
          </a:xfrm>
          <a:prstGeom prst="rect">
            <a:avLst/>
          </a:prstGeom>
        </p:spPr>
      </p:pic>
      <p:sp>
        <p:nvSpPr>
          <p:cNvPr id="9" name="Google Shape;846;p41">
            <a:extLst>
              <a:ext uri="{FF2B5EF4-FFF2-40B4-BE49-F238E27FC236}">
                <a16:creationId xmlns:a16="http://schemas.microsoft.com/office/drawing/2014/main" id="{4D241B67-EA7D-51FD-1BB0-F1A70D5B0AA1}"/>
              </a:ext>
            </a:extLst>
          </p:cNvPr>
          <p:cNvSpPr/>
          <p:nvPr/>
        </p:nvSpPr>
        <p:spPr>
          <a:xfrm>
            <a:off x="3927566" y="2826478"/>
            <a:ext cx="146063" cy="142151"/>
          </a:xfrm>
          <a:custGeom>
            <a:avLst/>
            <a:gdLst/>
            <a:ahLst/>
            <a:cxnLst/>
            <a:rect l="l" t="t" r="r" b="b"/>
            <a:pathLst>
              <a:path w="28454" h="28428" extrusionOk="0">
                <a:moveTo>
                  <a:pt x="17675" y="1870"/>
                </a:moveTo>
                <a:lnTo>
                  <a:pt x="17799" y="2043"/>
                </a:lnTo>
                <a:lnTo>
                  <a:pt x="17675" y="2043"/>
                </a:lnTo>
                <a:cubicBezTo>
                  <a:pt x="17675" y="1988"/>
                  <a:pt x="17681" y="1943"/>
                  <a:pt x="17675" y="1870"/>
                </a:cubicBezTo>
                <a:close/>
                <a:moveTo>
                  <a:pt x="18704" y="1691"/>
                </a:moveTo>
                <a:cubicBezTo>
                  <a:pt x="19008" y="1691"/>
                  <a:pt x="19310" y="1891"/>
                  <a:pt x="19632" y="2043"/>
                </a:cubicBezTo>
                <a:lnTo>
                  <a:pt x="18076" y="2043"/>
                </a:lnTo>
                <a:cubicBezTo>
                  <a:pt x="18291" y="1783"/>
                  <a:pt x="18498" y="1691"/>
                  <a:pt x="18704" y="1691"/>
                </a:cubicBezTo>
                <a:close/>
                <a:moveTo>
                  <a:pt x="20848" y="1933"/>
                </a:moveTo>
                <a:lnTo>
                  <a:pt x="20817" y="2043"/>
                </a:lnTo>
                <a:lnTo>
                  <a:pt x="20648" y="2043"/>
                </a:lnTo>
                <a:cubicBezTo>
                  <a:pt x="20713" y="2005"/>
                  <a:pt x="20776" y="1992"/>
                  <a:pt x="20848" y="1933"/>
                </a:cubicBezTo>
                <a:close/>
                <a:moveTo>
                  <a:pt x="21374" y="1961"/>
                </a:moveTo>
                <a:cubicBezTo>
                  <a:pt x="21464" y="1961"/>
                  <a:pt x="21548" y="1986"/>
                  <a:pt x="21621" y="2043"/>
                </a:cubicBezTo>
                <a:lnTo>
                  <a:pt x="21056" y="2043"/>
                </a:lnTo>
                <a:cubicBezTo>
                  <a:pt x="21166" y="1992"/>
                  <a:pt x="21274" y="1961"/>
                  <a:pt x="21374" y="1961"/>
                </a:cubicBezTo>
                <a:close/>
                <a:moveTo>
                  <a:pt x="16887" y="0"/>
                </a:moveTo>
                <a:cubicBezTo>
                  <a:pt x="15437" y="0"/>
                  <a:pt x="13987" y="229"/>
                  <a:pt x="12470" y="962"/>
                </a:cubicBezTo>
                <a:cubicBezTo>
                  <a:pt x="12474" y="841"/>
                  <a:pt x="12446" y="772"/>
                  <a:pt x="12537" y="724"/>
                </a:cubicBezTo>
                <a:lnTo>
                  <a:pt x="12537" y="724"/>
                </a:lnTo>
                <a:cubicBezTo>
                  <a:pt x="12306" y="782"/>
                  <a:pt x="12080" y="802"/>
                  <a:pt x="11858" y="802"/>
                </a:cubicBezTo>
                <a:cubicBezTo>
                  <a:pt x="11361" y="802"/>
                  <a:pt x="10881" y="701"/>
                  <a:pt x="10401" y="701"/>
                </a:cubicBezTo>
                <a:cubicBezTo>
                  <a:pt x="10179" y="701"/>
                  <a:pt x="9957" y="723"/>
                  <a:pt x="9733" y="786"/>
                </a:cubicBezTo>
                <a:lnTo>
                  <a:pt x="9737" y="665"/>
                </a:lnTo>
                <a:lnTo>
                  <a:pt x="9737" y="665"/>
                </a:lnTo>
                <a:cubicBezTo>
                  <a:pt x="8851" y="1061"/>
                  <a:pt x="7937" y="1130"/>
                  <a:pt x="7021" y="1130"/>
                </a:cubicBezTo>
                <a:cubicBezTo>
                  <a:pt x="6750" y="1130"/>
                  <a:pt x="6479" y="1124"/>
                  <a:pt x="6209" y="1119"/>
                </a:cubicBezTo>
                <a:cubicBezTo>
                  <a:pt x="5986" y="1114"/>
                  <a:pt x="5763" y="1111"/>
                  <a:pt x="5541" y="1111"/>
                </a:cubicBezTo>
                <a:cubicBezTo>
                  <a:pt x="5174" y="1111"/>
                  <a:pt x="4809" y="1121"/>
                  <a:pt x="4450" y="1160"/>
                </a:cubicBezTo>
                <a:cubicBezTo>
                  <a:pt x="3951" y="1223"/>
                  <a:pt x="3063" y="1357"/>
                  <a:pt x="2574" y="1638"/>
                </a:cubicBezTo>
                <a:cubicBezTo>
                  <a:pt x="1982" y="1624"/>
                  <a:pt x="1373" y="1610"/>
                  <a:pt x="679" y="1597"/>
                </a:cubicBezTo>
                <a:lnTo>
                  <a:pt x="679" y="1597"/>
                </a:lnTo>
                <a:cubicBezTo>
                  <a:pt x="669" y="2830"/>
                  <a:pt x="693" y="4351"/>
                  <a:pt x="753" y="5494"/>
                </a:cubicBezTo>
                <a:cubicBezTo>
                  <a:pt x="815" y="6669"/>
                  <a:pt x="908" y="7858"/>
                  <a:pt x="1036" y="9015"/>
                </a:cubicBezTo>
                <a:lnTo>
                  <a:pt x="791" y="9008"/>
                </a:lnTo>
                <a:lnTo>
                  <a:pt x="791" y="9008"/>
                </a:lnTo>
                <a:cubicBezTo>
                  <a:pt x="1314" y="11291"/>
                  <a:pt x="1" y="13495"/>
                  <a:pt x="396" y="15771"/>
                </a:cubicBezTo>
                <a:cubicBezTo>
                  <a:pt x="1" y="17403"/>
                  <a:pt x="836" y="19098"/>
                  <a:pt x="1127" y="20774"/>
                </a:cubicBezTo>
                <a:lnTo>
                  <a:pt x="1127" y="22590"/>
                </a:lnTo>
                <a:cubicBezTo>
                  <a:pt x="1103" y="22707"/>
                  <a:pt x="1098" y="22829"/>
                  <a:pt x="1061" y="22944"/>
                </a:cubicBezTo>
                <a:cubicBezTo>
                  <a:pt x="825" y="23227"/>
                  <a:pt x="732" y="23529"/>
                  <a:pt x="728" y="23841"/>
                </a:cubicBezTo>
                <a:cubicBezTo>
                  <a:pt x="724" y="24174"/>
                  <a:pt x="812" y="24558"/>
                  <a:pt x="926" y="24863"/>
                </a:cubicBezTo>
                <a:cubicBezTo>
                  <a:pt x="988" y="25033"/>
                  <a:pt x="1057" y="25178"/>
                  <a:pt x="1127" y="25314"/>
                </a:cubicBezTo>
                <a:lnTo>
                  <a:pt x="1127" y="26713"/>
                </a:lnTo>
                <a:lnTo>
                  <a:pt x="2270" y="26713"/>
                </a:lnTo>
                <a:cubicBezTo>
                  <a:pt x="3267" y="27373"/>
                  <a:pt x="4272" y="27626"/>
                  <a:pt x="5282" y="27626"/>
                </a:cubicBezTo>
                <a:cubicBezTo>
                  <a:pt x="6568" y="27626"/>
                  <a:pt x="7863" y="27216"/>
                  <a:pt x="9161" y="26713"/>
                </a:cubicBezTo>
                <a:lnTo>
                  <a:pt x="20104" y="26713"/>
                </a:lnTo>
                <a:cubicBezTo>
                  <a:pt x="20658" y="27016"/>
                  <a:pt x="21223" y="27370"/>
                  <a:pt x="21790" y="27370"/>
                </a:cubicBezTo>
                <a:cubicBezTo>
                  <a:pt x="21871" y="27370"/>
                  <a:pt x="21952" y="27362"/>
                  <a:pt x="22033" y="27347"/>
                </a:cubicBezTo>
                <a:lnTo>
                  <a:pt x="21985" y="27039"/>
                </a:lnTo>
                <a:lnTo>
                  <a:pt x="21985" y="27039"/>
                </a:lnTo>
                <a:cubicBezTo>
                  <a:pt x="22073" y="27211"/>
                  <a:pt x="22166" y="27276"/>
                  <a:pt x="22259" y="27276"/>
                </a:cubicBezTo>
                <a:cubicBezTo>
                  <a:pt x="22496" y="27276"/>
                  <a:pt x="22740" y="26855"/>
                  <a:pt x="22952" y="26713"/>
                </a:cubicBezTo>
                <a:lnTo>
                  <a:pt x="23156" y="26713"/>
                </a:lnTo>
                <a:cubicBezTo>
                  <a:pt x="23225" y="26765"/>
                  <a:pt x="23291" y="26869"/>
                  <a:pt x="23347" y="27118"/>
                </a:cubicBezTo>
                <a:lnTo>
                  <a:pt x="23294" y="27180"/>
                </a:lnTo>
                <a:cubicBezTo>
                  <a:pt x="23328" y="27275"/>
                  <a:pt x="23363" y="27315"/>
                  <a:pt x="23400" y="27315"/>
                </a:cubicBezTo>
                <a:cubicBezTo>
                  <a:pt x="23500" y="27315"/>
                  <a:pt x="23607" y="27006"/>
                  <a:pt x="23707" y="26713"/>
                </a:cubicBezTo>
                <a:lnTo>
                  <a:pt x="24770" y="26713"/>
                </a:lnTo>
                <a:cubicBezTo>
                  <a:pt x="24791" y="26715"/>
                  <a:pt x="24812" y="26717"/>
                  <a:pt x="24833" y="26717"/>
                </a:cubicBezTo>
                <a:cubicBezTo>
                  <a:pt x="24849" y="26717"/>
                  <a:pt x="24865" y="26716"/>
                  <a:pt x="24881" y="26713"/>
                </a:cubicBezTo>
                <a:lnTo>
                  <a:pt x="25180" y="26713"/>
                </a:lnTo>
                <a:cubicBezTo>
                  <a:pt x="25266" y="26775"/>
                  <a:pt x="25328" y="26948"/>
                  <a:pt x="25335" y="27402"/>
                </a:cubicBezTo>
                <a:cubicBezTo>
                  <a:pt x="25169" y="27402"/>
                  <a:pt x="25595" y="28019"/>
                  <a:pt x="25221" y="28355"/>
                </a:cubicBezTo>
                <a:cubicBezTo>
                  <a:pt x="25251" y="28401"/>
                  <a:pt x="25313" y="28427"/>
                  <a:pt x="25385" y="28427"/>
                </a:cubicBezTo>
                <a:cubicBezTo>
                  <a:pt x="25571" y="28427"/>
                  <a:pt x="25828" y="28250"/>
                  <a:pt x="25792" y="27763"/>
                </a:cubicBezTo>
                <a:cubicBezTo>
                  <a:pt x="25834" y="27126"/>
                  <a:pt x="25976" y="26564"/>
                  <a:pt x="25792" y="26058"/>
                </a:cubicBezTo>
                <a:lnTo>
                  <a:pt x="25792" y="12449"/>
                </a:lnTo>
                <a:cubicBezTo>
                  <a:pt x="25917" y="13002"/>
                  <a:pt x="26039" y="13557"/>
                  <a:pt x="26132" y="14125"/>
                </a:cubicBezTo>
                <a:cubicBezTo>
                  <a:pt x="26083" y="14094"/>
                  <a:pt x="25955" y="14083"/>
                  <a:pt x="25904" y="14049"/>
                </a:cubicBezTo>
                <a:lnTo>
                  <a:pt x="25904" y="14049"/>
                </a:lnTo>
                <a:cubicBezTo>
                  <a:pt x="26056" y="14150"/>
                  <a:pt x="26336" y="14261"/>
                  <a:pt x="26299" y="14371"/>
                </a:cubicBezTo>
                <a:cubicBezTo>
                  <a:pt x="26281" y="14376"/>
                  <a:pt x="26263" y="14379"/>
                  <a:pt x="26245" y="14379"/>
                </a:cubicBezTo>
                <a:cubicBezTo>
                  <a:pt x="26166" y="14379"/>
                  <a:pt x="26089" y="14333"/>
                  <a:pt x="26053" y="14302"/>
                </a:cubicBezTo>
                <a:lnTo>
                  <a:pt x="26053" y="14302"/>
                </a:lnTo>
                <a:cubicBezTo>
                  <a:pt x="25328" y="14739"/>
                  <a:pt x="26510" y="15584"/>
                  <a:pt x="25952" y="15858"/>
                </a:cubicBezTo>
                <a:cubicBezTo>
                  <a:pt x="26006" y="15943"/>
                  <a:pt x="26171" y="15995"/>
                  <a:pt x="26344" y="15995"/>
                </a:cubicBezTo>
                <a:cubicBezTo>
                  <a:pt x="26418" y="15995"/>
                  <a:pt x="26493" y="15986"/>
                  <a:pt x="26562" y="15965"/>
                </a:cubicBezTo>
                <a:cubicBezTo>
                  <a:pt x="26745" y="17583"/>
                  <a:pt x="26884" y="19312"/>
                  <a:pt x="27452" y="20958"/>
                </a:cubicBezTo>
                <a:cubicBezTo>
                  <a:pt x="27378" y="21016"/>
                  <a:pt x="27253" y="21040"/>
                  <a:pt x="27092" y="21040"/>
                </a:cubicBezTo>
                <a:cubicBezTo>
                  <a:pt x="27034" y="21040"/>
                  <a:pt x="26971" y="21037"/>
                  <a:pt x="26905" y="21031"/>
                </a:cubicBezTo>
                <a:lnTo>
                  <a:pt x="26905" y="21031"/>
                </a:lnTo>
                <a:cubicBezTo>
                  <a:pt x="28079" y="22437"/>
                  <a:pt x="27612" y="23913"/>
                  <a:pt x="27421" y="25355"/>
                </a:cubicBezTo>
                <a:cubicBezTo>
                  <a:pt x="27459" y="25362"/>
                  <a:pt x="27493" y="25365"/>
                  <a:pt x="27523" y="25365"/>
                </a:cubicBezTo>
                <a:cubicBezTo>
                  <a:pt x="27673" y="25365"/>
                  <a:pt x="27743" y="25296"/>
                  <a:pt x="27866" y="25296"/>
                </a:cubicBezTo>
                <a:cubicBezTo>
                  <a:pt x="27920" y="25296"/>
                  <a:pt x="27984" y="25310"/>
                  <a:pt x="28069" y="25348"/>
                </a:cubicBezTo>
                <a:cubicBezTo>
                  <a:pt x="28453" y="24887"/>
                  <a:pt x="27313" y="24503"/>
                  <a:pt x="27875" y="24080"/>
                </a:cubicBezTo>
                <a:lnTo>
                  <a:pt x="27875" y="24080"/>
                </a:lnTo>
                <a:lnTo>
                  <a:pt x="28173" y="24135"/>
                </a:lnTo>
                <a:cubicBezTo>
                  <a:pt x="28364" y="23830"/>
                  <a:pt x="27421" y="24073"/>
                  <a:pt x="27806" y="23758"/>
                </a:cubicBezTo>
                <a:cubicBezTo>
                  <a:pt x="27882" y="23719"/>
                  <a:pt x="27946" y="23706"/>
                  <a:pt x="28000" y="23706"/>
                </a:cubicBezTo>
                <a:cubicBezTo>
                  <a:pt x="28094" y="23706"/>
                  <a:pt x="28155" y="23743"/>
                  <a:pt x="28186" y="23743"/>
                </a:cubicBezTo>
                <a:cubicBezTo>
                  <a:pt x="28196" y="23743"/>
                  <a:pt x="28203" y="23739"/>
                  <a:pt x="28207" y="23729"/>
                </a:cubicBezTo>
                <a:cubicBezTo>
                  <a:pt x="28087" y="23078"/>
                  <a:pt x="28353" y="22403"/>
                  <a:pt x="27629" y="21789"/>
                </a:cubicBezTo>
                <a:cubicBezTo>
                  <a:pt x="28277" y="21641"/>
                  <a:pt x="27653" y="21093"/>
                  <a:pt x="28270" y="20854"/>
                </a:cubicBezTo>
                <a:cubicBezTo>
                  <a:pt x="28013" y="20684"/>
                  <a:pt x="28079" y="20518"/>
                  <a:pt x="27653" y="20452"/>
                </a:cubicBezTo>
                <a:cubicBezTo>
                  <a:pt x="27993" y="18179"/>
                  <a:pt x="27369" y="15858"/>
                  <a:pt x="27414" y="13530"/>
                </a:cubicBezTo>
                <a:cubicBezTo>
                  <a:pt x="26167" y="12438"/>
                  <a:pt x="27657" y="11136"/>
                  <a:pt x="27238" y="9842"/>
                </a:cubicBezTo>
                <a:cubicBezTo>
                  <a:pt x="27260" y="9837"/>
                  <a:pt x="27283" y="9835"/>
                  <a:pt x="27304" y="9835"/>
                </a:cubicBezTo>
                <a:cubicBezTo>
                  <a:pt x="27326" y="9835"/>
                  <a:pt x="27347" y="9837"/>
                  <a:pt x="27366" y="9842"/>
                </a:cubicBezTo>
                <a:cubicBezTo>
                  <a:pt x="27057" y="9420"/>
                  <a:pt x="26912" y="8807"/>
                  <a:pt x="27064" y="8304"/>
                </a:cubicBezTo>
                <a:lnTo>
                  <a:pt x="26537" y="7878"/>
                </a:lnTo>
                <a:cubicBezTo>
                  <a:pt x="26881" y="6915"/>
                  <a:pt x="27040" y="5945"/>
                  <a:pt x="27110" y="4975"/>
                </a:cubicBezTo>
                <a:cubicBezTo>
                  <a:pt x="27182" y="3672"/>
                  <a:pt x="27161" y="2096"/>
                  <a:pt x="27154" y="685"/>
                </a:cubicBezTo>
                <a:lnTo>
                  <a:pt x="24656" y="671"/>
                </a:lnTo>
                <a:cubicBezTo>
                  <a:pt x="23852" y="650"/>
                  <a:pt x="22864" y="609"/>
                  <a:pt x="22432" y="526"/>
                </a:cubicBezTo>
                <a:cubicBezTo>
                  <a:pt x="20494" y="353"/>
                  <a:pt x="18690" y="0"/>
                  <a:pt x="16887" y="0"/>
                </a:cubicBezTo>
                <a:close/>
              </a:path>
            </a:pathLst>
          </a:custGeom>
          <a:solidFill>
            <a:srgbClr val="EA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6213915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300">
        <p159:morph option="byObject"/>
      </p:transition>
    </mc:Choice>
    <mc:Fallback>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5" name="Google Shape;245;p28"/>
          <p:cNvSpPr txBox="1">
            <a:spLocks noGrp="1"/>
          </p:cNvSpPr>
          <p:nvPr>
            <p:ph type="title"/>
          </p:nvPr>
        </p:nvSpPr>
        <p:spPr>
          <a:xfrm>
            <a:off x="831055" y="1807252"/>
            <a:ext cx="7610770" cy="909900"/>
          </a:xfrm>
          <a:prstGeom prst="rect">
            <a:avLst/>
          </a:prstGeom>
        </p:spPr>
        <p:txBody>
          <a:bodyPr spcFirstLastPara="1" wrap="square" lIns="0" tIns="0" rIns="0" bIns="0" anchor="b" anchorCtr="0">
            <a:noAutofit/>
          </a:bodyPr>
          <a:lstStyle/>
          <a:p>
            <a:r>
              <a:rPr lang="zh-CN" altLang="en-US" sz="4800" b="1" dirty="0">
                <a:solidFill>
                  <a:srgbClr val="EA9999"/>
                </a:solidFill>
                <a:latin typeface="仿宋" panose="02010609060101010101" pitchFamily="49" charset="-122"/>
                <a:ea typeface="仿宋" panose="02010609060101010101" pitchFamily="49" charset="-122"/>
              </a:rPr>
              <a:t>实际进度曲线、燃尽图</a:t>
            </a:r>
            <a:endParaRPr lang="en-US" altLang="zh-CN" sz="4800" b="1" dirty="0">
              <a:solidFill>
                <a:srgbClr val="EA9999"/>
              </a:solidFill>
              <a:latin typeface="仿宋" panose="02010609060101010101" pitchFamily="49" charset="-122"/>
              <a:ea typeface="仿宋" panose="02010609060101010101" pitchFamily="49" charset="-122"/>
            </a:endParaRPr>
          </a:p>
        </p:txBody>
      </p:sp>
      <p:grpSp>
        <p:nvGrpSpPr>
          <p:cNvPr id="246" name="Google Shape;246;p28"/>
          <p:cNvGrpSpPr/>
          <p:nvPr/>
        </p:nvGrpSpPr>
        <p:grpSpPr>
          <a:xfrm>
            <a:off x="561845" y="496497"/>
            <a:ext cx="8330700" cy="4015650"/>
            <a:chOff x="561845" y="496497"/>
            <a:chExt cx="8330700" cy="4015650"/>
          </a:xfrm>
        </p:grpSpPr>
        <p:grpSp>
          <p:nvGrpSpPr>
            <p:cNvPr id="247" name="Google Shape;247;p28"/>
            <p:cNvGrpSpPr/>
            <p:nvPr/>
          </p:nvGrpSpPr>
          <p:grpSpPr>
            <a:xfrm>
              <a:off x="6548464" y="589964"/>
              <a:ext cx="1102270" cy="1241171"/>
              <a:chOff x="6548464" y="589964"/>
              <a:chExt cx="1102270" cy="1241171"/>
            </a:xfrm>
          </p:grpSpPr>
          <p:sp>
            <p:nvSpPr>
              <p:cNvPr id="248" name="Google Shape;248;p28"/>
              <p:cNvSpPr/>
              <p:nvPr/>
            </p:nvSpPr>
            <p:spPr>
              <a:xfrm>
                <a:off x="6817747" y="1054489"/>
                <a:ext cx="594063" cy="612759"/>
              </a:xfrm>
              <a:custGeom>
                <a:avLst/>
                <a:gdLst/>
                <a:ahLst/>
                <a:cxnLst/>
                <a:rect l="l" t="t" r="r" b="b"/>
                <a:pathLst>
                  <a:path w="19379" h="19408" extrusionOk="0">
                    <a:moveTo>
                      <a:pt x="8356" y="1"/>
                    </a:moveTo>
                    <a:cubicBezTo>
                      <a:pt x="8333" y="1"/>
                      <a:pt x="8316" y="12"/>
                      <a:pt x="8298" y="25"/>
                    </a:cubicBezTo>
                    <a:cubicBezTo>
                      <a:pt x="8209" y="94"/>
                      <a:pt x="8209" y="94"/>
                      <a:pt x="8898" y="1113"/>
                    </a:cubicBezTo>
                    <a:cubicBezTo>
                      <a:pt x="12498" y="6432"/>
                      <a:pt x="15023" y="10170"/>
                      <a:pt x="16458" y="12302"/>
                    </a:cubicBezTo>
                    <a:cubicBezTo>
                      <a:pt x="14674" y="9973"/>
                      <a:pt x="11788" y="6096"/>
                      <a:pt x="9961" y="3646"/>
                    </a:cubicBezTo>
                    <a:cubicBezTo>
                      <a:pt x="9296" y="2752"/>
                      <a:pt x="8724" y="1986"/>
                      <a:pt x="8319" y="1442"/>
                    </a:cubicBezTo>
                    <a:cubicBezTo>
                      <a:pt x="7756" y="688"/>
                      <a:pt x="7637" y="531"/>
                      <a:pt x="7561" y="531"/>
                    </a:cubicBezTo>
                    <a:cubicBezTo>
                      <a:pt x="7541" y="531"/>
                      <a:pt x="7524" y="542"/>
                      <a:pt x="7502" y="556"/>
                    </a:cubicBezTo>
                    <a:cubicBezTo>
                      <a:pt x="7473" y="573"/>
                      <a:pt x="7456" y="604"/>
                      <a:pt x="7449" y="635"/>
                    </a:cubicBezTo>
                    <a:cubicBezTo>
                      <a:pt x="7449" y="646"/>
                      <a:pt x="7446" y="656"/>
                      <a:pt x="7491" y="739"/>
                    </a:cubicBezTo>
                    <a:lnTo>
                      <a:pt x="7484" y="743"/>
                    </a:lnTo>
                    <a:cubicBezTo>
                      <a:pt x="7491" y="746"/>
                      <a:pt x="7498" y="756"/>
                      <a:pt x="7508" y="770"/>
                    </a:cubicBezTo>
                    <a:cubicBezTo>
                      <a:pt x="7764" y="1214"/>
                      <a:pt x="9061" y="3203"/>
                      <a:pt x="15564" y="12748"/>
                    </a:cubicBezTo>
                    <a:cubicBezTo>
                      <a:pt x="14483" y="11304"/>
                      <a:pt x="13076" y="9374"/>
                      <a:pt x="11832" y="7669"/>
                    </a:cubicBezTo>
                    <a:cubicBezTo>
                      <a:pt x="7359" y="1535"/>
                      <a:pt x="6798" y="830"/>
                      <a:pt x="6607" y="830"/>
                    </a:cubicBezTo>
                    <a:cubicBezTo>
                      <a:pt x="6581" y="830"/>
                      <a:pt x="6562" y="843"/>
                      <a:pt x="6541" y="857"/>
                    </a:cubicBezTo>
                    <a:cubicBezTo>
                      <a:pt x="6514" y="874"/>
                      <a:pt x="6496" y="902"/>
                      <a:pt x="6490" y="933"/>
                    </a:cubicBezTo>
                    <a:cubicBezTo>
                      <a:pt x="6483" y="967"/>
                      <a:pt x="6490" y="999"/>
                      <a:pt x="6507" y="1027"/>
                    </a:cubicBezTo>
                    <a:lnTo>
                      <a:pt x="13281" y="11068"/>
                    </a:lnTo>
                    <a:cubicBezTo>
                      <a:pt x="12637" y="10198"/>
                      <a:pt x="11946" y="9273"/>
                      <a:pt x="11257" y="8348"/>
                    </a:cubicBezTo>
                    <a:cubicBezTo>
                      <a:pt x="7238" y="2963"/>
                      <a:pt x="6171" y="1612"/>
                      <a:pt x="5831" y="1314"/>
                    </a:cubicBezTo>
                    <a:lnTo>
                      <a:pt x="5814" y="1290"/>
                    </a:lnTo>
                    <a:lnTo>
                      <a:pt x="5807" y="1293"/>
                    </a:lnTo>
                    <a:cubicBezTo>
                      <a:pt x="5755" y="1251"/>
                      <a:pt x="5722" y="1237"/>
                      <a:pt x="5698" y="1237"/>
                    </a:cubicBezTo>
                    <a:cubicBezTo>
                      <a:pt x="5677" y="1237"/>
                      <a:pt x="5662" y="1247"/>
                      <a:pt x="5647" y="1259"/>
                    </a:cubicBezTo>
                    <a:cubicBezTo>
                      <a:pt x="5592" y="1293"/>
                      <a:pt x="5578" y="1370"/>
                      <a:pt x="5613" y="1425"/>
                    </a:cubicBezTo>
                    <a:lnTo>
                      <a:pt x="13118" y="12551"/>
                    </a:lnTo>
                    <a:cubicBezTo>
                      <a:pt x="12293" y="11453"/>
                      <a:pt x="11368" y="10215"/>
                      <a:pt x="10440" y="8982"/>
                    </a:cubicBezTo>
                    <a:cubicBezTo>
                      <a:pt x="9040" y="7114"/>
                      <a:pt x="7640" y="5250"/>
                      <a:pt x="6587" y="3854"/>
                    </a:cubicBezTo>
                    <a:cubicBezTo>
                      <a:pt x="5460" y="2365"/>
                      <a:pt x="5031" y="1792"/>
                      <a:pt x="4837" y="1588"/>
                    </a:cubicBezTo>
                    <a:cubicBezTo>
                      <a:pt x="4837" y="1585"/>
                      <a:pt x="4833" y="1581"/>
                      <a:pt x="4833" y="1578"/>
                    </a:cubicBezTo>
                    <a:lnTo>
                      <a:pt x="4830" y="1578"/>
                    </a:lnTo>
                    <a:cubicBezTo>
                      <a:pt x="4763" y="1509"/>
                      <a:pt x="4727" y="1488"/>
                      <a:pt x="4699" y="1488"/>
                    </a:cubicBezTo>
                    <a:cubicBezTo>
                      <a:pt x="4681" y="1488"/>
                      <a:pt x="4666" y="1497"/>
                      <a:pt x="4649" y="1508"/>
                    </a:cubicBezTo>
                    <a:cubicBezTo>
                      <a:pt x="4625" y="1525"/>
                      <a:pt x="4605" y="1554"/>
                      <a:pt x="4598" y="1585"/>
                    </a:cubicBezTo>
                    <a:cubicBezTo>
                      <a:pt x="4598" y="1599"/>
                      <a:pt x="4595" y="1609"/>
                      <a:pt x="4639" y="1692"/>
                    </a:cubicBezTo>
                    <a:lnTo>
                      <a:pt x="4636" y="1695"/>
                    </a:lnTo>
                    <a:cubicBezTo>
                      <a:pt x="4639" y="1695"/>
                      <a:pt x="4639" y="1699"/>
                      <a:pt x="4643" y="1703"/>
                    </a:cubicBezTo>
                    <a:cubicBezTo>
                      <a:pt x="4862" y="2111"/>
                      <a:pt x="6101" y="4055"/>
                      <a:pt x="13000" y="14148"/>
                    </a:cubicBezTo>
                    <a:cubicBezTo>
                      <a:pt x="10308" y="10579"/>
                      <a:pt x="6036" y="4810"/>
                      <a:pt x="3995" y="2042"/>
                    </a:cubicBezTo>
                    <a:cubicBezTo>
                      <a:pt x="3972" y="2010"/>
                      <a:pt x="3936" y="1994"/>
                      <a:pt x="3899" y="1994"/>
                    </a:cubicBezTo>
                    <a:cubicBezTo>
                      <a:pt x="3875" y="1994"/>
                      <a:pt x="3850" y="2001"/>
                      <a:pt x="3829" y="2014"/>
                    </a:cubicBezTo>
                    <a:cubicBezTo>
                      <a:pt x="3776" y="2053"/>
                      <a:pt x="3749" y="2069"/>
                      <a:pt x="3808" y="2181"/>
                    </a:cubicBezTo>
                    <a:lnTo>
                      <a:pt x="3801" y="2187"/>
                    </a:lnTo>
                    <a:cubicBezTo>
                      <a:pt x="3801" y="2187"/>
                      <a:pt x="3815" y="2205"/>
                      <a:pt x="3835" y="2232"/>
                    </a:cubicBezTo>
                    <a:cubicBezTo>
                      <a:pt x="3901" y="2347"/>
                      <a:pt x="4026" y="2534"/>
                      <a:pt x="4238" y="2856"/>
                    </a:cubicBezTo>
                    <a:cubicBezTo>
                      <a:pt x="4521" y="3283"/>
                      <a:pt x="4931" y="3889"/>
                      <a:pt x="5423" y="4616"/>
                    </a:cubicBezTo>
                    <a:cubicBezTo>
                      <a:pt x="6403" y="6075"/>
                      <a:pt x="7713" y="8015"/>
                      <a:pt x="9026" y="9956"/>
                    </a:cubicBezTo>
                    <a:cubicBezTo>
                      <a:pt x="9934" y="11300"/>
                      <a:pt x="10841" y="12641"/>
                      <a:pt x="11639" y="13823"/>
                    </a:cubicBezTo>
                    <a:lnTo>
                      <a:pt x="3479" y="3005"/>
                    </a:lnTo>
                    <a:cubicBezTo>
                      <a:pt x="3455" y="2973"/>
                      <a:pt x="3419" y="2956"/>
                      <a:pt x="3382" y="2956"/>
                    </a:cubicBezTo>
                    <a:cubicBezTo>
                      <a:pt x="3359" y="2956"/>
                      <a:pt x="3336" y="2963"/>
                      <a:pt x="3316" y="2977"/>
                    </a:cubicBezTo>
                    <a:cubicBezTo>
                      <a:pt x="3288" y="2995"/>
                      <a:pt x="3267" y="3022"/>
                      <a:pt x="3264" y="3054"/>
                    </a:cubicBezTo>
                    <a:cubicBezTo>
                      <a:pt x="3261" y="3075"/>
                      <a:pt x="3257" y="3088"/>
                      <a:pt x="3285" y="3150"/>
                    </a:cubicBezTo>
                    <a:lnTo>
                      <a:pt x="3288" y="3150"/>
                    </a:lnTo>
                    <a:cubicBezTo>
                      <a:pt x="3413" y="3400"/>
                      <a:pt x="4075" y="4381"/>
                      <a:pt x="7356" y="9166"/>
                    </a:cubicBezTo>
                    <a:cubicBezTo>
                      <a:pt x="8936" y="11466"/>
                      <a:pt x="10755" y="14117"/>
                      <a:pt x="11940" y="15881"/>
                    </a:cubicBezTo>
                    <a:cubicBezTo>
                      <a:pt x="9542" y="12738"/>
                      <a:pt x="4812" y="6411"/>
                      <a:pt x="2675" y="3539"/>
                    </a:cubicBezTo>
                    <a:cubicBezTo>
                      <a:pt x="2652" y="3507"/>
                      <a:pt x="2615" y="3489"/>
                      <a:pt x="2578" y="3489"/>
                    </a:cubicBezTo>
                    <a:cubicBezTo>
                      <a:pt x="2554" y="3489"/>
                      <a:pt x="2530" y="3496"/>
                      <a:pt x="2508" y="3511"/>
                    </a:cubicBezTo>
                    <a:cubicBezTo>
                      <a:pt x="2484" y="3529"/>
                      <a:pt x="2460" y="3563"/>
                      <a:pt x="2453" y="3598"/>
                    </a:cubicBezTo>
                    <a:cubicBezTo>
                      <a:pt x="2388" y="3951"/>
                      <a:pt x="7300" y="11075"/>
                      <a:pt x="10637" y="15860"/>
                    </a:cubicBezTo>
                    <a:cubicBezTo>
                      <a:pt x="8437" y="13001"/>
                      <a:pt x="4695" y="7943"/>
                      <a:pt x="1951" y="4194"/>
                    </a:cubicBezTo>
                    <a:cubicBezTo>
                      <a:pt x="1927" y="4160"/>
                      <a:pt x="1891" y="4142"/>
                      <a:pt x="1854" y="4142"/>
                    </a:cubicBezTo>
                    <a:cubicBezTo>
                      <a:pt x="1831" y="4142"/>
                      <a:pt x="1808" y="4149"/>
                      <a:pt x="1788" y="4162"/>
                    </a:cubicBezTo>
                    <a:cubicBezTo>
                      <a:pt x="1760" y="4183"/>
                      <a:pt x="1736" y="4218"/>
                      <a:pt x="1732" y="4249"/>
                    </a:cubicBezTo>
                    <a:cubicBezTo>
                      <a:pt x="1670" y="4585"/>
                      <a:pt x="5914" y="10770"/>
                      <a:pt x="9206" y="15503"/>
                    </a:cubicBezTo>
                    <a:cubicBezTo>
                      <a:pt x="6819" y="12371"/>
                      <a:pt x="3406" y="7825"/>
                      <a:pt x="1718" y="5569"/>
                    </a:cubicBezTo>
                    <a:cubicBezTo>
                      <a:pt x="1694" y="5538"/>
                      <a:pt x="1658" y="5522"/>
                      <a:pt x="1622" y="5522"/>
                    </a:cubicBezTo>
                    <a:cubicBezTo>
                      <a:pt x="1597" y="5522"/>
                      <a:pt x="1571" y="5530"/>
                      <a:pt x="1549" y="5545"/>
                    </a:cubicBezTo>
                    <a:cubicBezTo>
                      <a:pt x="1497" y="5583"/>
                      <a:pt x="1483" y="5656"/>
                      <a:pt x="1521" y="5712"/>
                    </a:cubicBezTo>
                    <a:cubicBezTo>
                      <a:pt x="3496" y="8625"/>
                      <a:pt x="6604" y="13220"/>
                      <a:pt x="8641" y="16241"/>
                    </a:cubicBezTo>
                    <a:cubicBezTo>
                      <a:pt x="6413" y="13324"/>
                      <a:pt x="3021" y="8864"/>
                      <a:pt x="866" y="6033"/>
                    </a:cubicBezTo>
                    <a:cubicBezTo>
                      <a:pt x="844" y="6003"/>
                      <a:pt x="808" y="5985"/>
                      <a:pt x="770" y="5985"/>
                    </a:cubicBezTo>
                    <a:cubicBezTo>
                      <a:pt x="760" y="5985"/>
                      <a:pt x="751" y="5986"/>
                      <a:pt x="741" y="5988"/>
                    </a:cubicBezTo>
                    <a:cubicBezTo>
                      <a:pt x="696" y="6003"/>
                      <a:pt x="662" y="6037"/>
                      <a:pt x="651" y="6086"/>
                    </a:cubicBezTo>
                    <a:cubicBezTo>
                      <a:pt x="648" y="6102"/>
                      <a:pt x="645" y="6116"/>
                      <a:pt x="679" y="6179"/>
                    </a:cubicBezTo>
                    <a:lnTo>
                      <a:pt x="672" y="6179"/>
                    </a:lnTo>
                    <a:cubicBezTo>
                      <a:pt x="672" y="6179"/>
                      <a:pt x="683" y="6190"/>
                      <a:pt x="696" y="6210"/>
                    </a:cubicBezTo>
                    <a:cubicBezTo>
                      <a:pt x="838" y="6460"/>
                      <a:pt x="1417" y="7305"/>
                      <a:pt x="3627" y="10538"/>
                    </a:cubicBezTo>
                    <a:cubicBezTo>
                      <a:pt x="4886" y="12377"/>
                      <a:pt x="6400" y="14595"/>
                      <a:pt x="7523" y="16255"/>
                    </a:cubicBezTo>
                    <a:lnTo>
                      <a:pt x="482" y="7191"/>
                    </a:lnTo>
                    <a:cubicBezTo>
                      <a:pt x="461" y="7162"/>
                      <a:pt x="427" y="7144"/>
                      <a:pt x="392" y="7144"/>
                    </a:cubicBezTo>
                    <a:cubicBezTo>
                      <a:pt x="381" y="7144"/>
                      <a:pt x="371" y="7146"/>
                      <a:pt x="360" y="7149"/>
                    </a:cubicBezTo>
                    <a:cubicBezTo>
                      <a:pt x="312" y="7159"/>
                      <a:pt x="277" y="7194"/>
                      <a:pt x="267" y="7242"/>
                    </a:cubicBezTo>
                    <a:cubicBezTo>
                      <a:pt x="267" y="7257"/>
                      <a:pt x="263" y="7267"/>
                      <a:pt x="301" y="7333"/>
                    </a:cubicBezTo>
                    <a:lnTo>
                      <a:pt x="291" y="7340"/>
                    </a:lnTo>
                    <a:lnTo>
                      <a:pt x="354" y="7420"/>
                    </a:lnTo>
                    <a:cubicBezTo>
                      <a:pt x="562" y="7749"/>
                      <a:pt x="1237" y="8750"/>
                      <a:pt x="3420" y="11972"/>
                    </a:cubicBezTo>
                    <a:cubicBezTo>
                      <a:pt x="4470" y="13524"/>
                      <a:pt x="5647" y="15264"/>
                      <a:pt x="6594" y="16663"/>
                    </a:cubicBezTo>
                    <a:lnTo>
                      <a:pt x="232" y="8545"/>
                    </a:lnTo>
                    <a:cubicBezTo>
                      <a:pt x="208" y="8514"/>
                      <a:pt x="172" y="8498"/>
                      <a:pt x="136" y="8498"/>
                    </a:cubicBezTo>
                    <a:cubicBezTo>
                      <a:pt x="111" y="8498"/>
                      <a:pt x="87" y="8506"/>
                      <a:pt x="66" y="8521"/>
                    </a:cubicBezTo>
                    <a:cubicBezTo>
                      <a:pt x="14" y="8560"/>
                      <a:pt x="0" y="8632"/>
                      <a:pt x="34" y="8684"/>
                    </a:cubicBezTo>
                    <a:lnTo>
                      <a:pt x="5634" y="16982"/>
                    </a:lnTo>
                    <a:cubicBezTo>
                      <a:pt x="4633" y="15769"/>
                      <a:pt x="3257" y="14061"/>
                      <a:pt x="2276" y="12845"/>
                    </a:cubicBezTo>
                    <a:cubicBezTo>
                      <a:pt x="1771" y="12222"/>
                      <a:pt x="1327" y="11667"/>
                      <a:pt x="1005" y="11275"/>
                    </a:cubicBezTo>
                    <a:cubicBezTo>
                      <a:pt x="738" y="10946"/>
                      <a:pt x="592" y="10767"/>
                      <a:pt x="506" y="10676"/>
                    </a:cubicBezTo>
                    <a:cubicBezTo>
                      <a:pt x="499" y="10669"/>
                      <a:pt x="496" y="10663"/>
                      <a:pt x="488" y="10652"/>
                    </a:cubicBezTo>
                    <a:lnTo>
                      <a:pt x="485" y="10655"/>
                    </a:lnTo>
                    <a:cubicBezTo>
                      <a:pt x="438" y="10610"/>
                      <a:pt x="409" y="10593"/>
                      <a:pt x="385" y="10593"/>
                    </a:cubicBezTo>
                    <a:cubicBezTo>
                      <a:pt x="364" y="10593"/>
                      <a:pt x="346" y="10605"/>
                      <a:pt x="322" y="10621"/>
                    </a:cubicBezTo>
                    <a:cubicBezTo>
                      <a:pt x="295" y="10639"/>
                      <a:pt x="277" y="10666"/>
                      <a:pt x="270" y="10701"/>
                    </a:cubicBezTo>
                    <a:cubicBezTo>
                      <a:pt x="267" y="10732"/>
                      <a:pt x="274" y="10763"/>
                      <a:pt x="291" y="10791"/>
                    </a:cubicBezTo>
                    <a:cubicBezTo>
                      <a:pt x="1625" y="12734"/>
                      <a:pt x="3437" y="15385"/>
                      <a:pt x="4435" y="16879"/>
                    </a:cubicBezTo>
                    <a:cubicBezTo>
                      <a:pt x="2359" y="14630"/>
                      <a:pt x="1681" y="13951"/>
                      <a:pt x="1427" y="13767"/>
                    </a:cubicBezTo>
                    <a:cubicBezTo>
                      <a:pt x="1424" y="13764"/>
                      <a:pt x="1421" y="13760"/>
                      <a:pt x="1417" y="13757"/>
                    </a:cubicBezTo>
                    <a:lnTo>
                      <a:pt x="1414" y="13760"/>
                    </a:lnTo>
                    <a:cubicBezTo>
                      <a:pt x="1357" y="13720"/>
                      <a:pt x="1323" y="13707"/>
                      <a:pt x="1298" y="13707"/>
                    </a:cubicBezTo>
                    <a:cubicBezTo>
                      <a:pt x="1278" y="13707"/>
                      <a:pt x="1265" y="13716"/>
                      <a:pt x="1251" y="13725"/>
                    </a:cubicBezTo>
                    <a:cubicBezTo>
                      <a:pt x="1227" y="13743"/>
                      <a:pt x="1206" y="13770"/>
                      <a:pt x="1203" y="13802"/>
                    </a:cubicBezTo>
                    <a:cubicBezTo>
                      <a:pt x="1195" y="13833"/>
                      <a:pt x="1203" y="13867"/>
                      <a:pt x="1219" y="13895"/>
                    </a:cubicBezTo>
                    <a:cubicBezTo>
                      <a:pt x="1653" y="14519"/>
                      <a:pt x="2353" y="15541"/>
                      <a:pt x="2425" y="15673"/>
                    </a:cubicBezTo>
                    <a:cubicBezTo>
                      <a:pt x="2429" y="15683"/>
                      <a:pt x="2436" y="15694"/>
                      <a:pt x="2443" y="15704"/>
                    </a:cubicBezTo>
                    <a:cubicBezTo>
                      <a:pt x="2467" y="15739"/>
                      <a:pt x="2505" y="15757"/>
                      <a:pt x="2544" y="15757"/>
                    </a:cubicBezTo>
                    <a:cubicBezTo>
                      <a:pt x="2566" y="15757"/>
                      <a:pt x="2589" y="15751"/>
                      <a:pt x="2609" y="15738"/>
                    </a:cubicBezTo>
                    <a:cubicBezTo>
                      <a:pt x="2637" y="15718"/>
                      <a:pt x="2654" y="15690"/>
                      <a:pt x="2661" y="15659"/>
                    </a:cubicBezTo>
                    <a:cubicBezTo>
                      <a:pt x="2671" y="15610"/>
                      <a:pt x="2675" y="15586"/>
                      <a:pt x="2100" y="14744"/>
                    </a:cubicBezTo>
                    <a:lnTo>
                      <a:pt x="2100" y="14744"/>
                    </a:lnTo>
                    <a:cubicBezTo>
                      <a:pt x="2938" y="15617"/>
                      <a:pt x="4238" y="17017"/>
                      <a:pt x="5197" y="18063"/>
                    </a:cubicBezTo>
                    <a:cubicBezTo>
                      <a:pt x="5222" y="18088"/>
                      <a:pt x="5255" y="18102"/>
                      <a:pt x="5288" y="18102"/>
                    </a:cubicBezTo>
                    <a:cubicBezTo>
                      <a:pt x="5310" y="18102"/>
                      <a:pt x="5333" y="18095"/>
                      <a:pt x="5353" y="18081"/>
                    </a:cubicBezTo>
                    <a:cubicBezTo>
                      <a:pt x="5381" y="18063"/>
                      <a:pt x="5398" y="18035"/>
                      <a:pt x="5405" y="18001"/>
                    </a:cubicBezTo>
                    <a:cubicBezTo>
                      <a:pt x="5409" y="17990"/>
                      <a:pt x="5412" y="17977"/>
                      <a:pt x="5374" y="17901"/>
                    </a:cubicBezTo>
                    <a:cubicBezTo>
                      <a:pt x="5374" y="17897"/>
                      <a:pt x="5370" y="17894"/>
                      <a:pt x="5367" y="17890"/>
                    </a:cubicBezTo>
                    <a:cubicBezTo>
                      <a:pt x="5225" y="17627"/>
                      <a:pt x="4625" y="16695"/>
                      <a:pt x="2151" y="13077"/>
                    </a:cubicBezTo>
                    <a:lnTo>
                      <a:pt x="2151" y="13077"/>
                    </a:lnTo>
                    <a:cubicBezTo>
                      <a:pt x="5530" y="17266"/>
                      <a:pt x="6445" y="18379"/>
                      <a:pt x="6746" y="18635"/>
                    </a:cubicBezTo>
                    <a:lnTo>
                      <a:pt x="6757" y="18652"/>
                    </a:lnTo>
                    <a:lnTo>
                      <a:pt x="6763" y="18649"/>
                    </a:lnTo>
                    <a:cubicBezTo>
                      <a:pt x="6815" y="18692"/>
                      <a:pt x="6847" y="18706"/>
                      <a:pt x="6872" y="18706"/>
                    </a:cubicBezTo>
                    <a:cubicBezTo>
                      <a:pt x="6893" y="18706"/>
                      <a:pt x="6908" y="18695"/>
                      <a:pt x="6926" y="18684"/>
                    </a:cubicBezTo>
                    <a:cubicBezTo>
                      <a:pt x="6950" y="18666"/>
                      <a:pt x="6968" y="18638"/>
                      <a:pt x="6975" y="18607"/>
                    </a:cubicBezTo>
                    <a:cubicBezTo>
                      <a:pt x="6982" y="18576"/>
                      <a:pt x="6975" y="18542"/>
                      <a:pt x="6957" y="18518"/>
                    </a:cubicBezTo>
                    <a:lnTo>
                      <a:pt x="2127" y="11355"/>
                    </a:lnTo>
                    <a:lnTo>
                      <a:pt x="8399" y="19359"/>
                    </a:lnTo>
                    <a:cubicBezTo>
                      <a:pt x="8423" y="19391"/>
                      <a:pt x="8458" y="19407"/>
                      <a:pt x="8495" y="19407"/>
                    </a:cubicBezTo>
                    <a:cubicBezTo>
                      <a:pt x="8506" y="19407"/>
                      <a:pt x="8513" y="19404"/>
                      <a:pt x="8524" y="19404"/>
                    </a:cubicBezTo>
                    <a:cubicBezTo>
                      <a:pt x="8569" y="19394"/>
                      <a:pt x="8604" y="19356"/>
                      <a:pt x="8614" y="19311"/>
                    </a:cubicBezTo>
                    <a:cubicBezTo>
                      <a:pt x="8617" y="19293"/>
                      <a:pt x="8620" y="19283"/>
                      <a:pt x="8583" y="19217"/>
                    </a:cubicBezTo>
                    <a:lnTo>
                      <a:pt x="8589" y="19214"/>
                    </a:lnTo>
                    <a:lnTo>
                      <a:pt x="8548" y="19158"/>
                    </a:lnTo>
                    <a:cubicBezTo>
                      <a:pt x="8326" y="18791"/>
                      <a:pt x="7398" y="17419"/>
                      <a:pt x="3618" y="11837"/>
                    </a:cubicBezTo>
                    <a:cubicBezTo>
                      <a:pt x="3233" y="11266"/>
                      <a:pt x="2852" y="10701"/>
                      <a:pt x="2495" y="10177"/>
                    </a:cubicBezTo>
                    <a:lnTo>
                      <a:pt x="2495" y="10177"/>
                    </a:lnTo>
                    <a:lnTo>
                      <a:pt x="9144" y="18735"/>
                    </a:lnTo>
                    <a:cubicBezTo>
                      <a:pt x="9167" y="18767"/>
                      <a:pt x="9203" y="18783"/>
                      <a:pt x="9239" y="18783"/>
                    </a:cubicBezTo>
                    <a:cubicBezTo>
                      <a:pt x="9262" y="18783"/>
                      <a:pt x="9286" y="18777"/>
                      <a:pt x="9306" y="18763"/>
                    </a:cubicBezTo>
                    <a:cubicBezTo>
                      <a:pt x="9334" y="18746"/>
                      <a:pt x="9352" y="18715"/>
                      <a:pt x="9359" y="18684"/>
                    </a:cubicBezTo>
                    <a:cubicBezTo>
                      <a:pt x="9376" y="18583"/>
                      <a:pt x="9386" y="18538"/>
                      <a:pt x="3825" y="10402"/>
                    </a:cubicBezTo>
                    <a:cubicBezTo>
                      <a:pt x="3645" y="10140"/>
                      <a:pt x="3469" y="9879"/>
                      <a:pt x="3295" y="9623"/>
                    </a:cubicBezTo>
                    <a:lnTo>
                      <a:pt x="3295" y="9623"/>
                    </a:lnTo>
                    <a:cubicBezTo>
                      <a:pt x="4026" y="10586"/>
                      <a:pt x="4847" y="11664"/>
                      <a:pt x="5672" y="12745"/>
                    </a:cubicBezTo>
                    <a:cubicBezTo>
                      <a:pt x="6923" y="14384"/>
                      <a:pt x="8174" y="16026"/>
                      <a:pt x="9112" y="17256"/>
                    </a:cubicBezTo>
                    <a:cubicBezTo>
                      <a:pt x="9581" y="17869"/>
                      <a:pt x="9976" y="18382"/>
                      <a:pt x="10249" y="18739"/>
                    </a:cubicBezTo>
                    <a:cubicBezTo>
                      <a:pt x="10464" y="19020"/>
                      <a:pt x="10588" y="19179"/>
                      <a:pt x="10665" y="19266"/>
                    </a:cubicBezTo>
                    <a:cubicBezTo>
                      <a:pt x="10668" y="19269"/>
                      <a:pt x="10672" y="19276"/>
                      <a:pt x="10675" y="19276"/>
                    </a:cubicBezTo>
                    <a:cubicBezTo>
                      <a:pt x="10729" y="19332"/>
                      <a:pt x="10761" y="19352"/>
                      <a:pt x="10787" y="19352"/>
                    </a:cubicBezTo>
                    <a:cubicBezTo>
                      <a:pt x="10808" y="19352"/>
                      <a:pt x="10826" y="19340"/>
                      <a:pt x="10849" y="19324"/>
                    </a:cubicBezTo>
                    <a:cubicBezTo>
                      <a:pt x="10876" y="19307"/>
                      <a:pt x="10894" y="19279"/>
                      <a:pt x="10900" y="19248"/>
                    </a:cubicBezTo>
                    <a:cubicBezTo>
                      <a:pt x="10904" y="19234"/>
                      <a:pt x="10904" y="19224"/>
                      <a:pt x="10859" y="19148"/>
                    </a:cubicBezTo>
                    <a:lnTo>
                      <a:pt x="10870" y="19141"/>
                    </a:lnTo>
                    <a:cubicBezTo>
                      <a:pt x="10862" y="19134"/>
                      <a:pt x="10845" y="19116"/>
                      <a:pt x="10824" y="19085"/>
                    </a:cubicBezTo>
                    <a:cubicBezTo>
                      <a:pt x="10558" y="18649"/>
                      <a:pt x="9403" y="16923"/>
                      <a:pt x="4501" y="9678"/>
                    </a:cubicBezTo>
                    <a:lnTo>
                      <a:pt x="4501" y="9678"/>
                    </a:lnTo>
                    <a:cubicBezTo>
                      <a:pt x="5142" y="10535"/>
                      <a:pt x="5839" y="11459"/>
                      <a:pt x="6535" y="12377"/>
                    </a:cubicBezTo>
                    <a:cubicBezTo>
                      <a:pt x="10204" y="17235"/>
                      <a:pt x="11247" y="18583"/>
                      <a:pt x="11593" y="18922"/>
                    </a:cubicBezTo>
                    <a:cubicBezTo>
                      <a:pt x="11607" y="18940"/>
                      <a:pt x="11621" y="18957"/>
                      <a:pt x="11631" y="18975"/>
                    </a:cubicBezTo>
                    <a:lnTo>
                      <a:pt x="11645" y="18967"/>
                    </a:lnTo>
                    <a:cubicBezTo>
                      <a:pt x="11697" y="19011"/>
                      <a:pt x="11728" y="19026"/>
                      <a:pt x="11752" y="19026"/>
                    </a:cubicBezTo>
                    <a:cubicBezTo>
                      <a:pt x="11770" y="19026"/>
                      <a:pt x="11784" y="19016"/>
                      <a:pt x="11798" y="19006"/>
                    </a:cubicBezTo>
                    <a:cubicBezTo>
                      <a:pt x="11826" y="18988"/>
                      <a:pt x="11842" y="18961"/>
                      <a:pt x="11850" y="18929"/>
                    </a:cubicBezTo>
                    <a:cubicBezTo>
                      <a:pt x="11857" y="18898"/>
                      <a:pt x="11850" y="18863"/>
                      <a:pt x="11829" y="18836"/>
                    </a:cubicBezTo>
                    <a:cubicBezTo>
                      <a:pt x="9071" y="14900"/>
                      <a:pt x="5340" y="9512"/>
                      <a:pt x="3351" y="6508"/>
                    </a:cubicBezTo>
                    <a:lnTo>
                      <a:pt x="3351" y="6508"/>
                    </a:lnTo>
                    <a:cubicBezTo>
                      <a:pt x="4324" y="7832"/>
                      <a:pt x="5631" y="9599"/>
                      <a:pt x="6936" y="11352"/>
                    </a:cubicBezTo>
                    <a:cubicBezTo>
                      <a:pt x="11608" y="17629"/>
                      <a:pt x="12228" y="18294"/>
                      <a:pt x="12410" y="18294"/>
                    </a:cubicBezTo>
                    <a:cubicBezTo>
                      <a:pt x="12433" y="18294"/>
                      <a:pt x="12450" y="18283"/>
                      <a:pt x="12466" y="18271"/>
                    </a:cubicBezTo>
                    <a:cubicBezTo>
                      <a:pt x="12494" y="18254"/>
                      <a:pt x="12512" y="18226"/>
                      <a:pt x="12518" y="18195"/>
                    </a:cubicBezTo>
                    <a:cubicBezTo>
                      <a:pt x="12525" y="18160"/>
                      <a:pt x="12515" y="18129"/>
                      <a:pt x="12498" y="18102"/>
                    </a:cubicBezTo>
                    <a:cubicBezTo>
                      <a:pt x="9680" y="14079"/>
                      <a:pt x="5845" y="8535"/>
                      <a:pt x="3912" y="5600"/>
                    </a:cubicBezTo>
                    <a:lnTo>
                      <a:pt x="3912" y="5600"/>
                    </a:lnTo>
                    <a:cubicBezTo>
                      <a:pt x="4934" y="6969"/>
                      <a:pt x="6375" y="8899"/>
                      <a:pt x="7809" y="10811"/>
                    </a:cubicBezTo>
                    <a:cubicBezTo>
                      <a:pt x="9362" y="12880"/>
                      <a:pt x="10606" y="14522"/>
                      <a:pt x="11500" y="15700"/>
                    </a:cubicBezTo>
                    <a:cubicBezTo>
                      <a:pt x="12971" y="17627"/>
                      <a:pt x="13213" y="17940"/>
                      <a:pt x="13328" y="17940"/>
                    </a:cubicBezTo>
                    <a:cubicBezTo>
                      <a:pt x="13350" y="17940"/>
                      <a:pt x="13368" y="17929"/>
                      <a:pt x="13388" y="17915"/>
                    </a:cubicBezTo>
                    <a:cubicBezTo>
                      <a:pt x="13416" y="17897"/>
                      <a:pt x="13437" y="17866"/>
                      <a:pt x="13440" y="17835"/>
                    </a:cubicBezTo>
                    <a:cubicBezTo>
                      <a:pt x="13468" y="17699"/>
                      <a:pt x="12990" y="16948"/>
                      <a:pt x="7557" y="9027"/>
                    </a:cubicBezTo>
                    <a:cubicBezTo>
                      <a:pt x="6999" y="8216"/>
                      <a:pt x="6434" y="7395"/>
                      <a:pt x="5914" y="6633"/>
                    </a:cubicBezTo>
                    <a:lnTo>
                      <a:pt x="5914" y="6633"/>
                    </a:lnTo>
                    <a:lnTo>
                      <a:pt x="14279" y="17720"/>
                    </a:lnTo>
                    <a:cubicBezTo>
                      <a:pt x="14301" y="17751"/>
                      <a:pt x="14337" y="17767"/>
                      <a:pt x="14374" y="17767"/>
                    </a:cubicBezTo>
                    <a:cubicBezTo>
                      <a:pt x="14399" y="17767"/>
                      <a:pt x="14424" y="17760"/>
                      <a:pt x="14445" y="17744"/>
                    </a:cubicBezTo>
                    <a:cubicBezTo>
                      <a:pt x="14497" y="17707"/>
                      <a:pt x="14511" y="17634"/>
                      <a:pt x="14473" y="17582"/>
                    </a:cubicBezTo>
                    <a:cubicBezTo>
                      <a:pt x="12383" y="14491"/>
                      <a:pt x="9186" y="9765"/>
                      <a:pt x="6874" y="6339"/>
                    </a:cubicBezTo>
                    <a:lnTo>
                      <a:pt x="6874" y="6339"/>
                    </a:lnTo>
                    <a:cubicBezTo>
                      <a:pt x="7675" y="7423"/>
                      <a:pt x="8565" y="8622"/>
                      <a:pt x="9456" y="9814"/>
                    </a:cubicBezTo>
                    <a:cubicBezTo>
                      <a:pt x="13630" y="15420"/>
                      <a:pt x="14788" y="16938"/>
                      <a:pt x="15162" y="17308"/>
                    </a:cubicBezTo>
                    <a:cubicBezTo>
                      <a:pt x="15176" y="17328"/>
                      <a:pt x="15189" y="17349"/>
                      <a:pt x="15204" y="17370"/>
                    </a:cubicBezTo>
                    <a:lnTo>
                      <a:pt x="15218" y="17360"/>
                    </a:lnTo>
                    <a:cubicBezTo>
                      <a:pt x="15269" y="17406"/>
                      <a:pt x="15301" y="17420"/>
                      <a:pt x="15325" y="17420"/>
                    </a:cubicBezTo>
                    <a:cubicBezTo>
                      <a:pt x="15344" y="17420"/>
                      <a:pt x="15358" y="17411"/>
                      <a:pt x="15373" y="17402"/>
                    </a:cubicBezTo>
                    <a:cubicBezTo>
                      <a:pt x="15397" y="17384"/>
                      <a:pt x="15418" y="17357"/>
                      <a:pt x="15422" y="17325"/>
                    </a:cubicBezTo>
                    <a:cubicBezTo>
                      <a:pt x="15429" y="17294"/>
                      <a:pt x="15422" y="17259"/>
                      <a:pt x="15405" y="17235"/>
                    </a:cubicBezTo>
                    <a:cubicBezTo>
                      <a:pt x="13353" y="14238"/>
                      <a:pt x="8953" y="7797"/>
                      <a:pt x="6525" y="4173"/>
                    </a:cubicBezTo>
                    <a:lnTo>
                      <a:pt x="6525" y="4173"/>
                    </a:lnTo>
                    <a:cubicBezTo>
                      <a:pt x="8970" y="7420"/>
                      <a:pt x="13229" y="13098"/>
                      <a:pt x="15845" y="16591"/>
                    </a:cubicBezTo>
                    <a:cubicBezTo>
                      <a:pt x="15868" y="16622"/>
                      <a:pt x="15904" y="16640"/>
                      <a:pt x="15942" y="16640"/>
                    </a:cubicBezTo>
                    <a:cubicBezTo>
                      <a:pt x="15965" y="16640"/>
                      <a:pt x="15990" y="16633"/>
                      <a:pt x="16011" y="16618"/>
                    </a:cubicBezTo>
                    <a:cubicBezTo>
                      <a:pt x="16063" y="16580"/>
                      <a:pt x="16077" y="16508"/>
                      <a:pt x="16042" y="16452"/>
                    </a:cubicBezTo>
                    <a:lnTo>
                      <a:pt x="7339" y="3549"/>
                    </a:lnTo>
                    <a:lnTo>
                      <a:pt x="7339" y="3549"/>
                    </a:lnTo>
                    <a:cubicBezTo>
                      <a:pt x="9552" y="6439"/>
                      <a:pt x="13492" y="11740"/>
                      <a:pt x="16371" y="15649"/>
                    </a:cubicBezTo>
                    <a:cubicBezTo>
                      <a:pt x="16396" y="15682"/>
                      <a:pt x="16433" y="15699"/>
                      <a:pt x="16469" y="15699"/>
                    </a:cubicBezTo>
                    <a:cubicBezTo>
                      <a:pt x="16493" y="15699"/>
                      <a:pt x="16517" y="15691"/>
                      <a:pt x="16537" y="15676"/>
                    </a:cubicBezTo>
                    <a:cubicBezTo>
                      <a:pt x="16593" y="15638"/>
                      <a:pt x="16607" y="15565"/>
                      <a:pt x="16569" y="15510"/>
                    </a:cubicBezTo>
                    <a:lnTo>
                      <a:pt x="8381" y="3369"/>
                    </a:lnTo>
                    <a:lnTo>
                      <a:pt x="8381" y="3369"/>
                    </a:lnTo>
                    <a:cubicBezTo>
                      <a:pt x="9331" y="4644"/>
                      <a:pt x="10519" y="6279"/>
                      <a:pt x="11639" y="7811"/>
                    </a:cubicBezTo>
                    <a:cubicBezTo>
                      <a:pt x="16474" y="14448"/>
                      <a:pt x="17084" y="15194"/>
                      <a:pt x="17287" y="15194"/>
                    </a:cubicBezTo>
                    <a:cubicBezTo>
                      <a:pt x="17314" y="15194"/>
                      <a:pt x="17334" y="15181"/>
                      <a:pt x="17356" y="15166"/>
                    </a:cubicBezTo>
                    <a:cubicBezTo>
                      <a:pt x="17383" y="15150"/>
                      <a:pt x="17401" y="15121"/>
                      <a:pt x="17407" y="15087"/>
                    </a:cubicBezTo>
                    <a:cubicBezTo>
                      <a:pt x="17414" y="15056"/>
                      <a:pt x="17407" y="15025"/>
                      <a:pt x="17386" y="14997"/>
                    </a:cubicBezTo>
                    <a:cubicBezTo>
                      <a:pt x="15318" y="11962"/>
                      <a:pt x="12068" y="7180"/>
                      <a:pt x="9906" y="3972"/>
                    </a:cubicBezTo>
                    <a:lnTo>
                      <a:pt x="9906" y="3972"/>
                    </a:lnTo>
                    <a:cubicBezTo>
                      <a:pt x="16070" y="12249"/>
                      <a:pt x="17470" y="14058"/>
                      <a:pt x="17861" y="14405"/>
                    </a:cubicBezTo>
                    <a:cubicBezTo>
                      <a:pt x="17865" y="14405"/>
                      <a:pt x="17865" y="14408"/>
                      <a:pt x="17865" y="14408"/>
                    </a:cubicBezTo>
                    <a:lnTo>
                      <a:pt x="17868" y="14408"/>
                    </a:lnTo>
                    <a:cubicBezTo>
                      <a:pt x="17928" y="14460"/>
                      <a:pt x="17965" y="14477"/>
                      <a:pt x="17991" y="14477"/>
                    </a:cubicBezTo>
                    <a:cubicBezTo>
                      <a:pt x="18012" y="14477"/>
                      <a:pt x="18026" y="14467"/>
                      <a:pt x="18042" y="14456"/>
                    </a:cubicBezTo>
                    <a:cubicBezTo>
                      <a:pt x="18069" y="14439"/>
                      <a:pt x="18087" y="14411"/>
                      <a:pt x="18093" y="14381"/>
                    </a:cubicBezTo>
                    <a:cubicBezTo>
                      <a:pt x="18107" y="14307"/>
                      <a:pt x="18107" y="14290"/>
                      <a:pt x="9729" y="1910"/>
                    </a:cubicBezTo>
                    <a:lnTo>
                      <a:pt x="9729" y="1910"/>
                    </a:lnTo>
                    <a:cubicBezTo>
                      <a:pt x="11770" y="4527"/>
                      <a:pt x="15589" y="9654"/>
                      <a:pt x="18346" y="13399"/>
                    </a:cubicBezTo>
                    <a:cubicBezTo>
                      <a:pt x="18370" y="13432"/>
                      <a:pt x="18409" y="13450"/>
                      <a:pt x="18451" y="13450"/>
                    </a:cubicBezTo>
                    <a:cubicBezTo>
                      <a:pt x="18457" y="13450"/>
                      <a:pt x="18464" y="13449"/>
                      <a:pt x="18471" y="13448"/>
                    </a:cubicBezTo>
                    <a:cubicBezTo>
                      <a:pt x="18516" y="13438"/>
                      <a:pt x="18554" y="13399"/>
                      <a:pt x="18565" y="13351"/>
                    </a:cubicBezTo>
                    <a:cubicBezTo>
                      <a:pt x="18568" y="13330"/>
                      <a:pt x="18568" y="13320"/>
                      <a:pt x="18536" y="13261"/>
                    </a:cubicBezTo>
                    <a:lnTo>
                      <a:pt x="18541" y="13258"/>
                    </a:lnTo>
                    <a:cubicBezTo>
                      <a:pt x="18541" y="13254"/>
                      <a:pt x="18523" y="13230"/>
                      <a:pt x="18488" y="13185"/>
                    </a:cubicBezTo>
                    <a:cubicBezTo>
                      <a:pt x="18419" y="13081"/>
                      <a:pt x="18294" y="12897"/>
                      <a:pt x="18062" y="12564"/>
                    </a:cubicBezTo>
                    <a:cubicBezTo>
                      <a:pt x="13596" y="6117"/>
                      <a:pt x="11479" y="2988"/>
                      <a:pt x="10558" y="1564"/>
                    </a:cubicBezTo>
                    <a:lnTo>
                      <a:pt x="10558" y="1564"/>
                    </a:lnTo>
                    <a:cubicBezTo>
                      <a:pt x="11881" y="3227"/>
                      <a:pt x="14535" y="6737"/>
                      <a:pt x="16295" y="9062"/>
                    </a:cubicBezTo>
                    <a:cubicBezTo>
                      <a:pt x="16991" y="9983"/>
                      <a:pt x="17605" y="10794"/>
                      <a:pt x="18045" y="11373"/>
                    </a:cubicBezTo>
                    <a:cubicBezTo>
                      <a:pt x="18661" y="12181"/>
                      <a:pt x="18790" y="12348"/>
                      <a:pt x="18869" y="12348"/>
                    </a:cubicBezTo>
                    <a:cubicBezTo>
                      <a:pt x="18889" y="12348"/>
                      <a:pt x="18907" y="12337"/>
                      <a:pt x="18928" y="12322"/>
                    </a:cubicBezTo>
                    <a:cubicBezTo>
                      <a:pt x="18956" y="12305"/>
                      <a:pt x="18977" y="12273"/>
                      <a:pt x="18981" y="12243"/>
                    </a:cubicBezTo>
                    <a:cubicBezTo>
                      <a:pt x="18990" y="12190"/>
                      <a:pt x="19019" y="12041"/>
                      <a:pt x="13689" y="4263"/>
                    </a:cubicBezTo>
                    <a:lnTo>
                      <a:pt x="13689" y="4263"/>
                    </a:lnTo>
                    <a:cubicBezTo>
                      <a:pt x="18445" y="10499"/>
                      <a:pt x="19055" y="11160"/>
                      <a:pt x="19236" y="11160"/>
                    </a:cubicBezTo>
                    <a:cubicBezTo>
                      <a:pt x="19259" y="11160"/>
                      <a:pt x="19275" y="11149"/>
                      <a:pt x="19292" y="11137"/>
                    </a:cubicBezTo>
                    <a:cubicBezTo>
                      <a:pt x="19320" y="11117"/>
                      <a:pt x="19341" y="11088"/>
                      <a:pt x="19344" y="11058"/>
                    </a:cubicBezTo>
                    <a:cubicBezTo>
                      <a:pt x="19355" y="11002"/>
                      <a:pt x="19379" y="10877"/>
                      <a:pt x="14251" y="3390"/>
                    </a:cubicBezTo>
                    <a:lnTo>
                      <a:pt x="14251" y="3390"/>
                    </a:lnTo>
                    <a:cubicBezTo>
                      <a:pt x="14646" y="3889"/>
                      <a:pt x="15065" y="4415"/>
                      <a:pt x="15480" y="4938"/>
                    </a:cubicBezTo>
                    <a:cubicBezTo>
                      <a:pt x="18024" y="8126"/>
                      <a:pt x="18769" y="9024"/>
                      <a:pt x="19035" y="9241"/>
                    </a:cubicBezTo>
                    <a:lnTo>
                      <a:pt x="19043" y="9252"/>
                    </a:lnTo>
                    <a:lnTo>
                      <a:pt x="19043" y="9249"/>
                    </a:lnTo>
                    <a:cubicBezTo>
                      <a:pt x="19096" y="9292"/>
                      <a:pt x="19129" y="9305"/>
                      <a:pt x="19154" y="9305"/>
                    </a:cubicBezTo>
                    <a:cubicBezTo>
                      <a:pt x="19176" y="9305"/>
                      <a:pt x="19191" y="9295"/>
                      <a:pt x="19209" y="9283"/>
                    </a:cubicBezTo>
                    <a:cubicBezTo>
                      <a:pt x="19264" y="9246"/>
                      <a:pt x="19278" y="9172"/>
                      <a:pt x="19240" y="9117"/>
                    </a:cubicBezTo>
                    <a:lnTo>
                      <a:pt x="15031" y="2870"/>
                    </a:lnTo>
                    <a:lnTo>
                      <a:pt x="18523" y="6754"/>
                    </a:lnTo>
                    <a:cubicBezTo>
                      <a:pt x="18546" y="6781"/>
                      <a:pt x="18579" y="6795"/>
                      <a:pt x="18612" y="6795"/>
                    </a:cubicBezTo>
                    <a:cubicBezTo>
                      <a:pt x="18638" y="6795"/>
                      <a:pt x="18664" y="6786"/>
                      <a:pt x="18686" y="6768"/>
                    </a:cubicBezTo>
                    <a:cubicBezTo>
                      <a:pt x="18738" y="6730"/>
                      <a:pt x="18749" y="6660"/>
                      <a:pt x="18710" y="6605"/>
                    </a:cubicBezTo>
                    <a:cubicBezTo>
                      <a:pt x="17612" y="5001"/>
                      <a:pt x="15955" y="2572"/>
                      <a:pt x="15841" y="2360"/>
                    </a:cubicBezTo>
                    <a:cubicBezTo>
                      <a:pt x="15838" y="2347"/>
                      <a:pt x="15831" y="2336"/>
                      <a:pt x="15824" y="2326"/>
                    </a:cubicBezTo>
                    <a:cubicBezTo>
                      <a:pt x="15802" y="2292"/>
                      <a:pt x="15765" y="2273"/>
                      <a:pt x="15726" y="2273"/>
                    </a:cubicBezTo>
                    <a:cubicBezTo>
                      <a:pt x="15703" y="2273"/>
                      <a:pt x="15679" y="2280"/>
                      <a:pt x="15658" y="2295"/>
                    </a:cubicBezTo>
                    <a:cubicBezTo>
                      <a:pt x="15630" y="2312"/>
                      <a:pt x="15613" y="2340"/>
                      <a:pt x="15605" y="2374"/>
                    </a:cubicBezTo>
                    <a:cubicBezTo>
                      <a:pt x="15595" y="2430"/>
                      <a:pt x="15589" y="2468"/>
                      <a:pt x="17484" y="5240"/>
                    </a:cubicBezTo>
                    <a:lnTo>
                      <a:pt x="14050" y="1425"/>
                    </a:lnTo>
                    <a:cubicBezTo>
                      <a:pt x="14027" y="1397"/>
                      <a:pt x="13993" y="1384"/>
                      <a:pt x="13959" y="1384"/>
                    </a:cubicBezTo>
                    <a:cubicBezTo>
                      <a:pt x="13934" y="1384"/>
                      <a:pt x="13908" y="1392"/>
                      <a:pt x="13887" y="1408"/>
                    </a:cubicBezTo>
                    <a:cubicBezTo>
                      <a:pt x="13838" y="1450"/>
                      <a:pt x="13825" y="1519"/>
                      <a:pt x="13863" y="1570"/>
                    </a:cubicBezTo>
                    <a:lnTo>
                      <a:pt x="17906" y="7568"/>
                    </a:lnTo>
                    <a:cubicBezTo>
                      <a:pt x="16427" y="5756"/>
                      <a:pt x="13995" y="2690"/>
                      <a:pt x="12203" y="406"/>
                    </a:cubicBezTo>
                    <a:cubicBezTo>
                      <a:pt x="12179" y="376"/>
                      <a:pt x="12144" y="360"/>
                      <a:pt x="12109" y="360"/>
                    </a:cubicBezTo>
                    <a:cubicBezTo>
                      <a:pt x="12084" y="360"/>
                      <a:pt x="12058" y="368"/>
                      <a:pt x="12037" y="385"/>
                    </a:cubicBezTo>
                    <a:cubicBezTo>
                      <a:pt x="11985" y="424"/>
                      <a:pt x="11971" y="497"/>
                      <a:pt x="12009" y="548"/>
                    </a:cubicBezTo>
                    <a:cubicBezTo>
                      <a:pt x="14123" y="3625"/>
                      <a:pt x="17050" y="7908"/>
                      <a:pt x="18391" y="9932"/>
                    </a:cubicBezTo>
                    <a:cubicBezTo>
                      <a:pt x="16853" y="8036"/>
                      <a:pt x="13734" y="3927"/>
                      <a:pt x="12200" y="1903"/>
                    </a:cubicBezTo>
                    <a:cubicBezTo>
                      <a:pt x="11815" y="1397"/>
                      <a:pt x="11493" y="975"/>
                      <a:pt x="11268" y="681"/>
                    </a:cubicBezTo>
                    <a:cubicBezTo>
                      <a:pt x="11105" y="465"/>
                      <a:pt x="11004" y="334"/>
                      <a:pt x="10939" y="257"/>
                    </a:cubicBezTo>
                    <a:cubicBezTo>
                      <a:pt x="10928" y="247"/>
                      <a:pt x="10921" y="233"/>
                      <a:pt x="10914" y="223"/>
                    </a:cubicBezTo>
                    <a:lnTo>
                      <a:pt x="10911" y="227"/>
                    </a:lnTo>
                    <a:cubicBezTo>
                      <a:pt x="10864" y="179"/>
                      <a:pt x="10836" y="162"/>
                      <a:pt x="10811" y="162"/>
                    </a:cubicBezTo>
                    <a:cubicBezTo>
                      <a:pt x="10791" y="162"/>
                      <a:pt x="10773" y="174"/>
                      <a:pt x="10748" y="192"/>
                    </a:cubicBezTo>
                    <a:cubicBezTo>
                      <a:pt x="10720" y="209"/>
                      <a:pt x="10703" y="237"/>
                      <a:pt x="10696" y="268"/>
                    </a:cubicBezTo>
                    <a:cubicBezTo>
                      <a:pt x="10689" y="302"/>
                      <a:pt x="10696" y="334"/>
                      <a:pt x="10717" y="361"/>
                    </a:cubicBezTo>
                    <a:cubicBezTo>
                      <a:pt x="12771" y="3345"/>
                      <a:pt x="15501" y="7329"/>
                      <a:pt x="17189" y="9844"/>
                    </a:cubicBezTo>
                    <a:cubicBezTo>
                      <a:pt x="16967" y="9550"/>
                      <a:pt x="16728" y="9238"/>
                      <a:pt x="16486" y="8916"/>
                    </a:cubicBezTo>
                    <a:cubicBezTo>
                      <a:pt x="10626" y="1166"/>
                      <a:pt x="9982" y="403"/>
                      <a:pt x="9796" y="403"/>
                    </a:cubicBezTo>
                    <a:cubicBezTo>
                      <a:pt x="9774" y="403"/>
                      <a:pt x="9759" y="413"/>
                      <a:pt x="9743" y="424"/>
                    </a:cubicBezTo>
                    <a:cubicBezTo>
                      <a:pt x="9715" y="444"/>
                      <a:pt x="9695" y="476"/>
                      <a:pt x="9688" y="507"/>
                    </a:cubicBezTo>
                    <a:cubicBezTo>
                      <a:pt x="9670" y="604"/>
                      <a:pt x="9643" y="753"/>
                      <a:pt x="14330" y="7586"/>
                    </a:cubicBezTo>
                    <a:cubicBezTo>
                      <a:pt x="14088" y="7257"/>
                      <a:pt x="13838" y="6924"/>
                      <a:pt x="13593" y="6595"/>
                    </a:cubicBezTo>
                    <a:cubicBezTo>
                      <a:pt x="9784" y="1515"/>
                      <a:pt x="8794" y="302"/>
                      <a:pt x="8475" y="57"/>
                    </a:cubicBezTo>
                    <a:cubicBezTo>
                      <a:pt x="8471" y="57"/>
                      <a:pt x="8471" y="53"/>
                      <a:pt x="8471" y="53"/>
                    </a:cubicBezTo>
                    <a:lnTo>
                      <a:pt x="8471" y="57"/>
                    </a:lnTo>
                    <a:cubicBezTo>
                      <a:pt x="8417" y="15"/>
                      <a:pt x="8382" y="1"/>
                      <a:pt x="8356" y="1"/>
                    </a:cubicBezTo>
                    <a:close/>
                  </a:path>
                </a:pathLst>
              </a:custGeom>
              <a:solidFill>
                <a:srgbClr val="F9CB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9" name="Google Shape;249;p28"/>
              <p:cNvGrpSpPr/>
              <p:nvPr/>
            </p:nvGrpSpPr>
            <p:grpSpPr>
              <a:xfrm rot="-463497">
                <a:off x="6619536" y="649401"/>
                <a:ext cx="960126" cy="1122298"/>
                <a:chOff x="6246600" y="3562450"/>
                <a:chExt cx="840768" cy="982780"/>
              </a:xfrm>
            </p:grpSpPr>
            <p:sp>
              <p:nvSpPr>
                <p:cNvPr id="250" name="Google Shape;250;p28"/>
                <p:cNvSpPr/>
                <p:nvPr/>
              </p:nvSpPr>
              <p:spPr>
                <a:xfrm>
                  <a:off x="6357979" y="3901087"/>
                  <a:ext cx="597582" cy="562038"/>
                </a:xfrm>
                <a:custGeom>
                  <a:avLst/>
                  <a:gdLst/>
                  <a:ahLst/>
                  <a:cxnLst/>
                  <a:rect l="l" t="t" r="r" b="b"/>
                  <a:pathLst>
                    <a:path w="7431" h="6989" extrusionOk="0">
                      <a:moveTo>
                        <a:pt x="4045" y="164"/>
                      </a:moveTo>
                      <a:cubicBezTo>
                        <a:pt x="4855" y="164"/>
                        <a:pt x="5844" y="566"/>
                        <a:pt x="6401" y="1126"/>
                      </a:cubicBezTo>
                      <a:cubicBezTo>
                        <a:pt x="7160" y="1895"/>
                        <a:pt x="7288" y="2821"/>
                        <a:pt x="7205" y="3843"/>
                      </a:cubicBezTo>
                      <a:cubicBezTo>
                        <a:pt x="7135" y="4689"/>
                        <a:pt x="7048" y="5354"/>
                        <a:pt x="6445" y="5970"/>
                      </a:cubicBezTo>
                      <a:cubicBezTo>
                        <a:pt x="5881" y="6549"/>
                        <a:pt x="5325" y="6822"/>
                        <a:pt x="4514" y="6822"/>
                      </a:cubicBezTo>
                      <a:cubicBezTo>
                        <a:pt x="4469" y="6822"/>
                        <a:pt x="4424" y="6821"/>
                        <a:pt x="4377" y="6819"/>
                      </a:cubicBezTo>
                      <a:cubicBezTo>
                        <a:pt x="3559" y="6792"/>
                        <a:pt x="2353" y="6629"/>
                        <a:pt x="1688" y="6119"/>
                      </a:cubicBezTo>
                      <a:cubicBezTo>
                        <a:pt x="885" y="5506"/>
                        <a:pt x="507" y="4331"/>
                        <a:pt x="479" y="3354"/>
                      </a:cubicBezTo>
                      <a:cubicBezTo>
                        <a:pt x="448" y="2298"/>
                        <a:pt x="808" y="1223"/>
                        <a:pt x="1789" y="690"/>
                      </a:cubicBezTo>
                      <a:cubicBezTo>
                        <a:pt x="2420" y="344"/>
                        <a:pt x="3231" y="243"/>
                        <a:pt x="3937" y="167"/>
                      </a:cubicBezTo>
                      <a:cubicBezTo>
                        <a:pt x="3973" y="165"/>
                        <a:pt x="4009" y="164"/>
                        <a:pt x="4045" y="164"/>
                      </a:cubicBezTo>
                      <a:close/>
                      <a:moveTo>
                        <a:pt x="4068" y="1"/>
                      </a:moveTo>
                      <a:cubicBezTo>
                        <a:pt x="4030" y="1"/>
                        <a:pt x="3991" y="1"/>
                        <a:pt x="3953" y="3"/>
                      </a:cubicBezTo>
                      <a:lnTo>
                        <a:pt x="3953" y="3"/>
                      </a:lnTo>
                      <a:cubicBezTo>
                        <a:pt x="3952" y="3"/>
                        <a:pt x="3951" y="3"/>
                        <a:pt x="3949" y="3"/>
                      </a:cubicBezTo>
                      <a:cubicBezTo>
                        <a:pt x="3946" y="3"/>
                        <a:pt x="3942" y="3"/>
                        <a:pt x="3937" y="4"/>
                      </a:cubicBezTo>
                      <a:cubicBezTo>
                        <a:pt x="3937" y="4"/>
                        <a:pt x="3937" y="4"/>
                        <a:pt x="3937" y="4"/>
                      </a:cubicBezTo>
                      <a:lnTo>
                        <a:pt x="3937" y="4"/>
                      </a:lnTo>
                      <a:cubicBezTo>
                        <a:pt x="3932" y="4"/>
                        <a:pt x="3928" y="4"/>
                        <a:pt x="3923" y="5"/>
                      </a:cubicBezTo>
                      <a:lnTo>
                        <a:pt x="3923" y="5"/>
                      </a:lnTo>
                      <a:cubicBezTo>
                        <a:pt x="2589" y="151"/>
                        <a:pt x="1112" y="453"/>
                        <a:pt x="559" y="1844"/>
                      </a:cubicBezTo>
                      <a:cubicBezTo>
                        <a:pt x="1" y="3247"/>
                        <a:pt x="362" y="5423"/>
                        <a:pt x="1671" y="6320"/>
                      </a:cubicBezTo>
                      <a:cubicBezTo>
                        <a:pt x="2295" y="6750"/>
                        <a:pt x="3210" y="6864"/>
                        <a:pt x="3944" y="6950"/>
                      </a:cubicBezTo>
                      <a:cubicBezTo>
                        <a:pt x="4142" y="6973"/>
                        <a:pt x="4352" y="6988"/>
                        <a:pt x="4564" y="6988"/>
                      </a:cubicBezTo>
                      <a:cubicBezTo>
                        <a:pt x="5071" y="6988"/>
                        <a:pt x="5591" y="6901"/>
                        <a:pt x="5999" y="6614"/>
                      </a:cubicBezTo>
                      <a:cubicBezTo>
                        <a:pt x="7218" y="5762"/>
                        <a:pt x="7426" y="4484"/>
                        <a:pt x="7430" y="3070"/>
                      </a:cubicBezTo>
                      <a:cubicBezTo>
                        <a:pt x="7430" y="1369"/>
                        <a:pt x="5701" y="1"/>
                        <a:pt x="406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8"/>
                <p:cNvSpPr/>
                <p:nvPr/>
              </p:nvSpPr>
              <p:spPr>
                <a:xfrm>
                  <a:off x="6276676" y="3845840"/>
                  <a:ext cx="754316" cy="677759"/>
                </a:xfrm>
                <a:custGeom>
                  <a:avLst/>
                  <a:gdLst/>
                  <a:ahLst/>
                  <a:cxnLst/>
                  <a:rect l="l" t="t" r="r" b="b"/>
                  <a:pathLst>
                    <a:path w="9380" h="8428" extrusionOk="0">
                      <a:moveTo>
                        <a:pt x="4917" y="164"/>
                      </a:moveTo>
                      <a:cubicBezTo>
                        <a:pt x="6119" y="202"/>
                        <a:pt x="7304" y="646"/>
                        <a:pt x="8163" y="1505"/>
                      </a:cubicBezTo>
                      <a:cubicBezTo>
                        <a:pt x="8832" y="2177"/>
                        <a:pt x="9106" y="3393"/>
                        <a:pt x="9092" y="4332"/>
                      </a:cubicBezTo>
                      <a:cubicBezTo>
                        <a:pt x="9078" y="5147"/>
                        <a:pt x="8774" y="6047"/>
                        <a:pt x="8344" y="6730"/>
                      </a:cubicBezTo>
                      <a:cubicBezTo>
                        <a:pt x="7668" y="7808"/>
                        <a:pt x="6524" y="8182"/>
                        <a:pt x="5309" y="8254"/>
                      </a:cubicBezTo>
                      <a:cubicBezTo>
                        <a:pt x="5108" y="8266"/>
                        <a:pt x="4905" y="8273"/>
                        <a:pt x="4702" y="8273"/>
                      </a:cubicBezTo>
                      <a:cubicBezTo>
                        <a:pt x="3662" y="8273"/>
                        <a:pt x="2613" y="8091"/>
                        <a:pt x="1813" y="7375"/>
                      </a:cubicBezTo>
                      <a:cubicBezTo>
                        <a:pt x="901" y="6553"/>
                        <a:pt x="475" y="5347"/>
                        <a:pt x="489" y="4138"/>
                      </a:cubicBezTo>
                      <a:cubicBezTo>
                        <a:pt x="496" y="3535"/>
                        <a:pt x="589" y="2923"/>
                        <a:pt x="783" y="2354"/>
                      </a:cubicBezTo>
                      <a:cubicBezTo>
                        <a:pt x="1023" y="1658"/>
                        <a:pt x="1567" y="1193"/>
                        <a:pt x="2152" y="781"/>
                      </a:cubicBezTo>
                      <a:cubicBezTo>
                        <a:pt x="2974" y="206"/>
                        <a:pt x="3961" y="268"/>
                        <a:pt x="4917" y="164"/>
                      </a:cubicBezTo>
                      <a:close/>
                      <a:moveTo>
                        <a:pt x="4929" y="0"/>
                      </a:moveTo>
                      <a:cubicBezTo>
                        <a:pt x="4925" y="0"/>
                        <a:pt x="4921" y="1"/>
                        <a:pt x="4917" y="1"/>
                      </a:cubicBezTo>
                      <a:cubicBezTo>
                        <a:pt x="4916" y="1"/>
                        <a:pt x="4915" y="1"/>
                        <a:pt x="4914" y="1"/>
                      </a:cubicBezTo>
                      <a:cubicBezTo>
                        <a:pt x="4906" y="1"/>
                        <a:pt x="4899" y="2"/>
                        <a:pt x="4893" y="4"/>
                      </a:cubicBezTo>
                      <a:lnTo>
                        <a:pt x="4893" y="4"/>
                      </a:lnTo>
                      <a:cubicBezTo>
                        <a:pt x="4125" y="83"/>
                        <a:pt x="3232" y="22"/>
                        <a:pt x="2526" y="365"/>
                      </a:cubicBezTo>
                      <a:cubicBezTo>
                        <a:pt x="1722" y="750"/>
                        <a:pt x="915" y="1453"/>
                        <a:pt x="624" y="2309"/>
                      </a:cubicBezTo>
                      <a:cubicBezTo>
                        <a:pt x="1" y="4162"/>
                        <a:pt x="308" y="6467"/>
                        <a:pt x="1951" y="7693"/>
                      </a:cubicBezTo>
                      <a:cubicBezTo>
                        <a:pt x="2775" y="8309"/>
                        <a:pt x="3776" y="8428"/>
                        <a:pt x="4777" y="8428"/>
                      </a:cubicBezTo>
                      <a:cubicBezTo>
                        <a:pt x="4795" y="8428"/>
                        <a:pt x="4813" y="8427"/>
                        <a:pt x="4830" y="8427"/>
                      </a:cubicBezTo>
                      <a:cubicBezTo>
                        <a:pt x="5752" y="8424"/>
                        <a:pt x="6819" y="8317"/>
                        <a:pt x="7599" y="7776"/>
                      </a:cubicBezTo>
                      <a:cubicBezTo>
                        <a:pt x="8680" y="7025"/>
                        <a:pt x="9380" y="5320"/>
                        <a:pt x="9244" y="4010"/>
                      </a:cubicBezTo>
                      <a:cubicBezTo>
                        <a:pt x="9130" y="2888"/>
                        <a:pt x="8873" y="1851"/>
                        <a:pt x="7976" y="1117"/>
                      </a:cubicBezTo>
                      <a:cubicBezTo>
                        <a:pt x="7114" y="409"/>
                        <a:pt x="6051" y="42"/>
                        <a:pt x="4946" y="2"/>
                      </a:cubicBezTo>
                      <a:lnTo>
                        <a:pt x="4946" y="2"/>
                      </a:lnTo>
                      <a:cubicBezTo>
                        <a:pt x="4940" y="1"/>
                        <a:pt x="4935" y="0"/>
                        <a:pt x="492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8"/>
                <p:cNvSpPr/>
                <p:nvPr/>
              </p:nvSpPr>
              <p:spPr>
                <a:xfrm>
                  <a:off x="6297987" y="3804345"/>
                  <a:ext cx="228547" cy="163167"/>
                </a:xfrm>
                <a:custGeom>
                  <a:avLst/>
                  <a:gdLst/>
                  <a:ahLst/>
                  <a:cxnLst/>
                  <a:rect l="l" t="t" r="r" b="b"/>
                  <a:pathLst>
                    <a:path w="2842" h="2029" extrusionOk="0">
                      <a:moveTo>
                        <a:pt x="2733" y="0"/>
                      </a:moveTo>
                      <a:cubicBezTo>
                        <a:pt x="2726" y="0"/>
                        <a:pt x="2717" y="1"/>
                        <a:pt x="2709" y="4"/>
                      </a:cubicBezTo>
                      <a:cubicBezTo>
                        <a:pt x="1741" y="295"/>
                        <a:pt x="571" y="1013"/>
                        <a:pt x="37" y="1907"/>
                      </a:cubicBezTo>
                      <a:cubicBezTo>
                        <a:pt x="1" y="1969"/>
                        <a:pt x="57" y="2029"/>
                        <a:pt x="113" y="2029"/>
                      </a:cubicBezTo>
                      <a:cubicBezTo>
                        <a:pt x="137" y="2029"/>
                        <a:pt x="162" y="2017"/>
                        <a:pt x="179" y="1990"/>
                      </a:cubicBezTo>
                      <a:cubicBezTo>
                        <a:pt x="688" y="1134"/>
                        <a:pt x="1831" y="441"/>
                        <a:pt x="2750" y="161"/>
                      </a:cubicBezTo>
                      <a:cubicBezTo>
                        <a:pt x="2841" y="135"/>
                        <a:pt x="2815" y="0"/>
                        <a:pt x="273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8"/>
                <p:cNvSpPr/>
                <p:nvPr/>
              </p:nvSpPr>
              <p:spPr>
                <a:xfrm>
                  <a:off x="6246600" y="3738564"/>
                  <a:ext cx="278968" cy="228949"/>
                </a:xfrm>
                <a:custGeom>
                  <a:avLst/>
                  <a:gdLst/>
                  <a:ahLst/>
                  <a:cxnLst/>
                  <a:rect l="l" t="t" r="r" b="b"/>
                  <a:pathLst>
                    <a:path w="3469" h="2847" extrusionOk="0">
                      <a:moveTo>
                        <a:pt x="1999" y="1"/>
                      </a:moveTo>
                      <a:cubicBezTo>
                        <a:pt x="1606" y="1"/>
                        <a:pt x="1205" y="117"/>
                        <a:pt x="877" y="331"/>
                      </a:cubicBezTo>
                      <a:cubicBezTo>
                        <a:pt x="66" y="857"/>
                        <a:pt x="1" y="2146"/>
                        <a:pt x="690" y="2822"/>
                      </a:cubicBezTo>
                      <a:cubicBezTo>
                        <a:pt x="707" y="2839"/>
                        <a:pt x="726" y="2847"/>
                        <a:pt x="745" y="2847"/>
                      </a:cubicBezTo>
                      <a:cubicBezTo>
                        <a:pt x="808" y="2847"/>
                        <a:pt x="863" y="2764"/>
                        <a:pt x="804" y="2707"/>
                      </a:cubicBezTo>
                      <a:cubicBezTo>
                        <a:pt x="121" y="2032"/>
                        <a:pt x="298" y="822"/>
                        <a:pt x="1116" y="379"/>
                      </a:cubicBezTo>
                      <a:cubicBezTo>
                        <a:pt x="1379" y="237"/>
                        <a:pt x="1683" y="162"/>
                        <a:pt x="1983" y="162"/>
                      </a:cubicBezTo>
                      <a:cubicBezTo>
                        <a:pt x="2524" y="162"/>
                        <a:pt x="3051" y="406"/>
                        <a:pt x="3298" y="944"/>
                      </a:cubicBezTo>
                      <a:cubicBezTo>
                        <a:pt x="3311" y="973"/>
                        <a:pt x="3334" y="985"/>
                        <a:pt x="3358" y="985"/>
                      </a:cubicBezTo>
                      <a:cubicBezTo>
                        <a:pt x="3410" y="985"/>
                        <a:pt x="3468" y="925"/>
                        <a:pt x="3437" y="860"/>
                      </a:cubicBezTo>
                      <a:cubicBezTo>
                        <a:pt x="3166" y="266"/>
                        <a:pt x="2592" y="1"/>
                        <a:pt x="19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8"/>
                <p:cNvSpPr/>
                <p:nvPr/>
              </p:nvSpPr>
              <p:spPr>
                <a:xfrm>
                  <a:off x="6394810" y="4443341"/>
                  <a:ext cx="98431" cy="101889"/>
                </a:xfrm>
                <a:custGeom>
                  <a:avLst/>
                  <a:gdLst/>
                  <a:ahLst/>
                  <a:cxnLst/>
                  <a:rect l="l" t="t" r="r" b="b"/>
                  <a:pathLst>
                    <a:path w="1224" h="1267" extrusionOk="0">
                      <a:moveTo>
                        <a:pt x="326" y="0"/>
                      </a:moveTo>
                      <a:cubicBezTo>
                        <a:pt x="302" y="0"/>
                        <a:pt x="279" y="12"/>
                        <a:pt x="264" y="41"/>
                      </a:cubicBezTo>
                      <a:cubicBezTo>
                        <a:pt x="153" y="270"/>
                        <a:pt x="80" y="506"/>
                        <a:pt x="56" y="755"/>
                      </a:cubicBezTo>
                      <a:cubicBezTo>
                        <a:pt x="42" y="893"/>
                        <a:pt x="0" y="1147"/>
                        <a:pt x="142" y="1234"/>
                      </a:cubicBezTo>
                      <a:cubicBezTo>
                        <a:pt x="182" y="1257"/>
                        <a:pt x="229" y="1267"/>
                        <a:pt x="278" y="1267"/>
                      </a:cubicBezTo>
                      <a:cubicBezTo>
                        <a:pt x="400" y="1267"/>
                        <a:pt x="539" y="1207"/>
                        <a:pt x="631" y="1160"/>
                      </a:cubicBezTo>
                      <a:cubicBezTo>
                        <a:pt x="843" y="1050"/>
                        <a:pt x="1009" y="873"/>
                        <a:pt x="1168" y="700"/>
                      </a:cubicBezTo>
                      <a:cubicBezTo>
                        <a:pt x="1224" y="641"/>
                        <a:pt x="1168" y="559"/>
                        <a:pt x="1108" y="559"/>
                      </a:cubicBezTo>
                      <a:cubicBezTo>
                        <a:pt x="1089" y="559"/>
                        <a:pt x="1070" y="567"/>
                        <a:pt x="1054" y="586"/>
                      </a:cubicBezTo>
                      <a:cubicBezTo>
                        <a:pt x="896" y="753"/>
                        <a:pt x="615" y="1093"/>
                        <a:pt x="353" y="1093"/>
                      </a:cubicBezTo>
                      <a:cubicBezTo>
                        <a:pt x="344" y="1093"/>
                        <a:pt x="335" y="1092"/>
                        <a:pt x="326" y="1091"/>
                      </a:cubicBezTo>
                      <a:cubicBezTo>
                        <a:pt x="310" y="1098"/>
                        <a:pt x="296" y="1101"/>
                        <a:pt x="283" y="1101"/>
                      </a:cubicBezTo>
                      <a:cubicBezTo>
                        <a:pt x="241" y="1101"/>
                        <a:pt x="217" y="1065"/>
                        <a:pt x="211" y="991"/>
                      </a:cubicBezTo>
                      <a:lnTo>
                        <a:pt x="211" y="914"/>
                      </a:lnTo>
                      <a:cubicBezTo>
                        <a:pt x="205" y="824"/>
                        <a:pt x="222" y="711"/>
                        <a:pt x="240" y="623"/>
                      </a:cubicBezTo>
                      <a:cubicBezTo>
                        <a:pt x="271" y="450"/>
                        <a:pt x="330" y="284"/>
                        <a:pt x="406" y="124"/>
                      </a:cubicBezTo>
                      <a:cubicBezTo>
                        <a:pt x="437" y="60"/>
                        <a:pt x="380" y="0"/>
                        <a:pt x="32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8"/>
                <p:cNvSpPr/>
                <p:nvPr/>
              </p:nvSpPr>
              <p:spPr>
                <a:xfrm>
                  <a:off x="6846356" y="4432484"/>
                  <a:ext cx="98270" cy="101889"/>
                </a:xfrm>
                <a:custGeom>
                  <a:avLst/>
                  <a:gdLst/>
                  <a:ahLst/>
                  <a:cxnLst/>
                  <a:rect l="l" t="t" r="r" b="b"/>
                  <a:pathLst>
                    <a:path w="1222" h="1267" extrusionOk="0">
                      <a:moveTo>
                        <a:pt x="897" y="0"/>
                      </a:moveTo>
                      <a:cubicBezTo>
                        <a:pt x="843" y="0"/>
                        <a:pt x="786" y="60"/>
                        <a:pt x="820" y="125"/>
                      </a:cubicBezTo>
                      <a:cubicBezTo>
                        <a:pt x="896" y="284"/>
                        <a:pt x="955" y="446"/>
                        <a:pt x="986" y="624"/>
                      </a:cubicBezTo>
                      <a:cubicBezTo>
                        <a:pt x="999" y="703"/>
                        <a:pt x="1007" y="790"/>
                        <a:pt x="1010" y="873"/>
                      </a:cubicBezTo>
                      <a:cubicBezTo>
                        <a:pt x="1014" y="911"/>
                        <a:pt x="1014" y="949"/>
                        <a:pt x="1010" y="991"/>
                      </a:cubicBezTo>
                      <a:cubicBezTo>
                        <a:pt x="1005" y="1063"/>
                        <a:pt x="981" y="1100"/>
                        <a:pt x="938" y="1100"/>
                      </a:cubicBezTo>
                      <a:cubicBezTo>
                        <a:pt x="925" y="1100"/>
                        <a:pt x="911" y="1097"/>
                        <a:pt x="896" y="1091"/>
                      </a:cubicBezTo>
                      <a:cubicBezTo>
                        <a:pt x="888" y="1091"/>
                        <a:pt x="880" y="1092"/>
                        <a:pt x="872" y="1092"/>
                      </a:cubicBezTo>
                      <a:cubicBezTo>
                        <a:pt x="609" y="1092"/>
                        <a:pt x="330" y="753"/>
                        <a:pt x="172" y="582"/>
                      </a:cubicBezTo>
                      <a:cubicBezTo>
                        <a:pt x="155" y="564"/>
                        <a:pt x="136" y="557"/>
                        <a:pt x="117" y="557"/>
                      </a:cubicBezTo>
                      <a:cubicBezTo>
                        <a:pt x="56" y="557"/>
                        <a:pt x="1" y="639"/>
                        <a:pt x="54" y="700"/>
                      </a:cubicBezTo>
                      <a:cubicBezTo>
                        <a:pt x="217" y="870"/>
                        <a:pt x="383" y="1046"/>
                        <a:pt x="594" y="1157"/>
                      </a:cubicBezTo>
                      <a:cubicBezTo>
                        <a:pt x="684" y="1207"/>
                        <a:pt x="824" y="1266"/>
                        <a:pt x="946" y="1266"/>
                      </a:cubicBezTo>
                      <a:cubicBezTo>
                        <a:pt x="995" y="1266"/>
                        <a:pt x="1041" y="1257"/>
                        <a:pt x="1079" y="1233"/>
                      </a:cubicBezTo>
                      <a:cubicBezTo>
                        <a:pt x="1221" y="1143"/>
                        <a:pt x="1180" y="897"/>
                        <a:pt x="1166" y="755"/>
                      </a:cubicBezTo>
                      <a:cubicBezTo>
                        <a:pt x="1145" y="505"/>
                        <a:pt x="1069" y="267"/>
                        <a:pt x="958" y="41"/>
                      </a:cubicBezTo>
                      <a:cubicBezTo>
                        <a:pt x="944" y="12"/>
                        <a:pt x="921" y="0"/>
                        <a:pt x="89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8"/>
                <p:cNvSpPr/>
                <p:nvPr/>
              </p:nvSpPr>
              <p:spPr>
                <a:xfrm>
                  <a:off x="6637672" y="3990994"/>
                  <a:ext cx="21632" cy="222998"/>
                </a:xfrm>
                <a:custGeom>
                  <a:avLst/>
                  <a:gdLst/>
                  <a:ahLst/>
                  <a:cxnLst/>
                  <a:rect l="l" t="t" r="r" b="b"/>
                  <a:pathLst>
                    <a:path w="269" h="2773" extrusionOk="0">
                      <a:moveTo>
                        <a:pt x="80" y="1"/>
                      </a:moveTo>
                      <a:cubicBezTo>
                        <a:pt x="40" y="1"/>
                        <a:pt x="0" y="28"/>
                        <a:pt x="2" y="81"/>
                      </a:cubicBezTo>
                      <a:cubicBezTo>
                        <a:pt x="23" y="951"/>
                        <a:pt x="68" y="1824"/>
                        <a:pt x="102" y="2693"/>
                      </a:cubicBezTo>
                      <a:cubicBezTo>
                        <a:pt x="104" y="2746"/>
                        <a:pt x="147" y="2773"/>
                        <a:pt x="189" y="2773"/>
                      </a:cubicBezTo>
                      <a:cubicBezTo>
                        <a:pt x="230" y="2773"/>
                        <a:pt x="269" y="2747"/>
                        <a:pt x="265" y="2693"/>
                      </a:cubicBezTo>
                      <a:cubicBezTo>
                        <a:pt x="231" y="1824"/>
                        <a:pt x="185" y="951"/>
                        <a:pt x="164" y="81"/>
                      </a:cubicBezTo>
                      <a:cubicBezTo>
                        <a:pt x="163" y="28"/>
                        <a:pt x="121" y="1"/>
                        <a:pt x="8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8"/>
                <p:cNvSpPr/>
                <p:nvPr/>
              </p:nvSpPr>
              <p:spPr>
                <a:xfrm>
                  <a:off x="6566582" y="4216805"/>
                  <a:ext cx="93043" cy="108242"/>
                </a:xfrm>
                <a:custGeom>
                  <a:avLst/>
                  <a:gdLst/>
                  <a:ahLst/>
                  <a:cxnLst/>
                  <a:rect l="l" t="t" r="r" b="b"/>
                  <a:pathLst>
                    <a:path w="1157" h="1346" extrusionOk="0">
                      <a:moveTo>
                        <a:pt x="1042" y="1"/>
                      </a:moveTo>
                      <a:cubicBezTo>
                        <a:pt x="1024" y="1"/>
                        <a:pt x="1005" y="9"/>
                        <a:pt x="990" y="28"/>
                      </a:cubicBezTo>
                      <a:cubicBezTo>
                        <a:pt x="661" y="416"/>
                        <a:pt x="297" y="787"/>
                        <a:pt x="37" y="1223"/>
                      </a:cubicBezTo>
                      <a:cubicBezTo>
                        <a:pt x="1" y="1288"/>
                        <a:pt x="58" y="1346"/>
                        <a:pt x="114" y="1346"/>
                      </a:cubicBezTo>
                      <a:cubicBezTo>
                        <a:pt x="138" y="1346"/>
                        <a:pt x="163" y="1334"/>
                        <a:pt x="179" y="1306"/>
                      </a:cubicBezTo>
                      <a:cubicBezTo>
                        <a:pt x="432" y="880"/>
                        <a:pt x="786" y="520"/>
                        <a:pt x="1104" y="146"/>
                      </a:cubicBezTo>
                      <a:cubicBezTo>
                        <a:pt x="1157" y="84"/>
                        <a:pt x="1101" y="1"/>
                        <a:pt x="104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8"/>
                <p:cNvSpPr/>
                <p:nvPr/>
              </p:nvSpPr>
              <p:spPr>
                <a:xfrm>
                  <a:off x="6278365" y="3728029"/>
                  <a:ext cx="78487" cy="64897"/>
                </a:xfrm>
                <a:custGeom>
                  <a:avLst/>
                  <a:gdLst/>
                  <a:ahLst/>
                  <a:cxnLst/>
                  <a:rect l="l" t="t" r="r" b="b"/>
                  <a:pathLst>
                    <a:path w="976" h="807" extrusionOk="0">
                      <a:moveTo>
                        <a:pt x="316" y="0"/>
                      </a:moveTo>
                      <a:cubicBezTo>
                        <a:pt x="267" y="0"/>
                        <a:pt x="221" y="14"/>
                        <a:pt x="180" y="49"/>
                      </a:cubicBezTo>
                      <a:cubicBezTo>
                        <a:pt x="1" y="209"/>
                        <a:pt x="215" y="545"/>
                        <a:pt x="236" y="729"/>
                      </a:cubicBezTo>
                      <a:cubicBezTo>
                        <a:pt x="241" y="781"/>
                        <a:pt x="284" y="807"/>
                        <a:pt x="325" y="807"/>
                      </a:cubicBezTo>
                      <a:cubicBezTo>
                        <a:pt x="366" y="807"/>
                        <a:pt x="404" y="781"/>
                        <a:pt x="399" y="729"/>
                      </a:cubicBezTo>
                      <a:cubicBezTo>
                        <a:pt x="388" y="645"/>
                        <a:pt x="367" y="566"/>
                        <a:pt x="343" y="489"/>
                      </a:cubicBezTo>
                      <a:cubicBezTo>
                        <a:pt x="319" y="417"/>
                        <a:pt x="277" y="330"/>
                        <a:pt x="281" y="257"/>
                      </a:cubicBezTo>
                      <a:cubicBezTo>
                        <a:pt x="283" y="199"/>
                        <a:pt x="309" y="180"/>
                        <a:pt x="344" y="180"/>
                      </a:cubicBezTo>
                      <a:cubicBezTo>
                        <a:pt x="403" y="180"/>
                        <a:pt x="490" y="238"/>
                        <a:pt x="534" y="264"/>
                      </a:cubicBezTo>
                      <a:cubicBezTo>
                        <a:pt x="624" y="320"/>
                        <a:pt x="711" y="382"/>
                        <a:pt x="811" y="427"/>
                      </a:cubicBezTo>
                      <a:cubicBezTo>
                        <a:pt x="823" y="432"/>
                        <a:pt x="834" y="434"/>
                        <a:pt x="845" y="434"/>
                      </a:cubicBezTo>
                      <a:cubicBezTo>
                        <a:pt x="922" y="434"/>
                        <a:pt x="975" y="321"/>
                        <a:pt x="890" y="285"/>
                      </a:cubicBezTo>
                      <a:cubicBezTo>
                        <a:pt x="752" y="224"/>
                        <a:pt x="510" y="0"/>
                        <a:pt x="31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28"/>
                <p:cNvSpPr/>
                <p:nvPr/>
              </p:nvSpPr>
              <p:spPr>
                <a:xfrm>
                  <a:off x="6710530" y="3804345"/>
                  <a:ext cx="251144" cy="124084"/>
                </a:xfrm>
                <a:custGeom>
                  <a:avLst/>
                  <a:gdLst/>
                  <a:ahLst/>
                  <a:cxnLst/>
                  <a:rect l="l" t="t" r="r" b="b"/>
                  <a:pathLst>
                    <a:path w="3123" h="1543" extrusionOk="0">
                      <a:moveTo>
                        <a:pt x="92" y="0"/>
                      </a:moveTo>
                      <a:cubicBezTo>
                        <a:pt x="0" y="0"/>
                        <a:pt x="4" y="154"/>
                        <a:pt x="104" y="164"/>
                      </a:cubicBezTo>
                      <a:cubicBezTo>
                        <a:pt x="1060" y="282"/>
                        <a:pt x="2301" y="763"/>
                        <a:pt x="2955" y="1515"/>
                      </a:cubicBezTo>
                      <a:cubicBezTo>
                        <a:pt x="2971" y="1534"/>
                        <a:pt x="2990" y="1542"/>
                        <a:pt x="3008" y="1542"/>
                      </a:cubicBezTo>
                      <a:cubicBezTo>
                        <a:pt x="3067" y="1542"/>
                        <a:pt x="3123" y="1461"/>
                        <a:pt x="3070" y="1401"/>
                      </a:cubicBezTo>
                      <a:cubicBezTo>
                        <a:pt x="2384" y="611"/>
                        <a:pt x="1108" y="126"/>
                        <a:pt x="104" y="1"/>
                      </a:cubicBezTo>
                      <a:cubicBezTo>
                        <a:pt x="100" y="0"/>
                        <a:pt x="96" y="0"/>
                        <a:pt x="9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8"/>
                <p:cNvSpPr/>
                <p:nvPr/>
              </p:nvSpPr>
              <p:spPr>
                <a:xfrm>
                  <a:off x="6711254" y="3717816"/>
                  <a:ext cx="289905" cy="210131"/>
                </a:xfrm>
                <a:custGeom>
                  <a:avLst/>
                  <a:gdLst/>
                  <a:ahLst/>
                  <a:cxnLst/>
                  <a:rect l="l" t="t" r="r" b="b"/>
                  <a:pathLst>
                    <a:path w="3605" h="2613" extrusionOk="0">
                      <a:moveTo>
                        <a:pt x="1644" y="0"/>
                      </a:moveTo>
                      <a:cubicBezTo>
                        <a:pt x="923" y="0"/>
                        <a:pt x="218" y="373"/>
                        <a:pt x="15" y="1136"/>
                      </a:cubicBezTo>
                      <a:cubicBezTo>
                        <a:pt x="1" y="1198"/>
                        <a:pt x="51" y="1238"/>
                        <a:pt x="100" y="1238"/>
                      </a:cubicBezTo>
                      <a:cubicBezTo>
                        <a:pt x="132" y="1238"/>
                        <a:pt x="164" y="1221"/>
                        <a:pt x="175" y="1181"/>
                      </a:cubicBezTo>
                      <a:cubicBezTo>
                        <a:pt x="357" y="496"/>
                        <a:pt x="998" y="162"/>
                        <a:pt x="1649" y="162"/>
                      </a:cubicBezTo>
                      <a:cubicBezTo>
                        <a:pt x="1876" y="162"/>
                        <a:pt x="2105" y="203"/>
                        <a:pt x="2316" y="284"/>
                      </a:cubicBezTo>
                      <a:cubicBezTo>
                        <a:pt x="3151" y="599"/>
                        <a:pt x="3449" y="1763"/>
                        <a:pt x="2933" y="2494"/>
                      </a:cubicBezTo>
                      <a:cubicBezTo>
                        <a:pt x="2889" y="2555"/>
                        <a:pt x="2946" y="2612"/>
                        <a:pt x="3005" y="2612"/>
                      </a:cubicBezTo>
                      <a:cubicBezTo>
                        <a:pt x="3030" y="2612"/>
                        <a:pt x="3056" y="2602"/>
                        <a:pt x="3074" y="2577"/>
                      </a:cubicBezTo>
                      <a:cubicBezTo>
                        <a:pt x="3605" y="1825"/>
                        <a:pt x="3359" y="589"/>
                        <a:pt x="2521" y="194"/>
                      </a:cubicBezTo>
                      <a:cubicBezTo>
                        <a:pt x="2249" y="65"/>
                        <a:pt x="1945" y="0"/>
                        <a:pt x="164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28"/>
                <p:cNvSpPr/>
                <p:nvPr/>
              </p:nvSpPr>
              <p:spPr>
                <a:xfrm>
                  <a:off x="6868230" y="3691439"/>
                  <a:ext cx="73904" cy="64414"/>
                </a:xfrm>
                <a:custGeom>
                  <a:avLst/>
                  <a:gdLst/>
                  <a:ahLst/>
                  <a:cxnLst/>
                  <a:rect l="l" t="t" r="r" b="b"/>
                  <a:pathLst>
                    <a:path w="919" h="801" extrusionOk="0">
                      <a:moveTo>
                        <a:pt x="623" y="1"/>
                      </a:moveTo>
                      <a:cubicBezTo>
                        <a:pt x="425" y="1"/>
                        <a:pt x="199" y="294"/>
                        <a:pt x="73" y="380"/>
                      </a:cubicBezTo>
                      <a:cubicBezTo>
                        <a:pt x="1" y="426"/>
                        <a:pt x="45" y="532"/>
                        <a:pt x="113" y="532"/>
                      </a:cubicBezTo>
                      <a:cubicBezTo>
                        <a:pt x="127" y="532"/>
                        <a:pt x="141" y="528"/>
                        <a:pt x="156" y="518"/>
                      </a:cubicBezTo>
                      <a:cubicBezTo>
                        <a:pt x="233" y="469"/>
                        <a:pt x="302" y="404"/>
                        <a:pt x="367" y="341"/>
                      </a:cubicBezTo>
                      <a:cubicBezTo>
                        <a:pt x="411" y="304"/>
                        <a:pt x="529" y="182"/>
                        <a:pt x="604" y="182"/>
                      </a:cubicBezTo>
                      <a:cubicBezTo>
                        <a:pt x="626" y="182"/>
                        <a:pt x="643" y="192"/>
                        <a:pt x="655" y="217"/>
                      </a:cubicBezTo>
                      <a:cubicBezTo>
                        <a:pt x="683" y="282"/>
                        <a:pt x="652" y="397"/>
                        <a:pt x="641" y="463"/>
                      </a:cubicBezTo>
                      <a:cubicBezTo>
                        <a:pt x="631" y="549"/>
                        <a:pt x="617" y="636"/>
                        <a:pt x="624" y="722"/>
                      </a:cubicBezTo>
                      <a:cubicBezTo>
                        <a:pt x="627" y="774"/>
                        <a:pt x="670" y="800"/>
                        <a:pt x="711" y="800"/>
                      </a:cubicBezTo>
                      <a:cubicBezTo>
                        <a:pt x="751" y="800"/>
                        <a:pt x="790" y="774"/>
                        <a:pt x="786" y="722"/>
                      </a:cubicBezTo>
                      <a:cubicBezTo>
                        <a:pt x="777" y="532"/>
                        <a:pt x="919" y="189"/>
                        <a:pt x="742" y="44"/>
                      </a:cubicBezTo>
                      <a:cubicBezTo>
                        <a:pt x="704" y="14"/>
                        <a:pt x="664" y="1"/>
                        <a:pt x="62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8"/>
                <p:cNvSpPr/>
                <p:nvPr/>
              </p:nvSpPr>
              <p:spPr>
                <a:xfrm>
                  <a:off x="6550258" y="3735830"/>
                  <a:ext cx="131643" cy="15360"/>
                </a:xfrm>
                <a:custGeom>
                  <a:avLst/>
                  <a:gdLst/>
                  <a:ahLst/>
                  <a:cxnLst/>
                  <a:rect l="l" t="t" r="r" b="b"/>
                  <a:pathLst>
                    <a:path w="1637" h="191" extrusionOk="0">
                      <a:moveTo>
                        <a:pt x="1529" y="0"/>
                      </a:moveTo>
                      <a:cubicBezTo>
                        <a:pt x="1054" y="4"/>
                        <a:pt x="583" y="15"/>
                        <a:pt x="108" y="29"/>
                      </a:cubicBezTo>
                      <a:cubicBezTo>
                        <a:pt x="2" y="32"/>
                        <a:pt x="1" y="191"/>
                        <a:pt x="104" y="191"/>
                      </a:cubicBezTo>
                      <a:cubicBezTo>
                        <a:pt x="105" y="191"/>
                        <a:pt x="107" y="191"/>
                        <a:pt x="108" y="191"/>
                      </a:cubicBezTo>
                      <a:cubicBezTo>
                        <a:pt x="583" y="178"/>
                        <a:pt x="1054" y="167"/>
                        <a:pt x="1529" y="163"/>
                      </a:cubicBezTo>
                      <a:cubicBezTo>
                        <a:pt x="1636" y="163"/>
                        <a:pt x="1636" y="0"/>
                        <a:pt x="152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8"/>
                <p:cNvSpPr/>
                <p:nvPr/>
              </p:nvSpPr>
              <p:spPr>
                <a:xfrm>
                  <a:off x="6551142" y="3797188"/>
                  <a:ext cx="133171" cy="20024"/>
                </a:xfrm>
                <a:custGeom>
                  <a:avLst/>
                  <a:gdLst/>
                  <a:ahLst/>
                  <a:cxnLst/>
                  <a:rect l="l" t="t" r="r" b="b"/>
                  <a:pathLst>
                    <a:path w="1656" h="249" extrusionOk="0">
                      <a:moveTo>
                        <a:pt x="1541" y="0"/>
                      </a:moveTo>
                      <a:cubicBezTo>
                        <a:pt x="1534" y="0"/>
                        <a:pt x="1526" y="1"/>
                        <a:pt x="1518" y="3"/>
                      </a:cubicBezTo>
                      <a:cubicBezTo>
                        <a:pt x="1250" y="66"/>
                        <a:pt x="975" y="84"/>
                        <a:pt x="699" y="84"/>
                      </a:cubicBezTo>
                      <a:cubicBezTo>
                        <a:pt x="501" y="84"/>
                        <a:pt x="303" y="74"/>
                        <a:pt x="108" y="66"/>
                      </a:cubicBezTo>
                      <a:cubicBezTo>
                        <a:pt x="107" y="66"/>
                        <a:pt x="106" y="66"/>
                        <a:pt x="104" y="66"/>
                      </a:cubicBezTo>
                      <a:cubicBezTo>
                        <a:pt x="1" y="66"/>
                        <a:pt x="5" y="225"/>
                        <a:pt x="108" y="232"/>
                      </a:cubicBezTo>
                      <a:cubicBezTo>
                        <a:pt x="298" y="240"/>
                        <a:pt x="490" y="248"/>
                        <a:pt x="682" y="248"/>
                      </a:cubicBezTo>
                      <a:cubicBezTo>
                        <a:pt x="979" y="248"/>
                        <a:pt x="1275" y="229"/>
                        <a:pt x="1563" y="160"/>
                      </a:cubicBezTo>
                      <a:cubicBezTo>
                        <a:pt x="1656" y="137"/>
                        <a:pt x="1628" y="0"/>
                        <a:pt x="15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28"/>
                <p:cNvSpPr/>
                <p:nvPr/>
              </p:nvSpPr>
              <p:spPr>
                <a:xfrm>
                  <a:off x="6665657" y="3736714"/>
                  <a:ext cx="16888" cy="73180"/>
                </a:xfrm>
                <a:custGeom>
                  <a:avLst/>
                  <a:gdLst/>
                  <a:ahLst/>
                  <a:cxnLst/>
                  <a:rect l="l" t="t" r="r" b="b"/>
                  <a:pathLst>
                    <a:path w="210" h="910" extrusionOk="0">
                      <a:moveTo>
                        <a:pt x="108" y="0"/>
                      </a:moveTo>
                      <a:cubicBezTo>
                        <a:pt x="76" y="0"/>
                        <a:pt x="47" y="18"/>
                        <a:pt x="42" y="59"/>
                      </a:cubicBezTo>
                      <a:cubicBezTo>
                        <a:pt x="3" y="319"/>
                        <a:pt x="0" y="572"/>
                        <a:pt x="35" y="832"/>
                      </a:cubicBezTo>
                      <a:cubicBezTo>
                        <a:pt x="42" y="884"/>
                        <a:pt x="86" y="910"/>
                        <a:pt x="127" y="910"/>
                      </a:cubicBezTo>
                      <a:cubicBezTo>
                        <a:pt x="167" y="910"/>
                        <a:pt x="205" y="884"/>
                        <a:pt x="198" y="832"/>
                      </a:cubicBezTo>
                      <a:cubicBezTo>
                        <a:pt x="166" y="589"/>
                        <a:pt x="166" y="346"/>
                        <a:pt x="201" y="101"/>
                      </a:cubicBezTo>
                      <a:cubicBezTo>
                        <a:pt x="210" y="40"/>
                        <a:pt x="156" y="0"/>
                        <a:pt x="10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28"/>
                <p:cNvSpPr/>
                <p:nvPr/>
              </p:nvSpPr>
              <p:spPr>
                <a:xfrm>
                  <a:off x="6551946" y="3738242"/>
                  <a:ext cx="15118" cy="74547"/>
                </a:xfrm>
                <a:custGeom>
                  <a:avLst/>
                  <a:gdLst/>
                  <a:ahLst/>
                  <a:cxnLst/>
                  <a:rect l="l" t="t" r="r" b="b"/>
                  <a:pathLst>
                    <a:path w="188" h="927" extrusionOk="0">
                      <a:moveTo>
                        <a:pt x="80" y="1"/>
                      </a:moveTo>
                      <a:cubicBezTo>
                        <a:pt x="39" y="1"/>
                        <a:pt x="0" y="28"/>
                        <a:pt x="4" y="82"/>
                      </a:cubicBezTo>
                      <a:cubicBezTo>
                        <a:pt x="25" y="335"/>
                        <a:pt x="0" y="591"/>
                        <a:pt x="15" y="847"/>
                      </a:cubicBezTo>
                      <a:cubicBezTo>
                        <a:pt x="18" y="899"/>
                        <a:pt x="61" y="926"/>
                        <a:pt x="103" y="926"/>
                      </a:cubicBezTo>
                      <a:cubicBezTo>
                        <a:pt x="143" y="926"/>
                        <a:pt x="183" y="900"/>
                        <a:pt x="181" y="847"/>
                      </a:cubicBezTo>
                      <a:cubicBezTo>
                        <a:pt x="163" y="591"/>
                        <a:pt x="188" y="335"/>
                        <a:pt x="167" y="82"/>
                      </a:cubicBezTo>
                      <a:cubicBezTo>
                        <a:pt x="163" y="28"/>
                        <a:pt x="121" y="1"/>
                        <a:pt x="8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28"/>
                <p:cNvSpPr/>
                <p:nvPr/>
              </p:nvSpPr>
              <p:spPr>
                <a:xfrm>
                  <a:off x="6612099" y="3806918"/>
                  <a:ext cx="17451" cy="56694"/>
                </a:xfrm>
                <a:custGeom>
                  <a:avLst/>
                  <a:gdLst/>
                  <a:ahLst/>
                  <a:cxnLst/>
                  <a:rect l="l" t="t" r="r" b="b"/>
                  <a:pathLst>
                    <a:path w="217" h="705" extrusionOk="0">
                      <a:moveTo>
                        <a:pt x="132" y="1"/>
                      </a:moveTo>
                      <a:cubicBezTo>
                        <a:pt x="90" y="1"/>
                        <a:pt x="46" y="28"/>
                        <a:pt x="42" y="80"/>
                      </a:cubicBezTo>
                      <a:cubicBezTo>
                        <a:pt x="29" y="271"/>
                        <a:pt x="1" y="458"/>
                        <a:pt x="46" y="645"/>
                      </a:cubicBezTo>
                      <a:cubicBezTo>
                        <a:pt x="56" y="686"/>
                        <a:pt x="86" y="704"/>
                        <a:pt x="118" y="704"/>
                      </a:cubicBezTo>
                      <a:cubicBezTo>
                        <a:pt x="166" y="704"/>
                        <a:pt x="217" y="664"/>
                        <a:pt x="202" y="603"/>
                      </a:cubicBezTo>
                      <a:cubicBezTo>
                        <a:pt x="164" y="430"/>
                        <a:pt x="191" y="253"/>
                        <a:pt x="205" y="80"/>
                      </a:cubicBezTo>
                      <a:cubicBezTo>
                        <a:pt x="211" y="27"/>
                        <a:pt x="173" y="1"/>
                        <a:pt x="13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8"/>
                <p:cNvSpPr/>
                <p:nvPr/>
              </p:nvSpPr>
              <p:spPr>
                <a:xfrm>
                  <a:off x="6629469" y="4194771"/>
                  <a:ext cx="42380" cy="42380"/>
                </a:xfrm>
                <a:custGeom>
                  <a:avLst/>
                  <a:gdLst/>
                  <a:ahLst/>
                  <a:cxnLst/>
                  <a:rect l="l" t="t" r="r" b="b"/>
                  <a:pathLst>
                    <a:path w="527" h="527" extrusionOk="0">
                      <a:moveTo>
                        <a:pt x="263" y="0"/>
                      </a:moveTo>
                      <a:cubicBezTo>
                        <a:pt x="117" y="0"/>
                        <a:pt x="0" y="118"/>
                        <a:pt x="0" y="263"/>
                      </a:cubicBezTo>
                      <a:cubicBezTo>
                        <a:pt x="0" y="409"/>
                        <a:pt x="117" y="527"/>
                        <a:pt x="263" y="527"/>
                      </a:cubicBezTo>
                      <a:cubicBezTo>
                        <a:pt x="408" y="527"/>
                        <a:pt x="527" y="409"/>
                        <a:pt x="527" y="263"/>
                      </a:cubicBezTo>
                      <a:cubicBezTo>
                        <a:pt x="527" y="118"/>
                        <a:pt x="408" y="0"/>
                        <a:pt x="26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8"/>
                <p:cNvSpPr/>
                <p:nvPr/>
              </p:nvSpPr>
              <p:spPr>
                <a:xfrm>
                  <a:off x="6629710" y="3912265"/>
                  <a:ext cx="16003" cy="35786"/>
                </a:xfrm>
                <a:custGeom>
                  <a:avLst/>
                  <a:gdLst/>
                  <a:ahLst/>
                  <a:cxnLst/>
                  <a:rect l="l" t="t" r="r" b="b"/>
                  <a:pathLst>
                    <a:path w="199" h="445" extrusionOk="0">
                      <a:moveTo>
                        <a:pt x="98" y="0"/>
                      </a:moveTo>
                      <a:cubicBezTo>
                        <a:pt x="57" y="0"/>
                        <a:pt x="14" y="27"/>
                        <a:pt x="10" y="80"/>
                      </a:cubicBezTo>
                      <a:cubicBezTo>
                        <a:pt x="1" y="180"/>
                        <a:pt x="18" y="270"/>
                        <a:pt x="28" y="367"/>
                      </a:cubicBezTo>
                      <a:cubicBezTo>
                        <a:pt x="35" y="419"/>
                        <a:pt x="79" y="445"/>
                        <a:pt x="120" y="445"/>
                      </a:cubicBezTo>
                      <a:cubicBezTo>
                        <a:pt x="161" y="445"/>
                        <a:pt x="198" y="419"/>
                        <a:pt x="191" y="367"/>
                      </a:cubicBezTo>
                      <a:cubicBezTo>
                        <a:pt x="180" y="270"/>
                        <a:pt x="167" y="180"/>
                        <a:pt x="173" y="80"/>
                      </a:cubicBezTo>
                      <a:cubicBezTo>
                        <a:pt x="177" y="26"/>
                        <a:pt x="139" y="0"/>
                        <a:pt x="9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8"/>
                <p:cNvSpPr/>
                <p:nvPr/>
              </p:nvSpPr>
              <p:spPr>
                <a:xfrm>
                  <a:off x="6666220" y="4409967"/>
                  <a:ext cx="18416" cy="49698"/>
                </a:xfrm>
                <a:custGeom>
                  <a:avLst/>
                  <a:gdLst/>
                  <a:ahLst/>
                  <a:cxnLst/>
                  <a:rect l="l" t="t" r="r" b="b"/>
                  <a:pathLst>
                    <a:path w="229" h="618" extrusionOk="0">
                      <a:moveTo>
                        <a:pt x="101" y="1"/>
                      </a:moveTo>
                      <a:cubicBezTo>
                        <a:pt x="60" y="1"/>
                        <a:pt x="18" y="27"/>
                        <a:pt x="14" y="79"/>
                      </a:cubicBezTo>
                      <a:cubicBezTo>
                        <a:pt x="1" y="242"/>
                        <a:pt x="14" y="401"/>
                        <a:pt x="55" y="560"/>
                      </a:cubicBezTo>
                      <a:cubicBezTo>
                        <a:pt x="65" y="600"/>
                        <a:pt x="96" y="618"/>
                        <a:pt x="128" y="618"/>
                      </a:cubicBezTo>
                      <a:cubicBezTo>
                        <a:pt x="177" y="618"/>
                        <a:pt x="228" y="578"/>
                        <a:pt x="212" y="515"/>
                      </a:cubicBezTo>
                      <a:cubicBezTo>
                        <a:pt x="177" y="370"/>
                        <a:pt x="167" y="227"/>
                        <a:pt x="177" y="79"/>
                      </a:cubicBezTo>
                      <a:cubicBezTo>
                        <a:pt x="180" y="27"/>
                        <a:pt x="141" y="1"/>
                        <a:pt x="1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8"/>
                <p:cNvSpPr/>
                <p:nvPr/>
              </p:nvSpPr>
              <p:spPr>
                <a:xfrm>
                  <a:off x="6388377" y="4164936"/>
                  <a:ext cx="55006" cy="11258"/>
                </a:xfrm>
                <a:custGeom>
                  <a:avLst/>
                  <a:gdLst/>
                  <a:ahLst/>
                  <a:cxnLst/>
                  <a:rect l="l" t="t" r="r" b="b"/>
                  <a:pathLst>
                    <a:path w="684" h="140" extrusionOk="0">
                      <a:moveTo>
                        <a:pt x="136" y="1"/>
                      </a:moveTo>
                      <a:cubicBezTo>
                        <a:pt x="0" y="1"/>
                        <a:pt x="0" y="139"/>
                        <a:pt x="136" y="139"/>
                      </a:cubicBezTo>
                      <a:lnTo>
                        <a:pt x="548" y="139"/>
                      </a:lnTo>
                      <a:cubicBezTo>
                        <a:pt x="683" y="139"/>
                        <a:pt x="683" y="1"/>
                        <a:pt x="54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8"/>
                <p:cNvSpPr/>
                <p:nvPr/>
              </p:nvSpPr>
              <p:spPr>
                <a:xfrm>
                  <a:off x="6904418" y="4154080"/>
                  <a:ext cx="55006" cy="10937"/>
                </a:xfrm>
                <a:custGeom>
                  <a:avLst/>
                  <a:gdLst/>
                  <a:ahLst/>
                  <a:cxnLst/>
                  <a:rect l="l" t="t" r="r" b="b"/>
                  <a:pathLst>
                    <a:path w="684" h="136" extrusionOk="0">
                      <a:moveTo>
                        <a:pt x="139" y="0"/>
                      </a:moveTo>
                      <a:cubicBezTo>
                        <a:pt x="1" y="0"/>
                        <a:pt x="1" y="136"/>
                        <a:pt x="139" y="136"/>
                      </a:cubicBezTo>
                      <a:lnTo>
                        <a:pt x="548" y="136"/>
                      </a:lnTo>
                      <a:cubicBezTo>
                        <a:pt x="683" y="136"/>
                        <a:pt x="683" y="0"/>
                        <a:pt x="54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8"/>
                <p:cNvSpPr/>
                <p:nvPr/>
              </p:nvSpPr>
              <p:spPr>
                <a:xfrm>
                  <a:off x="6437914" y="3992280"/>
                  <a:ext cx="39083" cy="31363"/>
                </a:xfrm>
                <a:custGeom>
                  <a:avLst/>
                  <a:gdLst/>
                  <a:ahLst/>
                  <a:cxnLst/>
                  <a:rect l="l" t="t" r="r" b="b"/>
                  <a:pathLst>
                    <a:path w="486" h="390" extrusionOk="0">
                      <a:moveTo>
                        <a:pt x="121" y="1"/>
                      </a:moveTo>
                      <a:cubicBezTo>
                        <a:pt x="57" y="1"/>
                        <a:pt x="1" y="85"/>
                        <a:pt x="60" y="141"/>
                      </a:cubicBezTo>
                      <a:cubicBezTo>
                        <a:pt x="147" y="224"/>
                        <a:pt x="237" y="301"/>
                        <a:pt x="334" y="374"/>
                      </a:cubicBezTo>
                      <a:cubicBezTo>
                        <a:pt x="349" y="385"/>
                        <a:pt x="364" y="389"/>
                        <a:pt x="378" y="389"/>
                      </a:cubicBezTo>
                      <a:cubicBezTo>
                        <a:pt x="443" y="389"/>
                        <a:pt x="486" y="283"/>
                        <a:pt x="417" y="232"/>
                      </a:cubicBezTo>
                      <a:cubicBezTo>
                        <a:pt x="331" y="169"/>
                        <a:pt x="251" y="99"/>
                        <a:pt x="174" y="24"/>
                      </a:cubicBezTo>
                      <a:cubicBezTo>
                        <a:pt x="158" y="8"/>
                        <a:pt x="139" y="1"/>
                        <a:pt x="1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8"/>
                <p:cNvSpPr/>
                <p:nvPr/>
              </p:nvSpPr>
              <p:spPr>
                <a:xfrm>
                  <a:off x="6836545" y="4327459"/>
                  <a:ext cx="56855" cy="62002"/>
                </a:xfrm>
                <a:custGeom>
                  <a:avLst/>
                  <a:gdLst/>
                  <a:ahLst/>
                  <a:cxnLst/>
                  <a:rect l="l" t="t" r="r" b="b"/>
                  <a:pathLst>
                    <a:path w="707" h="771" extrusionOk="0">
                      <a:moveTo>
                        <a:pt x="113" y="0"/>
                      </a:moveTo>
                      <a:cubicBezTo>
                        <a:pt x="58" y="0"/>
                        <a:pt x="0" y="60"/>
                        <a:pt x="34" y="124"/>
                      </a:cubicBezTo>
                      <a:cubicBezTo>
                        <a:pt x="149" y="350"/>
                        <a:pt x="331" y="588"/>
                        <a:pt x="526" y="751"/>
                      </a:cubicBezTo>
                      <a:cubicBezTo>
                        <a:pt x="544" y="765"/>
                        <a:pt x="562" y="771"/>
                        <a:pt x="581" y="771"/>
                      </a:cubicBezTo>
                      <a:cubicBezTo>
                        <a:pt x="649" y="771"/>
                        <a:pt x="706" y="688"/>
                        <a:pt x="643" y="634"/>
                      </a:cubicBezTo>
                      <a:cubicBezTo>
                        <a:pt x="456" y="478"/>
                        <a:pt x="287" y="260"/>
                        <a:pt x="176" y="41"/>
                      </a:cubicBezTo>
                      <a:cubicBezTo>
                        <a:pt x="161" y="12"/>
                        <a:pt x="137" y="0"/>
                        <a:pt x="11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8"/>
                <p:cNvSpPr/>
                <p:nvPr/>
              </p:nvSpPr>
              <p:spPr>
                <a:xfrm>
                  <a:off x="6439924" y="4322876"/>
                  <a:ext cx="60554" cy="39405"/>
                </a:xfrm>
                <a:custGeom>
                  <a:avLst/>
                  <a:gdLst/>
                  <a:ahLst/>
                  <a:cxnLst/>
                  <a:rect l="l" t="t" r="r" b="b"/>
                  <a:pathLst>
                    <a:path w="753" h="490" extrusionOk="0">
                      <a:moveTo>
                        <a:pt x="639" y="1"/>
                      </a:moveTo>
                      <a:cubicBezTo>
                        <a:pt x="625" y="1"/>
                        <a:pt x="611" y="5"/>
                        <a:pt x="597" y="15"/>
                      </a:cubicBezTo>
                      <a:cubicBezTo>
                        <a:pt x="430" y="130"/>
                        <a:pt x="258" y="240"/>
                        <a:pt x="80" y="338"/>
                      </a:cubicBezTo>
                      <a:cubicBezTo>
                        <a:pt x="1" y="379"/>
                        <a:pt x="50" y="489"/>
                        <a:pt x="125" y="489"/>
                      </a:cubicBezTo>
                      <a:cubicBezTo>
                        <a:pt x="137" y="489"/>
                        <a:pt x="150" y="486"/>
                        <a:pt x="164" y="479"/>
                      </a:cubicBezTo>
                      <a:cubicBezTo>
                        <a:pt x="341" y="382"/>
                        <a:pt x="510" y="271"/>
                        <a:pt x="680" y="157"/>
                      </a:cubicBezTo>
                      <a:cubicBezTo>
                        <a:pt x="752" y="108"/>
                        <a:pt x="706" y="1"/>
                        <a:pt x="63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28"/>
                <p:cNvSpPr/>
                <p:nvPr/>
              </p:nvSpPr>
              <p:spPr>
                <a:xfrm>
                  <a:off x="6798829" y="3981826"/>
                  <a:ext cx="41093" cy="30719"/>
                </a:xfrm>
                <a:custGeom>
                  <a:avLst/>
                  <a:gdLst/>
                  <a:ahLst/>
                  <a:cxnLst/>
                  <a:rect l="l" t="t" r="r" b="b"/>
                  <a:pathLst>
                    <a:path w="511" h="382" extrusionOk="0">
                      <a:moveTo>
                        <a:pt x="392" y="1"/>
                      </a:moveTo>
                      <a:cubicBezTo>
                        <a:pt x="373" y="1"/>
                        <a:pt x="354" y="8"/>
                        <a:pt x="336" y="26"/>
                      </a:cubicBezTo>
                      <a:cubicBezTo>
                        <a:pt x="257" y="101"/>
                        <a:pt x="170" y="171"/>
                        <a:pt x="77" y="226"/>
                      </a:cubicBezTo>
                      <a:cubicBezTo>
                        <a:pt x="1" y="273"/>
                        <a:pt x="45" y="381"/>
                        <a:pt x="115" y="381"/>
                      </a:cubicBezTo>
                      <a:cubicBezTo>
                        <a:pt x="128" y="381"/>
                        <a:pt x="142" y="377"/>
                        <a:pt x="156" y="368"/>
                      </a:cubicBezTo>
                      <a:cubicBezTo>
                        <a:pt x="264" y="303"/>
                        <a:pt x="364" y="226"/>
                        <a:pt x="455" y="140"/>
                      </a:cubicBezTo>
                      <a:cubicBezTo>
                        <a:pt x="510" y="84"/>
                        <a:pt x="455" y="1"/>
                        <a:pt x="39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28"/>
                <p:cNvSpPr/>
                <p:nvPr/>
              </p:nvSpPr>
              <p:spPr>
                <a:xfrm>
                  <a:off x="6295333" y="3799279"/>
                  <a:ext cx="44551" cy="131322"/>
                </a:xfrm>
                <a:custGeom>
                  <a:avLst/>
                  <a:gdLst/>
                  <a:ahLst/>
                  <a:cxnLst/>
                  <a:rect l="l" t="t" r="r" b="b"/>
                  <a:pathLst>
                    <a:path w="554" h="1633" extrusionOk="0">
                      <a:moveTo>
                        <a:pt x="316" y="0"/>
                      </a:moveTo>
                      <a:cubicBezTo>
                        <a:pt x="291" y="0"/>
                        <a:pt x="268" y="13"/>
                        <a:pt x="254" y="43"/>
                      </a:cubicBezTo>
                      <a:cubicBezTo>
                        <a:pt x="1" y="549"/>
                        <a:pt x="39" y="1132"/>
                        <a:pt x="367" y="1596"/>
                      </a:cubicBezTo>
                      <a:cubicBezTo>
                        <a:pt x="386" y="1621"/>
                        <a:pt x="412" y="1632"/>
                        <a:pt x="437" y="1632"/>
                      </a:cubicBezTo>
                      <a:cubicBezTo>
                        <a:pt x="496" y="1632"/>
                        <a:pt x="553" y="1573"/>
                        <a:pt x="510" y="1512"/>
                      </a:cubicBezTo>
                      <a:cubicBezTo>
                        <a:pt x="215" y="1100"/>
                        <a:pt x="167" y="580"/>
                        <a:pt x="396" y="126"/>
                      </a:cubicBezTo>
                      <a:cubicBezTo>
                        <a:pt x="427" y="60"/>
                        <a:pt x="369" y="0"/>
                        <a:pt x="31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28"/>
                <p:cNvSpPr/>
                <p:nvPr/>
              </p:nvSpPr>
              <p:spPr>
                <a:xfrm>
                  <a:off x="6917687" y="3808688"/>
                  <a:ext cx="30800" cy="87092"/>
                </a:xfrm>
                <a:custGeom>
                  <a:avLst/>
                  <a:gdLst/>
                  <a:ahLst/>
                  <a:cxnLst/>
                  <a:rect l="l" t="t" r="r" b="b"/>
                  <a:pathLst>
                    <a:path w="383" h="1083" extrusionOk="0">
                      <a:moveTo>
                        <a:pt x="195" y="0"/>
                      </a:moveTo>
                      <a:cubicBezTo>
                        <a:pt x="145" y="0"/>
                        <a:pt x="96" y="40"/>
                        <a:pt x="117" y="100"/>
                      </a:cubicBezTo>
                      <a:cubicBezTo>
                        <a:pt x="213" y="394"/>
                        <a:pt x="186" y="692"/>
                        <a:pt x="37" y="959"/>
                      </a:cubicBezTo>
                      <a:cubicBezTo>
                        <a:pt x="1" y="1023"/>
                        <a:pt x="57" y="1083"/>
                        <a:pt x="113" y="1083"/>
                      </a:cubicBezTo>
                      <a:cubicBezTo>
                        <a:pt x="138" y="1083"/>
                        <a:pt x="163" y="1071"/>
                        <a:pt x="179" y="1042"/>
                      </a:cubicBezTo>
                      <a:cubicBezTo>
                        <a:pt x="349" y="737"/>
                        <a:pt x="383" y="391"/>
                        <a:pt x="275" y="58"/>
                      </a:cubicBezTo>
                      <a:cubicBezTo>
                        <a:pt x="262" y="18"/>
                        <a:pt x="228" y="0"/>
                        <a:pt x="19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28"/>
                <p:cNvSpPr/>
                <p:nvPr/>
              </p:nvSpPr>
              <p:spPr>
                <a:xfrm>
                  <a:off x="6553072" y="3769846"/>
                  <a:ext cx="66103" cy="10937"/>
                </a:xfrm>
                <a:custGeom>
                  <a:avLst/>
                  <a:gdLst/>
                  <a:ahLst/>
                  <a:cxnLst/>
                  <a:rect l="l" t="t" r="r" b="b"/>
                  <a:pathLst>
                    <a:path w="822" h="136" extrusionOk="0">
                      <a:moveTo>
                        <a:pt x="135" y="1"/>
                      </a:moveTo>
                      <a:cubicBezTo>
                        <a:pt x="1" y="1"/>
                        <a:pt x="1" y="135"/>
                        <a:pt x="135" y="135"/>
                      </a:cubicBezTo>
                      <a:lnTo>
                        <a:pt x="683" y="135"/>
                      </a:lnTo>
                      <a:cubicBezTo>
                        <a:pt x="821" y="135"/>
                        <a:pt x="821" y="1"/>
                        <a:pt x="68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28"/>
                <p:cNvSpPr/>
                <p:nvPr/>
              </p:nvSpPr>
              <p:spPr>
                <a:xfrm>
                  <a:off x="6619095" y="3576684"/>
                  <a:ext cx="10937" cy="94330"/>
                </a:xfrm>
                <a:custGeom>
                  <a:avLst/>
                  <a:gdLst/>
                  <a:ahLst/>
                  <a:cxnLst/>
                  <a:rect l="l" t="t" r="r" b="b"/>
                  <a:pathLst>
                    <a:path w="136" h="1173" extrusionOk="0">
                      <a:moveTo>
                        <a:pt x="68" y="1"/>
                      </a:moveTo>
                      <a:cubicBezTo>
                        <a:pt x="34" y="1"/>
                        <a:pt x="0" y="27"/>
                        <a:pt x="0" y="81"/>
                      </a:cubicBezTo>
                      <a:lnTo>
                        <a:pt x="0" y="1172"/>
                      </a:lnTo>
                      <a:lnTo>
                        <a:pt x="136" y="1172"/>
                      </a:lnTo>
                      <a:lnTo>
                        <a:pt x="136" y="81"/>
                      </a:lnTo>
                      <a:cubicBezTo>
                        <a:pt x="136" y="27"/>
                        <a:pt x="102" y="1"/>
                        <a:pt x="6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28"/>
                <p:cNvSpPr/>
                <p:nvPr/>
              </p:nvSpPr>
              <p:spPr>
                <a:xfrm>
                  <a:off x="6371006" y="3570572"/>
                  <a:ext cx="55890" cy="77925"/>
                </a:xfrm>
                <a:custGeom>
                  <a:avLst/>
                  <a:gdLst/>
                  <a:ahLst/>
                  <a:cxnLst/>
                  <a:rect l="l" t="t" r="r" b="b"/>
                  <a:pathLst>
                    <a:path w="695" h="969" extrusionOk="0">
                      <a:moveTo>
                        <a:pt x="113" y="0"/>
                      </a:moveTo>
                      <a:cubicBezTo>
                        <a:pt x="58" y="0"/>
                        <a:pt x="0" y="60"/>
                        <a:pt x="37" y="122"/>
                      </a:cubicBezTo>
                      <a:cubicBezTo>
                        <a:pt x="186" y="396"/>
                        <a:pt x="345" y="666"/>
                        <a:pt x="512" y="930"/>
                      </a:cubicBezTo>
                      <a:cubicBezTo>
                        <a:pt x="529" y="957"/>
                        <a:pt x="555" y="968"/>
                        <a:pt x="580" y="968"/>
                      </a:cubicBezTo>
                      <a:cubicBezTo>
                        <a:pt x="638" y="968"/>
                        <a:pt x="694" y="909"/>
                        <a:pt x="653" y="846"/>
                      </a:cubicBezTo>
                      <a:cubicBezTo>
                        <a:pt x="487" y="583"/>
                        <a:pt x="328" y="317"/>
                        <a:pt x="175" y="39"/>
                      </a:cubicBezTo>
                      <a:cubicBezTo>
                        <a:pt x="160" y="12"/>
                        <a:pt x="137" y="0"/>
                        <a:pt x="11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28"/>
                <p:cNvSpPr/>
                <p:nvPr/>
              </p:nvSpPr>
              <p:spPr>
                <a:xfrm>
                  <a:off x="6809123" y="3562450"/>
                  <a:ext cx="46964" cy="60152"/>
                </a:xfrm>
                <a:custGeom>
                  <a:avLst/>
                  <a:gdLst/>
                  <a:ahLst/>
                  <a:cxnLst/>
                  <a:rect l="l" t="t" r="r" b="b"/>
                  <a:pathLst>
                    <a:path w="584" h="748" extrusionOk="0">
                      <a:moveTo>
                        <a:pt x="469" y="1"/>
                      </a:moveTo>
                      <a:cubicBezTo>
                        <a:pt x="444" y="1"/>
                        <a:pt x="419" y="12"/>
                        <a:pt x="402" y="39"/>
                      </a:cubicBezTo>
                      <a:cubicBezTo>
                        <a:pt x="282" y="234"/>
                        <a:pt x="160" y="431"/>
                        <a:pt x="39" y="626"/>
                      </a:cubicBezTo>
                      <a:cubicBezTo>
                        <a:pt x="0" y="688"/>
                        <a:pt x="57" y="747"/>
                        <a:pt x="114" y="747"/>
                      </a:cubicBezTo>
                      <a:cubicBezTo>
                        <a:pt x="139" y="747"/>
                        <a:pt x="164" y="736"/>
                        <a:pt x="181" y="709"/>
                      </a:cubicBezTo>
                      <a:cubicBezTo>
                        <a:pt x="302" y="514"/>
                        <a:pt x="423" y="317"/>
                        <a:pt x="544" y="123"/>
                      </a:cubicBezTo>
                      <a:cubicBezTo>
                        <a:pt x="583" y="60"/>
                        <a:pt x="526" y="1"/>
                        <a:pt x="46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28"/>
                <p:cNvSpPr/>
                <p:nvPr/>
              </p:nvSpPr>
              <p:spPr>
                <a:xfrm>
                  <a:off x="7014992" y="3836592"/>
                  <a:ext cx="72376" cy="31765"/>
                </a:xfrm>
                <a:custGeom>
                  <a:avLst/>
                  <a:gdLst/>
                  <a:ahLst/>
                  <a:cxnLst/>
                  <a:rect l="l" t="t" r="r" b="b"/>
                  <a:pathLst>
                    <a:path w="900" h="395" extrusionOk="0">
                      <a:moveTo>
                        <a:pt x="794" y="1"/>
                      </a:moveTo>
                      <a:cubicBezTo>
                        <a:pt x="786" y="1"/>
                        <a:pt x="777" y="2"/>
                        <a:pt x="767" y="6"/>
                      </a:cubicBezTo>
                      <a:cubicBezTo>
                        <a:pt x="541" y="81"/>
                        <a:pt x="316" y="154"/>
                        <a:pt x="92" y="231"/>
                      </a:cubicBezTo>
                      <a:cubicBezTo>
                        <a:pt x="1" y="262"/>
                        <a:pt x="28" y="395"/>
                        <a:pt x="109" y="395"/>
                      </a:cubicBezTo>
                      <a:cubicBezTo>
                        <a:pt x="117" y="395"/>
                        <a:pt x="127" y="393"/>
                        <a:pt x="136" y="390"/>
                      </a:cubicBezTo>
                      <a:cubicBezTo>
                        <a:pt x="362" y="314"/>
                        <a:pt x="586" y="238"/>
                        <a:pt x="812" y="164"/>
                      </a:cubicBezTo>
                      <a:cubicBezTo>
                        <a:pt x="900" y="134"/>
                        <a:pt x="874" y="1"/>
                        <a:pt x="79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83" name="Google Shape;283;p28"/>
            <p:cNvGrpSpPr/>
            <p:nvPr/>
          </p:nvGrpSpPr>
          <p:grpSpPr>
            <a:xfrm rot="-405096">
              <a:off x="1495315" y="856978"/>
              <a:ext cx="431383" cy="216310"/>
              <a:chOff x="2724150" y="1796250"/>
              <a:chExt cx="1630723" cy="817701"/>
            </a:xfrm>
          </p:grpSpPr>
          <p:sp>
            <p:nvSpPr>
              <p:cNvPr id="284" name="Google Shape;284;p28"/>
              <p:cNvSpPr/>
              <p:nvPr/>
            </p:nvSpPr>
            <p:spPr>
              <a:xfrm>
                <a:off x="2724150" y="2101477"/>
                <a:ext cx="200916" cy="506694"/>
              </a:xfrm>
              <a:custGeom>
                <a:avLst/>
                <a:gdLst/>
                <a:ahLst/>
                <a:cxnLst/>
                <a:rect l="l" t="t" r="r" b="b"/>
                <a:pathLst>
                  <a:path w="730" h="1841" extrusionOk="0">
                    <a:moveTo>
                      <a:pt x="50" y="1"/>
                    </a:moveTo>
                    <a:cubicBezTo>
                      <a:pt x="26" y="1"/>
                      <a:pt x="1" y="21"/>
                      <a:pt x="9" y="52"/>
                    </a:cubicBezTo>
                    <a:cubicBezTo>
                      <a:pt x="151" y="672"/>
                      <a:pt x="373" y="1244"/>
                      <a:pt x="644" y="1819"/>
                    </a:cubicBezTo>
                    <a:cubicBezTo>
                      <a:pt x="650" y="1834"/>
                      <a:pt x="662" y="1841"/>
                      <a:pt x="674" y="1841"/>
                    </a:cubicBezTo>
                    <a:cubicBezTo>
                      <a:pt x="700" y="1841"/>
                      <a:pt x="729" y="1811"/>
                      <a:pt x="713" y="1778"/>
                    </a:cubicBezTo>
                    <a:cubicBezTo>
                      <a:pt x="446" y="1205"/>
                      <a:pt x="228" y="644"/>
                      <a:pt x="89" y="31"/>
                    </a:cubicBezTo>
                    <a:cubicBezTo>
                      <a:pt x="83" y="10"/>
                      <a:pt x="67" y="1"/>
                      <a:pt x="5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28"/>
              <p:cNvSpPr/>
              <p:nvPr/>
            </p:nvSpPr>
            <p:spPr>
              <a:xfrm>
                <a:off x="2899745" y="1796800"/>
                <a:ext cx="188531" cy="817150"/>
              </a:xfrm>
              <a:custGeom>
                <a:avLst/>
                <a:gdLst/>
                <a:ahLst/>
                <a:cxnLst/>
                <a:rect l="l" t="t" r="r" b="b"/>
                <a:pathLst>
                  <a:path w="685" h="2969" extrusionOk="0">
                    <a:moveTo>
                      <a:pt x="632" y="1"/>
                    </a:moveTo>
                    <a:cubicBezTo>
                      <a:pt x="617" y="1"/>
                      <a:pt x="602" y="9"/>
                      <a:pt x="598" y="30"/>
                    </a:cubicBezTo>
                    <a:cubicBezTo>
                      <a:pt x="459" y="1003"/>
                      <a:pt x="262" y="1967"/>
                      <a:pt x="9" y="2915"/>
                    </a:cubicBezTo>
                    <a:cubicBezTo>
                      <a:pt x="0" y="2947"/>
                      <a:pt x="27" y="2969"/>
                      <a:pt x="52" y="2969"/>
                    </a:cubicBezTo>
                    <a:cubicBezTo>
                      <a:pt x="68" y="2969"/>
                      <a:pt x="83" y="2960"/>
                      <a:pt x="89" y="2940"/>
                    </a:cubicBezTo>
                    <a:cubicBezTo>
                      <a:pt x="345" y="1987"/>
                      <a:pt x="539" y="1028"/>
                      <a:pt x="681" y="54"/>
                    </a:cubicBezTo>
                    <a:cubicBezTo>
                      <a:pt x="685" y="22"/>
                      <a:pt x="657" y="1"/>
                      <a:pt x="63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8"/>
              <p:cNvSpPr/>
              <p:nvPr/>
            </p:nvSpPr>
            <p:spPr>
              <a:xfrm>
                <a:off x="3061304" y="1796250"/>
                <a:ext cx="1293569" cy="46238"/>
              </a:xfrm>
              <a:custGeom>
                <a:avLst/>
                <a:gdLst/>
                <a:ahLst/>
                <a:cxnLst/>
                <a:rect l="l" t="t" r="r" b="b"/>
                <a:pathLst>
                  <a:path w="4700" h="168" extrusionOk="0">
                    <a:moveTo>
                      <a:pt x="49" y="0"/>
                    </a:moveTo>
                    <a:cubicBezTo>
                      <a:pt x="1" y="0"/>
                      <a:pt x="2" y="80"/>
                      <a:pt x="52" y="83"/>
                    </a:cubicBezTo>
                    <a:cubicBezTo>
                      <a:pt x="796" y="141"/>
                      <a:pt x="1544" y="168"/>
                      <a:pt x="2293" y="168"/>
                    </a:cubicBezTo>
                    <a:cubicBezTo>
                      <a:pt x="3078" y="168"/>
                      <a:pt x="3863" y="138"/>
                      <a:pt x="4643" y="83"/>
                    </a:cubicBezTo>
                    <a:cubicBezTo>
                      <a:pt x="4698" y="80"/>
                      <a:pt x="4699" y="0"/>
                      <a:pt x="4647" y="0"/>
                    </a:cubicBezTo>
                    <a:cubicBezTo>
                      <a:pt x="4646" y="0"/>
                      <a:pt x="4644" y="0"/>
                      <a:pt x="4643" y="0"/>
                    </a:cubicBezTo>
                    <a:cubicBezTo>
                      <a:pt x="3863" y="55"/>
                      <a:pt x="3078" y="85"/>
                      <a:pt x="2293" y="85"/>
                    </a:cubicBezTo>
                    <a:cubicBezTo>
                      <a:pt x="1544" y="85"/>
                      <a:pt x="796" y="58"/>
                      <a:pt x="52" y="0"/>
                    </a:cubicBezTo>
                    <a:cubicBezTo>
                      <a:pt x="51" y="0"/>
                      <a:pt x="50" y="0"/>
                      <a:pt x="49"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28"/>
              <p:cNvSpPr/>
              <p:nvPr/>
            </p:nvSpPr>
            <p:spPr>
              <a:xfrm>
                <a:off x="3348367" y="2069000"/>
                <a:ext cx="53669" cy="487978"/>
              </a:xfrm>
              <a:custGeom>
                <a:avLst/>
                <a:gdLst/>
                <a:ahLst/>
                <a:cxnLst/>
                <a:rect l="l" t="t" r="r" b="b"/>
                <a:pathLst>
                  <a:path w="195" h="1773" extrusionOk="0">
                    <a:moveTo>
                      <a:pt x="70" y="1"/>
                    </a:moveTo>
                    <a:cubicBezTo>
                      <a:pt x="12" y="1"/>
                      <a:pt x="4" y="138"/>
                      <a:pt x="4" y="839"/>
                    </a:cubicBezTo>
                    <a:cubicBezTo>
                      <a:pt x="1" y="1448"/>
                      <a:pt x="11" y="1691"/>
                      <a:pt x="42" y="1747"/>
                    </a:cubicBezTo>
                    <a:cubicBezTo>
                      <a:pt x="52" y="1764"/>
                      <a:pt x="65" y="1773"/>
                      <a:pt x="82" y="1773"/>
                    </a:cubicBezTo>
                    <a:cubicBezTo>
                      <a:pt x="96" y="1773"/>
                      <a:pt x="112" y="1767"/>
                      <a:pt x="132" y="1757"/>
                    </a:cubicBezTo>
                    <a:cubicBezTo>
                      <a:pt x="188" y="1736"/>
                      <a:pt x="194" y="1691"/>
                      <a:pt x="184" y="1483"/>
                    </a:cubicBezTo>
                    <a:cubicBezTo>
                      <a:pt x="164" y="1002"/>
                      <a:pt x="156" y="714"/>
                      <a:pt x="156" y="416"/>
                    </a:cubicBezTo>
                    <a:cubicBezTo>
                      <a:pt x="156" y="73"/>
                      <a:pt x="146" y="21"/>
                      <a:pt x="87" y="4"/>
                    </a:cubicBezTo>
                    <a:cubicBezTo>
                      <a:pt x="81" y="2"/>
                      <a:pt x="75" y="1"/>
                      <a:pt x="7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28"/>
              <p:cNvSpPr/>
              <p:nvPr/>
            </p:nvSpPr>
            <p:spPr>
              <a:xfrm>
                <a:off x="3492311" y="2058542"/>
                <a:ext cx="243301" cy="502290"/>
              </a:xfrm>
              <a:custGeom>
                <a:avLst/>
                <a:gdLst/>
                <a:ahLst/>
                <a:cxnLst/>
                <a:rect l="l" t="t" r="r" b="b"/>
                <a:pathLst>
                  <a:path w="884" h="1825" extrusionOk="0">
                    <a:moveTo>
                      <a:pt x="519" y="1"/>
                    </a:moveTo>
                    <a:cubicBezTo>
                      <a:pt x="506" y="1"/>
                      <a:pt x="491" y="2"/>
                      <a:pt x="472" y="4"/>
                    </a:cubicBezTo>
                    <a:cubicBezTo>
                      <a:pt x="295" y="21"/>
                      <a:pt x="208" y="125"/>
                      <a:pt x="198" y="336"/>
                    </a:cubicBezTo>
                    <a:cubicBezTo>
                      <a:pt x="187" y="483"/>
                      <a:pt x="213" y="565"/>
                      <a:pt x="266" y="565"/>
                    </a:cubicBezTo>
                    <a:cubicBezTo>
                      <a:pt x="277" y="565"/>
                      <a:pt x="289" y="562"/>
                      <a:pt x="302" y="555"/>
                    </a:cubicBezTo>
                    <a:cubicBezTo>
                      <a:pt x="322" y="544"/>
                      <a:pt x="333" y="530"/>
                      <a:pt x="333" y="513"/>
                    </a:cubicBezTo>
                    <a:cubicBezTo>
                      <a:pt x="330" y="499"/>
                      <a:pt x="327" y="447"/>
                      <a:pt x="327" y="395"/>
                    </a:cubicBezTo>
                    <a:cubicBezTo>
                      <a:pt x="322" y="322"/>
                      <a:pt x="330" y="295"/>
                      <a:pt x="354" y="243"/>
                    </a:cubicBezTo>
                    <a:cubicBezTo>
                      <a:pt x="378" y="191"/>
                      <a:pt x="396" y="176"/>
                      <a:pt x="437" y="163"/>
                    </a:cubicBezTo>
                    <a:cubicBezTo>
                      <a:pt x="458" y="156"/>
                      <a:pt x="479" y="152"/>
                      <a:pt x="498" y="152"/>
                    </a:cubicBezTo>
                    <a:cubicBezTo>
                      <a:pt x="582" y="152"/>
                      <a:pt x="654" y="213"/>
                      <a:pt x="676" y="309"/>
                    </a:cubicBezTo>
                    <a:cubicBezTo>
                      <a:pt x="711" y="468"/>
                      <a:pt x="683" y="576"/>
                      <a:pt x="527" y="877"/>
                    </a:cubicBezTo>
                    <a:cubicBezTo>
                      <a:pt x="402" y="1133"/>
                      <a:pt x="288" y="1327"/>
                      <a:pt x="139" y="1556"/>
                    </a:cubicBezTo>
                    <a:cubicBezTo>
                      <a:pt x="28" y="1729"/>
                      <a:pt x="1" y="1788"/>
                      <a:pt x="28" y="1815"/>
                    </a:cubicBezTo>
                    <a:cubicBezTo>
                      <a:pt x="33" y="1821"/>
                      <a:pt x="52" y="1824"/>
                      <a:pt x="76" y="1824"/>
                    </a:cubicBezTo>
                    <a:cubicBezTo>
                      <a:pt x="110" y="1824"/>
                      <a:pt x="153" y="1819"/>
                      <a:pt x="181" y="1809"/>
                    </a:cubicBezTo>
                    <a:cubicBezTo>
                      <a:pt x="243" y="1792"/>
                      <a:pt x="356" y="1782"/>
                      <a:pt x="473" y="1782"/>
                    </a:cubicBezTo>
                    <a:cubicBezTo>
                      <a:pt x="524" y="1782"/>
                      <a:pt x="576" y="1784"/>
                      <a:pt x="624" y="1788"/>
                    </a:cubicBezTo>
                    <a:cubicBezTo>
                      <a:pt x="679" y="1793"/>
                      <a:pt x="721" y="1795"/>
                      <a:pt x="754" y="1795"/>
                    </a:cubicBezTo>
                    <a:cubicBezTo>
                      <a:pt x="825" y="1795"/>
                      <a:pt x="852" y="1784"/>
                      <a:pt x="863" y="1761"/>
                    </a:cubicBezTo>
                    <a:cubicBezTo>
                      <a:pt x="884" y="1726"/>
                      <a:pt x="842" y="1684"/>
                      <a:pt x="766" y="1657"/>
                    </a:cubicBezTo>
                    <a:cubicBezTo>
                      <a:pt x="716" y="1639"/>
                      <a:pt x="597" y="1629"/>
                      <a:pt x="488" y="1629"/>
                    </a:cubicBezTo>
                    <a:cubicBezTo>
                      <a:pt x="439" y="1629"/>
                      <a:pt x="392" y="1631"/>
                      <a:pt x="354" y="1636"/>
                    </a:cubicBezTo>
                    <a:cubicBezTo>
                      <a:pt x="306" y="1643"/>
                      <a:pt x="260" y="1646"/>
                      <a:pt x="257" y="1646"/>
                    </a:cubicBezTo>
                    <a:cubicBezTo>
                      <a:pt x="257" y="1643"/>
                      <a:pt x="281" y="1604"/>
                      <a:pt x="399" y="1421"/>
                    </a:cubicBezTo>
                    <a:cubicBezTo>
                      <a:pt x="482" y="1292"/>
                      <a:pt x="725" y="811"/>
                      <a:pt x="784" y="662"/>
                    </a:cubicBezTo>
                    <a:cubicBezTo>
                      <a:pt x="829" y="558"/>
                      <a:pt x="832" y="544"/>
                      <a:pt x="832" y="416"/>
                    </a:cubicBezTo>
                    <a:cubicBezTo>
                      <a:pt x="832" y="339"/>
                      <a:pt x="821" y="256"/>
                      <a:pt x="815" y="226"/>
                    </a:cubicBezTo>
                    <a:cubicBezTo>
                      <a:pt x="794" y="152"/>
                      <a:pt x="725" y="83"/>
                      <a:pt x="631" y="35"/>
                    </a:cubicBezTo>
                    <a:cubicBezTo>
                      <a:pt x="580" y="9"/>
                      <a:pt x="557" y="1"/>
                      <a:pt x="519"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28"/>
              <p:cNvSpPr/>
              <p:nvPr/>
            </p:nvSpPr>
            <p:spPr>
              <a:xfrm>
                <a:off x="3806896" y="2060193"/>
                <a:ext cx="287338" cy="510822"/>
              </a:xfrm>
              <a:custGeom>
                <a:avLst/>
                <a:gdLst/>
                <a:ahLst/>
                <a:cxnLst/>
                <a:rect l="l" t="t" r="r" b="b"/>
                <a:pathLst>
                  <a:path w="1044" h="1856" extrusionOk="0">
                    <a:moveTo>
                      <a:pt x="673" y="0"/>
                    </a:moveTo>
                    <a:cubicBezTo>
                      <a:pt x="607" y="0"/>
                      <a:pt x="522" y="4"/>
                      <a:pt x="420" y="12"/>
                    </a:cubicBezTo>
                    <a:cubicBezTo>
                      <a:pt x="230" y="22"/>
                      <a:pt x="191" y="36"/>
                      <a:pt x="191" y="87"/>
                    </a:cubicBezTo>
                    <a:cubicBezTo>
                      <a:pt x="191" y="116"/>
                      <a:pt x="202" y="126"/>
                      <a:pt x="244" y="143"/>
                    </a:cubicBezTo>
                    <a:cubicBezTo>
                      <a:pt x="281" y="160"/>
                      <a:pt x="324" y="168"/>
                      <a:pt x="392" y="168"/>
                    </a:cubicBezTo>
                    <a:cubicBezTo>
                      <a:pt x="437" y="168"/>
                      <a:pt x="493" y="164"/>
                      <a:pt x="566" y="157"/>
                    </a:cubicBezTo>
                    <a:cubicBezTo>
                      <a:pt x="618" y="149"/>
                      <a:pt x="670" y="145"/>
                      <a:pt x="699" y="145"/>
                    </a:cubicBezTo>
                    <a:cubicBezTo>
                      <a:pt x="708" y="145"/>
                      <a:pt x="715" y="146"/>
                      <a:pt x="718" y="146"/>
                    </a:cubicBezTo>
                    <a:cubicBezTo>
                      <a:pt x="764" y="157"/>
                      <a:pt x="756" y="202"/>
                      <a:pt x="708" y="274"/>
                    </a:cubicBezTo>
                    <a:cubicBezTo>
                      <a:pt x="684" y="306"/>
                      <a:pt x="639" y="372"/>
                      <a:pt x="607" y="424"/>
                    </a:cubicBezTo>
                    <a:cubicBezTo>
                      <a:pt x="572" y="469"/>
                      <a:pt x="503" y="565"/>
                      <a:pt x="448" y="639"/>
                    </a:cubicBezTo>
                    <a:cubicBezTo>
                      <a:pt x="351" y="767"/>
                      <a:pt x="334" y="815"/>
                      <a:pt x="375" y="836"/>
                    </a:cubicBezTo>
                    <a:cubicBezTo>
                      <a:pt x="385" y="843"/>
                      <a:pt x="455" y="850"/>
                      <a:pt x="527" y="853"/>
                    </a:cubicBezTo>
                    <a:cubicBezTo>
                      <a:pt x="680" y="861"/>
                      <a:pt x="743" y="881"/>
                      <a:pt x="794" y="933"/>
                    </a:cubicBezTo>
                    <a:cubicBezTo>
                      <a:pt x="853" y="995"/>
                      <a:pt x="877" y="1082"/>
                      <a:pt x="877" y="1235"/>
                    </a:cubicBezTo>
                    <a:cubicBezTo>
                      <a:pt x="877" y="1394"/>
                      <a:pt x="857" y="1449"/>
                      <a:pt x="756" y="1557"/>
                    </a:cubicBezTo>
                    <a:cubicBezTo>
                      <a:pt x="676" y="1643"/>
                      <a:pt x="580" y="1696"/>
                      <a:pt x="486" y="1702"/>
                    </a:cubicBezTo>
                    <a:cubicBezTo>
                      <a:pt x="469" y="1704"/>
                      <a:pt x="456" y="1705"/>
                      <a:pt x="444" y="1705"/>
                    </a:cubicBezTo>
                    <a:cubicBezTo>
                      <a:pt x="412" y="1705"/>
                      <a:pt x="390" y="1698"/>
                      <a:pt x="348" y="1678"/>
                    </a:cubicBezTo>
                    <a:cubicBezTo>
                      <a:pt x="260" y="1633"/>
                      <a:pt x="212" y="1574"/>
                      <a:pt x="177" y="1470"/>
                    </a:cubicBezTo>
                    <a:cubicBezTo>
                      <a:pt x="150" y="1390"/>
                      <a:pt x="108" y="1331"/>
                      <a:pt x="77" y="1331"/>
                    </a:cubicBezTo>
                    <a:cubicBezTo>
                      <a:pt x="67" y="1331"/>
                      <a:pt x="49" y="1342"/>
                      <a:pt x="36" y="1352"/>
                    </a:cubicBezTo>
                    <a:cubicBezTo>
                      <a:pt x="1" y="1376"/>
                      <a:pt x="4" y="1484"/>
                      <a:pt x="43" y="1560"/>
                    </a:cubicBezTo>
                    <a:cubicBezTo>
                      <a:pt x="102" y="1681"/>
                      <a:pt x="257" y="1813"/>
                      <a:pt x="385" y="1844"/>
                    </a:cubicBezTo>
                    <a:cubicBezTo>
                      <a:pt x="418" y="1852"/>
                      <a:pt x="451" y="1856"/>
                      <a:pt x="484" y="1856"/>
                    </a:cubicBezTo>
                    <a:cubicBezTo>
                      <a:pt x="679" y="1856"/>
                      <a:pt x="874" y="1729"/>
                      <a:pt x="975" y="1522"/>
                    </a:cubicBezTo>
                    <a:cubicBezTo>
                      <a:pt x="1026" y="1422"/>
                      <a:pt x="1026" y="1415"/>
                      <a:pt x="1034" y="1276"/>
                    </a:cubicBezTo>
                    <a:cubicBezTo>
                      <a:pt x="1044" y="933"/>
                      <a:pt x="933" y="749"/>
                      <a:pt x="676" y="690"/>
                    </a:cubicBezTo>
                    <a:cubicBezTo>
                      <a:pt x="642" y="684"/>
                      <a:pt x="614" y="669"/>
                      <a:pt x="614" y="666"/>
                    </a:cubicBezTo>
                    <a:cubicBezTo>
                      <a:pt x="614" y="663"/>
                      <a:pt x="670" y="586"/>
                      <a:pt x="735" y="496"/>
                    </a:cubicBezTo>
                    <a:cubicBezTo>
                      <a:pt x="805" y="410"/>
                      <a:pt x="871" y="313"/>
                      <a:pt x="881" y="285"/>
                    </a:cubicBezTo>
                    <a:cubicBezTo>
                      <a:pt x="922" y="185"/>
                      <a:pt x="898" y="53"/>
                      <a:pt x="833" y="18"/>
                    </a:cubicBezTo>
                    <a:cubicBezTo>
                      <a:pt x="813" y="7"/>
                      <a:pt x="759" y="0"/>
                      <a:pt x="673"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0" name="Google Shape;290;p28"/>
            <p:cNvGrpSpPr/>
            <p:nvPr/>
          </p:nvGrpSpPr>
          <p:grpSpPr>
            <a:xfrm>
              <a:off x="8125463" y="4298775"/>
              <a:ext cx="261775" cy="114725"/>
              <a:chOff x="8125463" y="4298775"/>
              <a:chExt cx="261775" cy="114725"/>
            </a:xfrm>
          </p:grpSpPr>
          <p:sp>
            <p:nvSpPr>
              <p:cNvPr id="291" name="Google Shape;291;p28"/>
              <p:cNvSpPr/>
              <p:nvPr/>
            </p:nvSpPr>
            <p:spPr>
              <a:xfrm>
                <a:off x="8221688" y="4322700"/>
                <a:ext cx="66650" cy="80400"/>
              </a:xfrm>
              <a:custGeom>
                <a:avLst/>
                <a:gdLst/>
                <a:ahLst/>
                <a:cxnLst/>
                <a:rect l="l" t="t" r="r" b="b"/>
                <a:pathLst>
                  <a:path w="2666" h="3216" extrusionOk="0">
                    <a:moveTo>
                      <a:pt x="2526" y="2703"/>
                    </a:moveTo>
                    <a:cubicBezTo>
                      <a:pt x="2492" y="2668"/>
                      <a:pt x="2443" y="2640"/>
                      <a:pt x="2412" y="2606"/>
                    </a:cubicBezTo>
                    <a:cubicBezTo>
                      <a:pt x="2128" y="2298"/>
                      <a:pt x="1889" y="1961"/>
                      <a:pt x="1632" y="1601"/>
                    </a:cubicBezTo>
                    <a:cubicBezTo>
                      <a:pt x="1858" y="1238"/>
                      <a:pt x="2080" y="888"/>
                      <a:pt x="2298" y="534"/>
                    </a:cubicBezTo>
                    <a:cubicBezTo>
                      <a:pt x="2360" y="437"/>
                      <a:pt x="2436" y="344"/>
                      <a:pt x="2478" y="236"/>
                    </a:cubicBezTo>
                    <a:cubicBezTo>
                      <a:pt x="2499" y="191"/>
                      <a:pt x="2475" y="87"/>
                      <a:pt x="2436" y="63"/>
                    </a:cubicBezTo>
                    <a:cubicBezTo>
                      <a:pt x="2374" y="24"/>
                      <a:pt x="2284" y="21"/>
                      <a:pt x="2204" y="28"/>
                    </a:cubicBezTo>
                    <a:cubicBezTo>
                      <a:pt x="2163" y="32"/>
                      <a:pt x="2114" y="73"/>
                      <a:pt x="2083" y="111"/>
                    </a:cubicBezTo>
                    <a:cubicBezTo>
                      <a:pt x="1872" y="350"/>
                      <a:pt x="1664" y="589"/>
                      <a:pt x="1456" y="832"/>
                    </a:cubicBezTo>
                    <a:cubicBezTo>
                      <a:pt x="1383" y="918"/>
                      <a:pt x="1314" y="1009"/>
                      <a:pt x="1213" y="1130"/>
                    </a:cubicBezTo>
                    <a:cubicBezTo>
                      <a:pt x="1047" y="918"/>
                      <a:pt x="901" y="739"/>
                      <a:pt x="759" y="558"/>
                    </a:cubicBezTo>
                    <a:cubicBezTo>
                      <a:pt x="645" y="413"/>
                      <a:pt x="541" y="261"/>
                      <a:pt x="427" y="118"/>
                    </a:cubicBezTo>
                    <a:cubicBezTo>
                      <a:pt x="358" y="32"/>
                      <a:pt x="257" y="0"/>
                      <a:pt x="150" y="45"/>
                    </a:cubicBezTo>
                    <a:cubicBezTo>
                      <a:pt x="42" y="90"/>
                      <a:pt x="1" y="191"/>
                      <a:pt x="28" y="291"/>
                    </a:cubicBezTo>
                    <a:cubicBezTo>
                      <a:pt x="70" y="434"/>
                      <a:pt x="122" y="576"/>
                      <a:pt x="198" y="700"/>
                    </a:cubicBezTo>
                    <a:cubicBezTo>
                      <a:pt x="399" y="1026"/>
                      <a:pt x="617" y="1345"/>
                      <a:pt x="839" y="1681"/>
                    </a:cubicBezTo>
                    <a:cubicBezTo>
                      <a:pt x="721" y="1851"/>
                      <a:pt x="565" y="2013"/>
                      <a:pt x="486" y="2204"/>
                    </a:cubicBezTo>
                    <a:cubicBezTo>
                      <a:pt x="402" y="2398"/>
                      <a:pt x="399" y="2620"/>
                      <a:pt x="358" y="2831"/>
                    </a:cubicBezTo>
                    <a:cubicBezTo>
                      <a:pt x="351" y="2880"/>
                      <a:pt x="337" y="2928"/>
                      <a:pt x="330" y="2976"/>
                    </a:cubicBezTo>
                    <a:cubicBezTo>
                      <a:pt x="330" y="3008"/>
                      <a:pt x="326" y="3050"/>
                      <a:pt x="343" y="3070"/>
                    </a:cubicBezTo>
                    <a:cubicBezTo>
                      <a:pt x="382" y="3122"/>
                      <a:pt x="427" y="3184"/>
                      <a:pt x="479" y="3202"/>
                    </a:cubicBezTo>
                    <a:cubicBezTo>
                      <a:pt x="534" y="3216"/>
                      <a:pt x="614" y="3195"/>
                      <a:pt x="669" y="3167"/>
                    </a:cubicBezTo>
                    <a:cubicBezTo>
                      <a:pt x="708" y="3150"/>
                      <a:pt x="728" y="3091"/>
                      <a:pt x="759" y="3053"/>
                    </a:cubicBezTo>
                    <a:cubicBezTo>
                      <a:pt x="943" y="2807"/>
                      <a:pt x="1127" y="2557"/>
                      <a:pt x="1310" y="2308"/>
                    </a:cubicBezTo>
                    <a:cubicBezTo>
                      <a:pt x="1615" y="2522"/>
                      <a:pt x="1910" y="2693"/>
                      <a:pt x="2121" y="2959"/>
                    </a:cubicBezTo>
                    <a:cubicBezTo>
                      <a:pt x="2152" y="2997"/>
                      <a:pt x="2201" y="3021"/>
                      <a:pt x="2243" y="3050"/>
                    </a:cubicBezTo>
                    <a:cubicBezTo>
                      <a:pt x="2357" y="3125"/>
                      <a:pt x="2492" y="3125"/>
                      <a:pt x="2571" y="3053"/>
                    </a:cubicBezTo>
                    <a:cubicBezTo>
                      <a:pt x="2665" y="2970"/>
                      <a:pt x="2648" y="2828"/>
                      <a:pt x="2526" y="270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28"/>
              <p:cNvSpPr/>
              <p:nvPr/>
            </p:nvSpPr>
            <p:spPr>
              <a:xfrm>
                <a:off x="8125463" y="4298775"/>
                <a:ext cx="69925" cy="96625"/>
              </a:xfrm>
              <a:custGeom>
                <a:avLst/>
                <a:gdLst/>
                <a:ahLst/>
                <a:cxnLst/>
                <a:rect l="l" t="t" r="r" b="b"/>
                <a:pathLst>
                  <a:path w="2797" h="3865" extrusionOk="0">
                    <a:moveTo>
                      <a:pt x="2616" y="1955"/>
                    </a:moveTo>
                    <a:cubicBezTo>
                      <a:pt x="2533" y="1931"/>
                      <a:pt x="2449" y="1914"/>
                      <a:pt x="2366" y="1893"/>
                    </a:cubicBezTo>
                    <a:cubicBezTo>
                      <a:pt x="2138" y="1830"/>
                      <a:pt x="1906" y="1779"/>
                      <a:pt x="1698" y="1675"/>
                    </a:cubicBezTo>
                    <a:cubicBezTo>
                      <a:pt x="1629" y="1498"/>
                      <a:pt x="1664" y="1335"/>
                      <a:pt x="1670" y="1169"/>
                    </a:cubicBezTo>
                    <a:cubicBezTo>
                      <a:pt x="1680" y="888"/>
                      <a:pt x="1698" y="607"/>
                      <a:pt x="1698" y="327"/>
                    </a:cubicBezTo>
                    <a:cubicBezTo>
                      <a:pt x="1698" y="250"/>
                      <a:pt x="1667" y="171"/>
                      <a:pt x="1635" y="95"/>
                    </a:cubicBezTo>
                    <a:cubicBezTo>
                      <a:pt x="1608" y="22"/>
                      <a:pt x="1466" y="1"/>
                      <a:pt x="1421" y="60"/>
                    </a:cubicBezTo>
                    <a:cubicBezTo>
                      <a:pt x="1379" y="112"/>
                      <a:pt x="1338" y="171"/>
                      <a:pt x="1324" y="230"/>
                    </a:cubicBezTo>
                    <a:cubicBezTo>
                      <a:pt x="1264" y="486"/>
                      <a:pt x="1223" y="749"/>
                      <a:pt x="1161" y="1006"/>
                    </a:cubicBezTo>
                    <a:cubicBezTo>
                      <a:pt x="1116" y="1210"/>
                      <a:pt x="1140" y="1432"/>
                      <a:pt x="1043" y="1623"/>
                    </a:cubicBezTo>
                    <a:cubicBezTo>
                      <a:pt x="970" y="1640"/>
                      <a:pt x="919" y="1667"/>
                      <a:pt x="874" y="1657"/>
                    </a:cubicBezTo>
                    <a:cubicBezTo>
                      <a:pt x="541" y="1592"/>
                      <a:pt x="333" y="1800"/>
                      <a:pt x="114" y="1983"/>
                    </a:cubicBezTo>
                    <a:cubicBezTo>
                      <a:pt x="1" y="2080"/>
                      <a:pt x="38" y="2260"/>
                      <a:pt x="180" y="2302"/>
                    </a:cubicBezTo>
                    <a:cubicBezTo>
                      <a:pt x="295" y="2336"/>
                      <a:pt x="416" y="2347"/>
                      <a:pt x="534" y="2361"/>
                    </a:cubicBezTo>
                    <a:cubicBezTo>
                      <a:pt x="666" y="2374"/>
                      <a:pt x="797" y="2382"/>
                      <a:pt x="963" y="2395"/>
                    </a:cubicBezTo>
                    <a:cubicBezTo>
                      <a:pt x="946" y="2569"/>
                      <a:pt x="925" y="2710"/>
                      <a:pt x="919" y="2856"/>
                    </a:cubicBezTo>
                    <a:cubicBezTo>
                      <a:pt x="904" y="3119"/>
                      <a:pt x="890" y="3383"/>
                      <a:pt x="894" y="3646"/>
                    </a:cubicBezTo>
                    <a:cubicBezTo>
                      <a:pt x="898" y="3791"/>
                      <a:pt x="1047" y="3864"/>
                      <a:pt x="1199" y="3820"/>
                    </a:cubicBezTo>
                    <a:cubicBezTo>
                      <a:pt x="1324" y="3785"/>
                      <a:pt x="1414" y="3716"/>
                      <a:pt x="1442" y="3591"/>
                    </a:cubicBezTo>
                    <a:cubicBezTo>
                      <a:pt x="1469" y="3476"/>
                      <a:pt x="1472" y="3359"/>
                      <a:pt x="1504" y="3247"/>
                    </a:cubicBezTo>
                    <a:cubicBezTo>
                      <a:pt x="1587" y="2967"/>
                      <a:pt x="1570" y="2662"/>
                      <a:pt x="1694" y="2382"/>
                    </a:cubicBezTo>
                    <a:cubicBezTo>
                      <a:pt x="1812" y="2371"/>
                      <a:pt x="1913" y="2361"/>
                      <a:pt x="2013" y="2357"/>
                    </a:cubicBezTo>
                    <a:cubicBezTo>
                      <a:pt x="2204" y="2350"/>
                      <a:pt x="2391" y="2357"/>
                      <a:pt x="2582" y="2347"/>
                    </a:cubicBezTo>
                    <a:cubicBezTo>
                      <a:pt x="2692" y="2343"/>
                      <a:pt x="2779" y="2284"/>
                      <a:pt x="2786" y="2170"/>
                    </a:cubicBezTo>
                    <a:cubicBezTo>
                      <a:pt x="2796" y="2056"/>
                      <a:pt x="2727" y="1983"/>
                      <a:pt x="2616" y="1955"/>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28"/>
              <p:cNvSpPr/>
              <p:nvPr/>
            </p:nvSpPr>
            <p:spPr>
              <a:xfrm>
                <a:off x="8314463" y="4355600"/>
                <a:ext cx="72775" cy="18925"/>
              </a:xfrm>
              <a:custGeom>
                <a:avLst/>
                <a:gdLst/>
                <a:ahLst/>
                <a:cxnLst/>
                <a:rect l="l" t="t" r="r" b="b"/>
                <a:pathLst>
                  <a:path w="2911" h="757" extrusionOk="0">
                    <a:moveTo>
                      <a:pt x="2803" y="358"/>
                    </a:moveTo>
                    <a:cubicBezTo>
                      <a:pt x="2586" y="226"/>
                      <a:pt x="2353" y="122"/>
                      <a:pt x="2090" y="109"/>
                    </a:cubicBezTo>
                    <a:cubicBezTo>
                      <a:pt x="1594" y="80"/>
                      <a:pt x="1102" y="42"/>
                      <a:pt x="606" y="11"/>
                    </a:cubicBezTo>
                    <a:cubicBezTo>
                      <a:pt x="502" y="5"/>
                      <a:pt x="403" y="1"/>
                      <a:pt x="299" y="11"/>
                    </a:cubicBezTo>
                    <a:cubicBezTo>
                      <a:pt x="91" y="29"/>
                      <a:pt x="0" y="202"/>
                      <a:pt x="115" y="362"/>
                    </a:cubicBezTo>
                    <a:cubicBezTo>
                      <a:pt x="246" y="545"/>
                      <a:pt x="406" y="673"/>
                      <a:pt x="659" y="673"/>
                    </a:cubicBezTo>
                    <a:cubicBezTo>
                      <a:pt x="985" y="670"/>
                      <a:pt x="1310" y="697"/>
                      <a:pt x="1633" y="707"/>
                    </a:cubicBezTo>
                    <a:cubicBezTo>
                      <a:pt x="1871" y="725"/>
                      <a:pt x="2111" y="739"/>
                      <a:pt x="2349" y="749"/>
                    </a:cubicBezTo>
                    <a:cubicBezTo>
                      <a:pt x="2467" y="757"/>
                      <a:pt x="2589" y="757"/>
                      <a:pt x="2706" y="742"/>
                    </a:cubicBezTo>
                    <a:cubicBezTo>
                      <a:pt x="2818" y="732"/>
                      <a:pt x="2911" y="673"/>
                      <a:pt x="2907" y="562"/>
                    </a:cubicBezTo>
                    <a:cubicBezTo>
                      <a:pt x="2907" y="490"/>
                      <a:pt x="2862" y="392"/>
                      <a:pt x="2803" y="358"/>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28"/>
              <p:cNvSpPr/>
              <p:nvPr/>
            </p:nvSpPr>
            <p:spPr>
              <a:xfrm>
                <a:off x="8349538" y="4384300"/>
                <a:ext cx="25150" cy="29200"/>
              </a:xfrm>
              <a:custGeom>
                <a:avLst/>
                <a:gdLst/>
                <a:ahLst/>
                <a:cxnLst/>
                <a:rect l="l" t="t" r="r" b="b"/>
                <a:pathLst>
                  <a:path w="1006" h="1168" extrusionOk="0">
                    <a:moveTo>
                      <a:pt x="908" y="298"/>
                    </a:moveTo>
                    <a:cubicBezTo>
                      <a:pt x="884" y="242"/>
                      <a:pt x="829" y="187"/>
                      <a:pt x="773" y="159"/>
                    </a:cubicBezTo>
                    <a:cubicBezTo>
                      <a:pt x="441" y="0"/>
                      <a:pt x="108" y="90"/>
                      <a:pt x="32" y="464"/>
                    </a:cubicBezTo>
                    <a:cubicBezTo>
                      <a:pt x="18" y="530"/>
                      <a:pt x="11" y="592"/>
                      <a:pt x="4" y="627"/>
                    </a:cubicBezTo>
                    <a:cubicBezTo>
                      <a:pt x="1" y="890"/>
                      <a:pt x="84" y="1026"/>
                      <a:pt x="264" y="1088"/>
                    </a:cubicBezTo>
                    <a:cubicBezTo>
                      <a:pt x="500" y="1168"/>
                      <a:pt x="763" y="1115"/>
                      <a:pt x="860" y="952"/>
                    </a:cubicBezTo>
                    <a:cubicBezTo>
                      <a:pt x="985" y="749"/>
                      <a:pt x="1005" y="523"/>
                      <a:pt x="908" y="298"/>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28"/>
              <p:cNvSpPr/>
              <p:nvPr/>
            </p:nvSpPr>
            <p:spPr>
              <a:xfrm>
                <a:off x="8345713" y="4324525"/>
                <a:ext cx="23600" cy="17775"/>
              </a:xfrm>
              <a:custGeom>
                <a:avLst/>
                <a:gdLst/>
                <a:ahLst/>
                <a:cxnLst/>
                <a:rect l="l" t="t" r="r" b="b"/>
                <a:pathLst>
                  <a:path w="944" h="711" extrusionOk="0">
                    <a:moveTo>
                      <a:pt x="230" y="63"/>
                    </a:moveTo>
                    <a:cubicBezTo>
                      <a:pt x="95" y="111"/>
                      <a:pt x="15" y="225"/>
                      <a:pt x="8" y="367"/>
                    </a:cubicBezTo>
                    <a:cubicBezTo>
                      <a:pt x="1" y="495"/>
                      <a:pt x="91" y="583"/>
                      <a:pt x="205" y="627"/>
                    </a:cubicBezTo>
                    <a:cubicBezTo>
                      <a:pt x="313" y="672"/>
                      <a:pt x="431" y="690"/>
                      <a:pt x="493" y="707"/>
                    </a:cubicBezTo>
                    <a:cubicBezTo>
                      <a:pt x="712" y="711"/>
                      <a:pt x="837" y="645"/>
                      <a:pt x="888" y="537"/>
                    </a:cubicBezTo>
                    <a:cubicBezTo>
                      <a:pt x="944" y="412"/>
                      <a:pt x="891" y="236"/>
                      <a:pt x="760" y="142"/>
                    </a:cubicBezTo>
                    <a:cubicBezTo>
                      <a:pt x="600" y="25"/>
                      <a:pt x="417" y="0"/>
                      <a:pt x="230" y="6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6" name="Google Shape;296;p28"/>
            <p:cNvGrpSpPr/>
            <p:nvPr/>
          </p:nvGrpSpPr>
          <p:grpSpPr>
            <a:xfrm>
              <a:off x="1138950" y="3482175"/>
              <a:ext cx="841076" cy="618676"/>
              <a:chOff x="1138950" y="3482175"/>
              <a:chExt cx="841076" cy="618676"/>
            </a:xfrm>
          </p:grpSpPr>
          <p:sp>
            <p:nvSpPr>
              <p:cNvPr id="297" name="Google Shape;297;p28"/>
              <p:cNvSpPr/>
              <p:nvPr/>
            </p:nvSpPr>
            <p:spPr>
              <a:xfrm>
                <a:off x="1138950" y="3530630"/>
                <a:ext cx="91322" cy="167636"/>
              </a:xfrm>
              <a:custGeom>
                <a:avLst/>
                <a:gdLst/>
                <a:ahLst/>
                <a:cxnLst/>
                <a:rect l="l" t="t" r="r" b="b"/>
                <a:pathLst>
                  <a:path w="1210" h="2221" extrusionOk="0">
                    <a:moveTo>
                      <a:pt x="554" y="1"/>
                    </a:moveTo>
                    <a:cubicBezTo>
                      <a:pt x="468" y="18"/>
                      <a:pt x="395" y="63"/>
                      <a:pt x="333" y="132"/>
                    </a:cubicBezTo>
                    <a:cubicBezTo>
                      <a:pt x="250" y="222"/>
                      <a:pt x="215" y="309"/>
                      <a:pt x="204" y="433"/>
                    </a:cubicBezTo>
                    <a:cubicBezTo>
                      <a:pt x="177" y="729"/>
                      <a:pt x="253" y="867"/>
                      <a:pt x="578" y="1144"/>
                    </a:cubicBezTo>
                    <a:cubicBezTo>
                      <a:pt x="818" y="1352"/>
                      <a:pt x="925" y="1473"/>
                      <a:pt x="984" y="1615"/>
                    </a:cubicBezTo>
                    <a:cubicBezTo>
                      <a:pt x="1056" y="1789"/>
                      <a:pt x="1011" y="1914"/>
                      <a:pt x="845" y="2000"/>
                    </a:cubicBezTo>
                    <a:cubicBezTo>
                      <a:pt x="774" y="2039"/>
                      <a:pt x="698" y="2058"/>
                      <a:pt x="623" y="2058"/>
                    </a:cubicBezTo>
                    <a:cubicBezTo>
                      <a:pt x="494" y="2058"/>
                      <a:pt x="367" y="2002"/>
                      <a:pt x="271" y="1899"/>
                    </a:cubicBezTo>
                    <a:cubicBezTo>
                      <a:pt x="201" y="1820"/>
                      <a:pt x="162" y="1733"/>
                      <a:pt x="138" y="1612"/>
                    </a:cubicBezTo>
                    <a:cubicBezTo>
                      <a:pt x="128" y="1519"/>
                      <a:pt x="104" y="1473"/>
                      <a:pt x="73" y="1463"/>
                    </a:cubicBezTo>
                    <a:cubicBezTo>
                      <a:pt x="69" y="1462"/>
                      <a:pt x="65" y="1462"/>
                      <a:pt x="62" y="1462"/>
                    </a:cubicBezTo>
                    <a:cubicBezTo>
                      <a:pt x="21" y="1462"/>
                      <a:pt x="0" y="1521"/>
                      <a:pt x="0" y="1636"/>
                    </a:cubicBezTo>
                    <a:cubicBezTo>
                      <a:pt x="0" y="1924"/>
                      <a:pt x="167" y="2135"/>
                      <a:pt x="454" y="2205"/>
                    </a:cubicBezTo>
                    <a:cubicBezTo>
                      <a:pt x="494" y="2215"/>
                      <a:pt x="550" y="2221"/>
                      <a:pt x="608" y="2221"/>
                    </a:cubicBezTo>
                    <a:cubicBezTo>
                      <a:pt x="679" y="2221"/>
                      <a:pt x="752" y="2213"/>
                      <a:pt x="804" y="2197"/>
                    </a:cubicBezTo>
                    <a:cubicBezTo>
                      <a:pt x="1008" y="2142"/>
                      <a:pt x="1136" y="2017"/>
                      <a:pt x="1185" y="1830"/>
                    </a:cubicBezTo>
                    <a:cubicBezTo>
                      <a:pt x="1209" y="1722"/>
                      <a:pt x="1195" y="1608"/>
                      <a:pt x="1130" y="1473"/>
                    </a:cubicBezTo>
                    <a:cubicBezTo>
                      <a:pt x="1081" y="1376"/>
                      <a:pt x="922" y="1196"/>
                      <a:pt x="738" y="1047"/>
                    </a:cubicBezTo>
                    <a:cubicBezTo>
                      <a:pt x="402" y="770"/>
                      <a:pt x="312" y="590"/>
                      <a:pt x="405" y="361"/>
                    </a:cubicBezTo>
                    <a:cubicBezTo>
                      <a:pt x="433" y="285"/>
                      <a:pt x="506" y="205"/>
                      <a:pt x="562" y="181"/>
                    </a:cubicBezTo>
                    <a:cubicBezTo>
                      <a:pt x="587" y="168"/>
                      <a:pt x="619" y="162"/>
                      <a:pt x="651" y="162"/>
                    </a:cubicBezTo>
                    <a:cubicBezTo>
                      <a:pt x="692" y="162"/>
                      <a:pt x="735" y="172"/>
                      <a:pt x="770" y="191"/>
                    </a:cubicBezTo>
                    <a:cubicBezTo>
                      <a:pt x="842" y="225"/>
                      <a:pt x="911" y="295"/>
                      <a:pt x="922" y="340"/>
                    </a:cubicBezTo>
                    <a:cubicBezTo>
                      <a:pt x="931" y="383"/>
                      <a:pt x="964" y="424"/>
                      <a:pt x="998" y="424"/>
                    </a:cubicBezTo>
                    <a:cubicBezTo>
                      <a:pt x="999" y="424"/>
                      <a:pt x="1000" y="424"/>
                      <a:pt x="1002" y="423"/>
                    </a:cubicBezTo>
                    <a:cubicBezTo>
                      <a:pt x="1081" y="409"/>
                      <a:pt x="1053" y="230"/>
                      <a:pt x="952" y="129"/>
                    </a:cubicBezTo>
                    <a:cubicBezTo>
                      <a:pt x="873" y="56"/>
                      <a:pt x="738" y="1"/>
                      <a:pt x="61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28"/>
              <p:cNvSpPr/>
              <p:nvPr/>
            </p:nvSpPr>
            <p:spPr>
              <a:xfrm>
                <a:off x="1249292" y="3530630"/>
                <a:ext cx="103322" cy="165900"/>
              </a:xfrm>
              <a:custGeom>
                <a:avLst/>
                <a:gdLst/>
                <a:ahLst/>
                <a:cxnLst/>
                <a:rect l="l" t="t" r="r" b="b"/>
                <a:pathLst>
                  <a:path w="1369" h="2198" extrusionOk="0">
                    <a:moveTo>
                      <a:pt x="846" y="1"/>
                    </a:moveTo>
                    <a:cubicBezTo>
                      <a:pt x="149" y="1"/>
                      <a:pt x="14" y="8"/>
                      <a:pt x="10" y="80"/>
                    </a:cubicBezTo>
                    <a:cubicBezTo>
                      <a:pt x="0" y="150"/>
                      <a:pt x="63" y="167"/>
                      <a:pt x="319" y="174"/>
                    </a:cubicBezTo>
                    <a:lnTo>
                      <a:pt x="558" y="184"/>
                    </a:lnTo>
                    <a:lnTo>
                      <a:pt x="568" y="569"/>
                    </a:lnTo>
                    <a:cubicBezTo>
                      <a:pt x="571" y="783"/>
                      <a:pt x="582" y="1040"/>
                      <a:pt x="589" y="1151"/>
                    </a:cubicBezTo>
                    <a:cubicBezTo>
                      <a:pt x="592" y="1262"/>
                      <a:pt x="592" y="1529"/>
                      <a:pt x="592" y="1743"/>
                    </a:cubicBezTo>
                    <a:lnTo>
                      <a:pt x="592" y="2159"/>
                    </a:lnTo>
                    <a:cubicBezTo>
                      <a:pt x="592" y="2166"/>
                      <a:pt x="603" y="2180"/>
                      <a:pt x="617" y="2187"/>
                    </a:cubicBezTo>
                    <a:cubicBezTo>
                      <a:pt x="633" y="2194"/>
                      <a:pt x="650" y="2198"/>
                      <a:pt x="668" y="2198"/>
                    </a:cubicBezTo>
                    <a:cubicBezTo>
                      <a:pt x="692" y="2198"/>
                      <a:pt x="716" y="2191"/>
                      <a:pt x="728" y="2176"/>
                    </a:cubicBezTo>
                    <a:cubicBezTo>
                      <a:pt x="745" y="2156"/>
                      <a:pt x="745" y="2131"/>
                      <a:pt x="745" y="1733"/>
                    </a:cubicBezTo>
                    <a:cubicBezTo>
                      <a:pt x="745" y="1504"/>
                      <a:pt x="745" y="1065"/>
                      <a:pt x="738" y="759"/>
                    </a:cubicBezTo>
                    <a:cubicBezTo>
                      <a:pt x="731" y="409"/>
                      <a:pt x="734" y="198"/>
                      <a:pt x="742" y="198"/>
                    </a:cubicBezTo>
                    <a:cubicBezTo>
                      <a:pt x="745" y="195"/>
                      <a:pt x="870" y="188"/>
                      <a:pt x="1019" y="184"/>
                    </a:cubicBezTo>
                    <a:cubicBezTo>
                      <a:pt x="1317" y="174"/>
                      <a:pt x="1351" y="167"/>
                      <a:pt x="1351" y="84"/>
                    </a:cubicBezTo>
                    <a:cubicBezTo>
                      <a:pt x="1351" y="1"/>
                      <a:pt x="1369" y="1"/>
                      <a:pt x="105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28"/>
              <p:cNvSpPr/>
              <p:nvPr/>
            </p:nvSpPr>
            <p:spPr>
              <a:xfrm>
                <a:off x="1371635" y="3527158"/>
                <a:ext cx="81435" cy="169145"/>
              </a:xfrm>
              <a:custGeom>
                <a:avLst/>
                <a:gdLst/>
                <a:ahLst/>
                <a:cxnLst/>
                <a:rect l="l" t="t" r="r" b="b"/>
                <a:pathLst>
                  <a:path w="1079" h="2241" extrusionOk="0">
                    <a:moveTo>
                      <a:pt x="1032" y="0"/>
                    </a:moveTo>
                    <a:cubicBezTo>
                      <a:pt x="1029" y="0"/>
                      <a:pt x="1026" y="1"/>
                      <a:pt x="1023" y="1"/>
                    </a:cubicBezTo>
                    <a:cubicBezTo>
                      <a:pt x="1002" y="1"/>
                      <a:pt x="978" y="9"/>
                      <a:pt x="967" y="22"/>
                    </a:cubicBezTo>
                    <a:cubicBezTo>
                      <a:pt x="940" y="47"/>
                      <a:pt x="933" y="133"/>
                      <a:pt x="933" y="375"/>
                    </a:cubicBezTo>
                    <a:cubicBezTo>
                      <a:pt x="933" y="903"/>
                      <a:pt x="884" y="1682"/>
                      <a:pt x="850" y="1827"/>
                    </a:cubicBezTo>
                    <a:cubicBezTo>
                      <a:pt x="829" y="1910"/>
                      <a:pt x="773" y="1987"/>
                      <a:pt x="708" y="2025"/>
                    </a:cubicBezTo>
                    <a:cubicBezTo>
                      <a:pt x="669" y="2043"/>
                      <a:pt x="649" y="2046"/>
                      <a:pt x="545" y="2046"/>
                    </a:cubicBezTo>
                    <a:cubicBezTo>
                      <a:pt x="458" y="2046"/>
                      <a:pt x="420" y="2043"/>
                      <a:pt x="382" y="2032"/>
                    </a:cubicBezTo>
                    <a:cubicBezTo>
                      <a:pt x="323" y="2001"/>
                      <a:pt x="260" y="1928"/>
                      <a:pt x="233" y="1848"/>
                    </a:cubicBezTo>
                    <a:cubicBezTo>
                      <a:pt x="194" y="1720"/>
                      <a:pt x="160" y="1159"/>
                      <a:pt x="146" y="428"/>
                    </a:cubicBezTo>
                    <a:cubicBezTo>
                      <a:pt x="143" y="247"/>
                      <a:pt x="140" y="84"/>
                      <a:pt x="135" y="60"/>
                    </a:cubicBezTo>
                    <a:cubicBezTo>
                      <a:pt x="126" y="19"/>
                      <a:pt x="99" y="1"/>
                      <a:pt x="59" y="1"/>
                    </a:cubicBezTo>
                    <a:cubicBezTo>
                      <a:pt x="56" y="1"/>
                      <a:pt x="53" y="1"/>
                      <a:pt x="49" y="1"/>
                    </a:cubicBezTo>
                    <a:cubicBezTo>
                      <a:pt x="15" y="5"/>
                      <a:pt x="15" y="9"/>
                      <a:pt x="7" y="50"/>
                    </a:cubicBezTo>
                    <a:cubicBezTo>
                      <a:pt x="1" y="130"/>
                      <a:pt x="1" y="1069"/>
                      <a:pt x="7" y="1363"/>
                    </a:cubicBezTo>
                    <a:cubicBezTo>
                      <a:pt x="25" y="1797"/>
                      <a:pt x="49" y="1952"/>
                      <a:pt x="119" y="2046"/>
                    </a:cubicBezTo>
                    <a:cubicBezTo>
                      <a:pt x="181" y="2133"/>
                      <a:pt x="288" y="2202"/>
                      <a:pt x="426" y="2233"/>
                    </a:cubicBezTo>
                    <a:cubicBezTo>
                      <a:pt x="457" y="2238"/>
                      <a:pt x="496" y="2241"/>
                      <a:pt x="537" y="2241"/>
                    </a:cubicBezTo>
                    <a:cubicBezTo>
                      <a:pt x="604" y="2241"/>
                      <a:pt x="676" y="2234"/>
                      <a:pt x="725" y="2219"/>
                    </a:cubicBezTo>
                    <a:cubicBezTo>
                      <a:pt x="805" y="2195"/>
                      <a:pt x="877" y="2142"/>
                      <a:pt x="936" y="2084"/>
                    </a:cubicBezTo>
                    <a:cubicBezTo>
                      <a:pt x="1034" y="1963"/>
                      <a:pt x="1058" y="1797"/>
                      <a:pt x="1071" y="1072"/>
                    </a:cubicBezTo>
                    <a:cubicBezTo>
                      <a:pt x="1078" y="660"/>
                      <a:pt x="1075" y="50"/>
                      <a:pt x="1064" y="19"/>
                    </a:cubicBezTo>
                    <a:cubicBezTo>
                      <a:pt x="1061" y="8"/>
                      <a:pt x="1049" y="0"/>
                      <a:pt x="103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28"/>
              <p:cNvSpPr/>
              <p:nvPr/>
            </p:nvSpPr>
            <p:spPr>
              <a:xfrm>
                <a:off x="1489299" y="3534781"/>
                <a:ext cx="89058" cy="164692"/>
              </a:xfrm>
              <a:custGeom>
                <a:avLst/>
                <a:gdLst/>
                <a:ahLst/>
                <a:cxnLst/>
                <a:rect l="l" t="t" r="r" b="b"/>
                <a:pathLst>
                  <a:path w="1180" h="2182" extrusionOk="0">
                    <a:moveTo>
                      <a:pt x="171" y="261"/>
                    </a:moveTo>
                    <a:lnTo>
                      <a:pt x="202" y="279"/>
                    </a:lnTo>
                    <a:cubicBezTo>
                      <a:pt x="330" y="351"/>
                      <a:pt x="618" y="718"/>
                      <a:pt x="780" y="978"/>
                    </a:cubicBezTo>
                    <a:cubicBezTo>
                      <a:pt x="853" y="1093"/>
                      <a:pt x="933" y="1276"/>
                      <a:pt x="951" y="1360"/>
                    </a:cubicBezTo>
                    <a:cubicBezTo>
                      <a:pt x="957" y="1394"/>
                      <a:pt x="961" y="1453"/>
                      <a:pt x="954" y="1505"/>
                    </a:cubicBezTo>
                    <a:cubicBezTo>
                      <a:pt x="951" y="1612"/>
                      <a:pt x="922" y="1702"/>
                      <a:pt x="850" y="1785"/>
                    </a:cubicBezTo>
                    <a:cubicBezTo>
                      <a:pt x="753" y="1907"/>
                      <a:pt x="628" y="1969"/>
                      <a:pt x="410" y="2007"/>
                    </a:cubicBezTo>
                    <a:cubicBezTo>
                      <a:pt x="330" y="2021"/>
                      <a:pt x="254" y="2035"/>
                      <a:pt x="240" y="2038"/>
                    </a:cubicBezTo>
                    <a:cubicBezTo>
                      <a:pt x="236" y="2039"/>
                      <a:pt x="233" y="2039"/>
                      <a:pt x="229" y="2039"/>
                    </a:cubicBezTo>
                    <a:cubicBezTo>
                      <a:pt x="218" y="2039"/>
                      <a:pt x="208" y="2036"/>
                      <a:pt x="205" y="2028"/>
                    </a:cubicBezTo>
                    <a:cubicBezTo>
                      <a:pt x="195" y="2021"/>
                      <a:pt x="195" y="1928"/>
                      <a:pt x="195" y="1758"/>
                    </a:cubicBezTo>
                    <a:cubicBezTo>
                      <a:pt x="195" y="1609"/>
                      <a:pt x="188" y="1373"/>
                      <a:pt x="185" y="1227"/>
                    </a:cubicBezTo>
                    <a:cubicBezTo>
                      <a:pt x="181" y="1079"/>
                      <a:pt x="171" y="802"/>
                      <a:pt x="171" y="607"/>
                    </a:cubicBezTo>
                    <a:lnTo>
                      <a:pt x="171" y="261"/>
                    </a:lnTo>
                    <a:close/>
                    <a:moveTo>
                      <a:pt x="87" y="1"/>
                    </a:moveTo>
                    <a:cubicBezTo>
                      <a:pt x="49" y="4"/>
                      <a:pt x="18" y="25"/>
                      <a:pt x="4" y="60"/>
                    </a:cubicBezTo>
                    <a:cubicBezTo>
                      <a:pt x="1" y="98"/>
                      <a:pt x="8" y="1813"/>
                      <a:pt x="11" y="1993"/>
                    </a:cubicBezTo>
                    <a:cubicBezTo>
                      <a:pt x="15" y="2115"/>
                      <a:pt x="39" y="2142"/>
                      <a:pt x="132" y="2170"/>
                    </a:cubicBezTo>
                    <a:cubicBezTo>
                      <a:pt x="158" y="2178"/>
                      <a:pt x="204" y="2182"/>
                      <a:pt x="267" y="2182"/>
                    </a:cubicBezTo>
                    <a:cubicBezTo>
                      <a:pt x="289" y="2182"/>
                      <a:pt x="312" y="2181"/>
                      <a:pt x="337" y="2180"/>
                    </a:cubicBezTo>
                    <a:cubicBezTo>
                      <a:pt x="465" y="2177"/>
                      <a:pt x="503" y="2170"/>
                      <a:pt x="583" y="2145"/>
                    </a:cubicBezTo>
                    <a:cubicBezTo>
                      <a:pt x="940" y="2035"/>
                      <a:pt x="1179" y="1747"/>
                      <a:pt x="1148" y="1446"/>
                    </a:cubicBezTo>
                    <a:cubicBezTo>
                      <a:pt x="1127" y="1238"/>
                      <a:pt x="985" y="895"/>
                      <a:pt x="801" y="649"/>
                    </a:cubicBezTo>
                    <a:cubicBezTo>
                      <a:pt x="666" y="469"/>
                      <a:pt x="289" y="87"/>
                      <a:pt x="177" y="29"/>
                    </a:cubicBezTo>
                    <a:cubicBezTo>
                      <a:pt x="150" y="12"/>
                      <a:pt x="119" y="4"/>
                      <a:pt x="9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28"/>
              <p:cNvSpPr/>
              <p:nvPr/>
            </p:nvSpPr>
            <p:spPr>
              <a:xfrm>
                <a:off x="1594962" y="3528064"/>
                <a:ext cx="111246" cy="168843"/>
              </a:xfrm>
              <a:custGeom>
                <a:avLst/>
                <a:gdLst/>
                <a:ahLst/>
                <a:cxnLst/>
                <a:rect l="l" t="t" r="r" b="b"/>
                <a:pathLst>
                  <a:path w="1474" h="2237" extrusionOk="0">
                    <a:moveTo>
                      <a:pt x="98" y="0"/>
                    </a:moveTo>
                    <a:cubicBezTo>
                      <a:pt x="87" y="0"/>
                      <a:pt x="74" y="10"/>
                      <a:pt x="53" y="24"/>
                    </a:cubicBezTo>
                    <a:cubicBezTo>
                      <a:pt x="0" y="77"/>
                      <a:pt x="21" y="128"/>
                      <a:pt x="139" y="280"/>
                    </a:cubicBezTo>
                    <a:cubicBezTo>
                      <a:pt x="267" y="437"/>
                      <a:pt x="486" y="779"/>
                      <a:pt x="573" y="956"/>
                    </a:cubicBezTo>
                    <a:cubicBezTo>
                      <a:pt x="597" y="998"/>
                      <a:pt x="621" y="1067"/>
                      <a:pt x="627" y="1102"/>
                    </a:cubicBezTo>
                    <a:cubicBezTo>
                      <a:pt x="632" y="1143"/>
                      <a:pt x="635" y="1348"/>
                      <a:pt x="635" y="1577"/>
                    </a:cubicBezTo>
                    <a:cubicBezTo>
                      <a:pt x="635" y="1948"/>
                      <a:pt x="645" y="2200"/>
                      <a:pt x="662" y="2221"/>
                    </a:cubicBezTo>
                    <a:cubicBezTo>
                      <a:pt x="668" y="2232"/>
                      <a:pt x="679" y="2236"/>
                      <a:pt x="693" y="2236"/>
                    </a:cubicBezTo>
                    <a:cubicBezTo>
                      <a:pt x="732" y="2236"/>
                      <a:pt x="792" y="2196"/>
                      <a:pt x="808" y="2155"/>
                    </a:cubicBezTo>
                    <a:cubicBezTo>
                      <a:pt x="811" y="2138"/>
                      <a:pt x="822" y="1933"/>
                      <a:pt x="822" y="1698"/>
                    </a:cubicBezTo>
                    <a:cubicBezTo>
                      <a:pt x="825" y="1158"/>
                      <a:pt x="835" y="1060"/>
                      <a:pt x="884" y="970"/>
                    </a:cubicBezTo>
                    <a:cubicBezTo>
                      <a:pt x="968" y="800"/>
                      <a:pt x="1193" y="457"/>
                      <a:pt x="1331" y="291"/>
                    </a:cubicBezTo>
                    <a:cubicBezTo>
                      <a:pt x="1456" y="135"/>
                      <a:pt x="1473" y="87"/>
                      <a:pt x="1425" y="24"/>
                    </a:cubicBezTo>
                    <a:cubicBezTo>
                      <a:pt x="1411" y="8"/>
                      <a:pt x="1396" y="1"/>
                      <a:pt x="1379" y="1"/>
                    </a:cubicBezTo>
                    <a:cubicBezTo>
                      <a:pt x="1359" y="1"/>
                      <a:pt x="1337" y="12"/>
                      <a:pt x="1310" y="35"/>
                    </a:cubicBezTo>
                    <a:cubicBezTo>
                      <a:pt x="1262" y="80"/>
                      <a:pt x="1144" y="232"/>
                      <a:pt x="1043" y="381"/>
                    </a:cubicBezTo>
                    <a:cubicBezTo>
                      <a:pt x="867" y="644"/>
                      <a:pt x="770" y="787"/>
                      <a:pt x="752" y="807"/>
                    </a:cubicBezTo>
                    <a:cubicBezTo>
                      <a:pt x="741" y="817"/>
                      <a:pt x="736" y="821"/>
                      <a:pt x="731" y="821"/>
                    </a:cubicBezTo>
                    <a:cubicBezTo>
                      <a:pt x="726" y="821"/>
                      <a:pt x="720" y="817"/>
                      <a:pt x="711" y="811"/>
                    </a:cubicBezTo>
                    <a:cubicBezTo>
                      <a:pt x="697" y="797"/>
                      <a:pt x="676" y="763"/>
                      <a:pt x="659" y="738"/>
                    </a:cubicBezTo>
                    <a:cubicBezTo>
                      <a:pt x="635" y="693"/>
                      <a:pt x="448" y="409"/>
                      <a:pt x="354" y="267"/>
                    </a:cubicBezTo>
                    <a:cubicBezTo>
                      <a:pt x="288" y="166"/>
                      <a:pt x="181" y="38"/>
                      <a:pt x="149" y="24"/>
                    </a:cubicBezTo>
                    <a:cubicBezTo>
                      <a:pt x="128" y="10"/>
                      <a:pt x="112" y="3"/>
                      <a:pt x="9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28"/>
              <p:cNvSpPr/>
              <p:nvPr/>
            </p:nvSpPr>
            <p:spPr>
              <a:xfrm>
                <a:off x="1140535" y="3780680"/>
                <a:ext cx="123398" cy="232320"/>
              </a:xfrm>
              <a:custGeom>
                <a:avLst/>
                <a:gdLst/>
                <a:ahLst/>
                <a:cxnLst/>
                <a:rect l="l" t="t" r="r" b="b"/>
                <a:pathLst>
                  <a:path w="1635" h="3078" extrusionOk="0">
                    <a:moveTo>
                      <a:pt x="1372" y="0"/>
                    </a:moveTo>
                    <a:cubicBezTo>
                      <a:pt x="1365" y="0"/>
                      <a:pt x="1355" y="3"/>
                      <a:pt x="1337" y="10"/>
                    </a:cubicBezTo>
                    <a:cubicBezTo>
                      <a:pt x="1254" y="45"/>
                      <a:pt x="1264" y="38"/>
                      <a:pt x="1268" y="683"/>
                    </a:cubicBezTo>
                    <a:lnTo>
                      <a:pt x="1272" y="1268"/>
                    </a:lnTo>
                    <a:lnTo>
                      <a:pt x="1123" y="1278"/>
                    </a:lnTo>
                    <a:cubicBezTo>
                      <a:pt x="1040" y="1282"/>
                      <a:pt x="821" y="1286"/>
                      <a:pt x="630" y="1286"/>
                    </a:cubicBezTo>
                    <a:lnTo>
                      <a:pt x="284" y="1286"/>
                    </a:lnTo>
                    <a:lnTo>
                      <a:pt x="280" y="1199"/>
                    </a:lnTo>
                    <a:cubicBezTo>
                      <a:pt x="274" y="1143"/>
                      <a:pt x="270" y="1008"/>
                      <a:pt x="270" y="883"/>
                    </a:cubicBezTo>
                    <a:cubicBezTo>
                      <a:pt x="270" y="766"/>
                      <a:pt x="266" y="541"/>
                      <a:pt x="260" y="388"/>
                    </a:cubicBezTo>
                    <a:cubicBezTo>
                      <a:pt x="253" y="101"/>
                      <a:pt x="229" y="38"/>
                      <a:pt x="180" y="18"/>
                    </a:cubicBezTo>
                    <a:cubicBezTo>
                      <a:pt x="168" y="14"/>
                      <a:pt x="156" y="12"/>
                      <a:pt x="144" y="12"/>
                    </a:cubicBezTo>
                    <a:cubicBezTo>
                      <a:pt x="105" y="12"/>
                      <a:pt x="68" y="33"/>
                      <a:pt x="55" y="62"/>
                    </a:cubicBezTo>
                    <a:cubicBezTo>
                      <a:pt x="0" y="184"/>
                      <a:pt x="0" y="769"/>
                      <a:pt x="13" y="1257"/>
                    </a:cubicBezTo>
                    <a:cubicBezTo>
                      <a:pt x="17" y="1438"/>
                      <a:pt x="38" y="1829"/>
                      <a:pt x="45" y="2124"/>
                    </a:cubicBezTo>
                    <a:cubicBezTo>
                      <a:pt x="69" y="2827"/>
                      <a:pt x="72" y="2997"/>
                      <a:pt x="100" y="3039"/>
                    </a:cubicBezTo>
                    <a:cubicBezTo>
                      <a:pt x="120" y="3056"/>
                      <a:pt x="146" y="3064"/>
                      <a:pt x="175" y="3064"/>
                    </a:cubicBezTo>
                    <a:cubicBezTo>
                      <a:pt x="191" y="3064"/>
                      <a:pt x="208" y="3061"/>
                      <a:pt x="225" y="3056"/>
                    </a:cubicBezTo>
                    <a:cubicBezTo>
                      <a:pt x="229" y="3056"/>
                      <a:pt x="229" y="3056"/>
                      <a:pt x="232" y="3053"/>
                    </a:cubicBezTo>
                    <a:cubicBezTo>
                      <a:pt x="266" y="3042"/>
                      <a:pt x="294" y="3018"/>
                      <a:pt x="308" y="2990"/>
                    </a:cubicBezTo>
                    <a:cubicBezTo>
                      <a:pt x="312" y="2970"/>
                      <a:pt x="312" y="2855"/>
                      <a:pt x="308" y="2658"/>
                    </a:cubicBezTo>
                    <a:cubicBezTo>
                      <a:pt x="287" y="1913"/>
                      <a:pt x="274" y="1511"/>
                      <a:pt x="287" y="1507"/>
                    </a:cubicBezTo>
                    <a:cubicBezTo>
                      <a:pt x="296" y="1501"/>
                      <a:pt x="483" y="1498"/>
                      <a:pt x="694" y="1498"/>
                    </a:cubicBezTo>
                    <a:cubicBezTo>
                      <a:pt x="970" y="1498"/>
                      <a:pt x="1286" y="1503"/>
                      <a:pt x="1292" y="1511"/>
                    </a:cubicBezTo>
                    <a:cubicBezTo>
                      <a:pt x="1299" y="1514"/>
                      <a:pt x="1310" y="1839"/>
                      <a:pt x="1310" y="2224"/>
                    </a:cubicBezTo>
                    <a:cubicBezTo>
                      <a:pt x="1310" y="2955"/>
                      <a:pt x="1326" y="3018"/>
                      <a:pt x="1382" y="3056"/>
                    </a:cubicBezTo>
                    <a:cubicBezTo>
                      <a:pt x="1401" y="3072"/>
                      <a:pt x="1427" y="3078"/>
                      <a:pt x="1450" y="3078"/>
                    </a:cubicBezTo>
                    <a:cubicBezTo>
                      <a:pt x="1457" y="3078"/>
                      <a:pt x="1463" y="3078"/>
                      <a:pt x="1469" y="3077"/>
                    </a:cubicBezTo>
                    <a:cubicBezTo>
                      <a:pt x="1472" y="3077"/>
                      <a:pt x="1472" y="3077"/>
                      <a:pt x="1472" y="3070"/>
                    </a:cubicBezTo>
                    <a:cubicBezTo>
                      <a:pt x="1510" y="3063"/>
                      <a:pt x="1542" y="3039"/>
                      <a:pt x="1563" y="2997"/>
                    </a:cubicBezTo>
                    <a:cubicBezTo>
                      <a:pt x="1583" y="2938"/>
                      <a:pt x="1587" y="2738"/>
                      <a:pt x="1566" y="2349"/>
                    </a:cubicBezTo>
                    <a:cubicBezTo>
                      <a:pt x="1555" y="2186"/>
                      <a:pt x="1534" y="1930"/>
                      <a:pt x="1528" y="1781"/>
                    </a:cubicBezTo>
                    <a:lnTo>
                      <a:pt x="1524" y="1497"/>
                    </a:lnTo>
                    <a:lnTo>
                      <a:pt x="1566" y="1473"/>
                    </a:lnTo>
                    <a:cubicBezTo>
                      <a:pt x="1635" y="1438"/>
                      <a:pt x="1628" y="1351"/>
                      <a:pt x="1563" y="1289"/>
                    </a:cubicBezTo>
                    <a:lnTo>
                      <a:pt x="1524" y="1257"/>
                    </a:lnTo>
                    <a:lnTo>
                      <a:pt x="1510" y="984"/>
                    </a:lnTo>
                    <a:cubicBezTo>
                      <a:pt x="1483" y="440"/>
                      <a:pt x="1472" y="160"/>
                      <a:pt x="1459" y="101"/>
                    </a:cubicBezTo>
                    <a:cubicBezTo>
                      <a:pt x="1441" y="38"/>
                      <a:pt x="1410" y="0"/>
                      <a:pt x="137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28"/>
              <p:cNvSpPr/>
              <p:nvPr/>
            </p:nvSpPr>
            <p:spPr>
              <a:xfrm>
                <a:off x="1295558" y="3789209"/>
                <a:ext cx="142568" cy="229225"/>
              </a:xfrm>
              <a:custGeom>
                <a:avLst/>
                <a:gdLst/>
                <a:ahLst/>
                <a:cxnLst/>
                <a:rect l="l" t="t" r="r" b="b"/>
                <a:pathLst>
                  <a:path w="1889" h="3037" extrusionOk="0">
                    <a:moveTo>
                      <a:pt x="1023" y="625"/>
                    </a:moveTo>
                    <a:cubicBezTo>
                      <a:pt x="1026" y="625"/>
                      <a:pt x="1033" y="625"/>
                      <a:pt x="1036" y="632"/>
                    </a:cubicBezTo>
                    <a:cubicBezTo>
                      <a:pt x="1047" y="645"/>
                      <a:pt x="1054" y="670"/>
                      <a:pt x="1054" y="677"/>
                    </a:cubicBezTo>
                    <a:cubicBezTo>
                      <a:pt x="1054" y="691"/>
                      <a:pt x="1241" y="1370"/>
                      <a:pt x="1276" y="1456"/>
                    </a:cubicBezTo>
                    <a:cubicBezTo>
                      <a:pt x="1279" y="1474"/>
                      <a:pt x="1241" y="1474"/>
                      <a:pt x="1119" y="1474"/>
                    </a:cubicBezTo>
                    <a:cubicBezTo>
                      <a:pt x="832" y="1474"/>
                      <a:pt x="763" y="1446"/>
                      <a:pt x="763" y="1370"/>
                    </a:cubicBezTo>
                    <a:cubicBezTo>
                      <a:pt x="763" y="1304"/>
                      <a:pt x="881" y="912"/>
                      <a:pt x="956" y="743"/>
                    </a:cubicBezTo>
                    <a:cubicBezTo>
                      <a:pt x="998" y="653"/>
                      <a:pt x="1009" y="625"/>
                      <a:pt x="1023" y="625"/>
                    </a:cubicBezTo>
                    <a:close/>
                    <a:moveTo>
                      <a:pt x="1047" y="1"/>
                    </a:moveTo>
                    <a:cubicBezTo>
                      <a:pt x="1009" y="1"/>
                      <a:pt x="967" y="18"/>
                      <a:pt x="956" y="43"/>
                    </a:cubicBezTo>
                    <a:cubicBezTo>
                      <a:pt x="953" y="50"/>
                      <a:pt x="926" y="140"/>
                      <a:pt x="898" y="230"/>
                    </a:cubicBezTo>
                    <a:cubicBezTo>
                      <a:pt x="870" y="320"/>
                      <a:pt x="790" y="562"/>
                      <a:pt x="721" y="767"/>
                    </a:cubicBezTo>
                    <a:lnTo>
                      <a:pt x="478" y="1460"/>
                    </a:lnTo>
                    <a:cubicBezTo>
                      <a:pt x="413" y="1643"/>
                      <a:pt x="305" y="1945"/>
                      <a:pt x="225" y="2129"/>
                    </a:cubicBezTo>
                    <a:cubicBezTo>
                      <a:pt x="35" y="2583"/>
                      <a:pt x="8" y="2700"/>
                      <a:pt x="8" y="2863"/>
                    </a:cubicBezTo>
                    <a:cubicBezTo>
                      <a:pt x="0" y="2950"/>
                      <a:pt x="11" y="2995"/>
                      <a:pt x="25" y="3009"/>
                    </a:cubicBezTo>
                    <a:cubicBezTo>
                      <a:pt x="38" y="3028"/>
                      <a:pt x="51" y="3037"/>
                      <a:pt x="66" y="3037"/>
                    </a:cubicBezTo>
                    <a:cubicBezTo>
                      <a:pt x="107" y="3037"/>
                      <a:pt x="156" y="2964"/>
                      <a:pt x="215" y="2836"/>
                    </a:cubicBezTo>
                    <a:cubicBezTo>
                      <a:pt x="243" y="2777"/>
                      <a:pt x="312" y="2579"/>
                      <a:pt x="385" y="2406"/>
                    </a:cubicBezTo>
                    <a:cubicBezTo>
                      <a:pt x="457" y="2230"/>
                      <a:pt x="541" y="2008"/>
                      <a:pt x="579" y="1907"/>
                    </a:cubicBezTo>
                    <a:cubicBezTo>
                      <a:pt x="646" y="1715"/>
                      <a:pt x="672" y="1674"/>
                      <a:pt x="725" y="1674"/>
                    </a:cubicBezTo>
                    <a:cubicBezTo>
                      <a:pt x="729" y="1674"/>
                      <a:pt x="734" y="1674"/>
                      <a:pt x="738" y="1675"/>
                    </a:cubicBezTo>
                    <a:cubicBezTo>
                      <a:pt x="763" y="1682"/>
                      <a:pt x="905" y="1702"/>
                      <a:pt x="1050" y="1723"/>
                    </a:cubicBezTo>
                    <a:cubicBezTo>
                      <a:pt x="1199" y="1741"/>
                      <a:pt x="1327" y="1758"/>
                      <a:pt x="1335" y="1765"/>
                    </a:cubicBezTo>
                    <a:cubicBezTo>
                      <a:pt x="1341" y="1772"/>
                      <a:pt x="1484" y="2288"/>
                      <a:pt x="1577" y="2635"/>
                    </a:cubicBezTo>
                    <a:cubicBezTo>
                      <a:pt x="1650" y="2908"/>
                      <a:pt x="1681" y="2981"/>
                      <a:pt x="1726" y="3012"/>
                    </a:cubicBezTo>
                    <a:cubicBezTo>
                      <a:pt x="1743" y="3024"/>
                      <a:pt x="1753" y="3030"/>
                      <a:pt x="1761" y="3030"/>
                    </a:cubicBezTo>
                    <a:cubicBezTo>
                      <a:pt x="1770" y="3030"/>
                      <a:pt x="1778" y="3024"/>
                      <a:pt x="1792" y="3012"/>
                    </a:cubicBezTo>
                    <a:cubicBezTo>
                      <a:pt x="1809" y="2999"/>
                      <a:pt x="1837" y="2967"/>
                      <a:pt x="1850" y="2936"/>
                    </a:cubicBezTo>
                    <a:cubicBezTo>
                      <a:pt x="1889" y="2853"/>
                      <a:pt x="1854" y="2687"/>
                      <a:pt x="1712" y="2184"/>
                    </a:cubicBezTo>
                    <a:cubicBezTo>
                      <a:pt x="1612" y="1827"/>
                      <a:pt x="1594" y="1699"/>
                      <a:pt x="1608" y="1627"/>
                    </a:cubicBezTo>
                    <a:cubicBezTo>
                      <a:pt x="1622" y="1553"/>
                      <a:pt x="1612" y="1523"/>
                      <a:pt x="1563" y="1484"/>
                    </a:cubicBezTo>
                    <a:cubicBezTo>
                      <a:pt x="1511" y="1456"/>
                      <a:pt x="1480" y="1394"/>
                      <a:pt x="1425" y="1173"/>
                    </a:cubicBezTo>
                    <a:cubicBezTo>
                      <a:pt x="1404" y="1082"/>
                      <a:pt x="1335" y="843"/>
                      <a:pt x="1276" y="656"/>
                    </a:cubicBezTo>
                    <a:cubicBezTo>
                      <a:pt x="1213" y="469"/>
                      <a:pt x="1168" y="268"/>
                      <a:pt x="1161" y="202"/>
                    </a:cubicBezTo>
                    <a:cubicBezTo>
                      <a:pt x="1140" y="74"/>
                      <a:pt x="1123" y="29"/>
                      <a:pt x="1074" y="5"/>
                    </a:cubicBezTo>
                    <a:cubicBezTo>
                      <a:pt x="1064" y="5"/>
                      <a:pt x="1054" y="1"/>
                      <a:pt x="10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28"/>
              <p:cNvSpPr/>
              <p:nvPr/>
            </p:nvSpPr>
            <p:spPr>
              <a:xfrm>
                <a:off x="1474128" y="3780907"/>
                <a:ext cx="124605" cy="232848"/>
              </a:xfrm>
              <a:custGeom>
                <a:avLst/>
                <a:gdLst/>
                <a:ahLst/>
                <a:cxnLst/>
                <a:rect l="l" t="t" r="r" b="b"/>
                <a:pathLst>
                  <a:path w="1651" h="3085" extrusionOk="0">
                    <a:moveTo>
                      <a:pt x="642" y="236"/>
                    </a:moveTo>
                    <a:cubicBezTo>
                      <a:pt x="867" y="240"/>
                      <a:pt x="1092" y="344"/>
                      <a:pt x="1168" y="496"/>
                    </a:cubicBezTo>
                    <a:cubicBezTo>
                      <a:pt x="1203" y="555"/>
                      <a:pt x="1203" y="572"/>
                      <a:pt x="1196" y="666"/>
                    </a:cubicBezTo>
                    <a:cubicBezTo>
                      <a:pt x="1176" y="981"/>
                      <a:pt x="923" y="1224"/>
                      <a:pt x="520" y="1313"/>
                    </a:cubicBezTo>
                    <a:cubicBezTo>
                      <a:pt x="455" y="1328"/>
                      <a:pt x="398" y="1335"/>
                      <a:pt x="356" y="1335"/>
                    </a:cubicBezTo>
                    <a:cubicBezTo>
                      <a:pt x="327" y="1335"/>
                      <a:pt x="305" y="1331"/>
                      <a:pt x="292" y="1324"/>
                    </a:cubicBezTo>
                    <a:cubicBezTo>
                      <a:pt x="240" y="1293"/>
                      <a:pt x="237" y="1199"/>
                      <a:pt x="237" y="752"/>
                    </a:cubicBezTo>
                    <a:cubicBezTo>
                      <a:pt x="237" y="510"/>
                      <a:pt x="240" y="316"/>
                      <a:pt x="240" y="312"/>
                    </a:cubicBezTo>
                    <a:cubicBezTo>
                      <a:pt x="258" y="298"/>
                      <a:pt x="479" y="250"/>
                      <a:pt x="569" y="240"/>
                    </a:cubicBezTo>
                    <a:cubicBezTo>
                      <a:pt x="594" y="240"/>
                      <a:pt x="621" y="236"/>
                      <a:pt x="642" y="236"/>
                    </a:cubicBezTo>
                    <a:close/>
                    <a:moveTo>
                      <a:pt x="628" y="0"/>
                    </a:moveTo>
                    <a:cubicBezTo>
                      <a:pt x="569" y="0"/>
                      <a:pt x="122" y="98"/>
                      <a:pt x="95" y="122"/>
                    </a:cubicBezTo>
                    <a:cubicBezTo>
                      <a:pt x="11" y="167"/>
                      <a:pt x="1" y="323"/>
                      <a:pt x="29" y="1452"/>
                    </a:cubicBezTo>
                    <a:cubicBezTo>
                      <a:pt x="67" y="3009"/>
                      <a:pt x="67" y="3068"/>
                      <a:pt x="157" y="3068"/>
                    </a:cubicBezTo>
                    <a:cubicBezTo>
                      <a:pt x="164" y="3068"/>
                      <a:pt x="172" y="3067"/>
                      <a:pt x="181" y="3067"/>
                    </a:cubicBezTo>
                    <a:cubicBezTo>
                      <a:pt x="237" y="3067"/>
                      <a:pt x="278" y="3036"/>
                      <a:pt x="292" y="2973"/>
                    </a:cubicBezTo>
                    <a:cubicBezTo>
                      <a:pt x="306" y="2908"/>
                      <a:pt x="312" y="1792"/>
                      <a:pt x="295" y="1691"/>
                    </a:cubicBezTo>
                    <a:lnTo>
                      <a:pt x="292" y="1619"/>
                    </a:lnTo>
                    <a:lnTo>
                      <a:pt x="496" y="1577"/>
                    </a:lnTo>
                    <a:lnTo>
                      <a:pt x="698" y="1529"/>
                    </a:lnTo>
                    <a:lnTo>
                      <a:pt x="722" y="1563"/>
                    </a:lnTo>
                    <a:cubicBezTo>
                      <a:pt x="736" y="1580"/>
                      <a:pt x="777" y="1681"/>
                      <a:pt x="811" y="1785"/>
                    </a:cubicBezTo>
                    <a:cubicBezTo>
                      <a:pt x="985" y="2260"/>
                      <a:pt x="1283" y="2859"/>
                      <a:pt x="1438" y="3032"/>
                    </a:cubicBezTo>
                    <a:cubicBezTo>
                      <a:pt x="1471" y="3067"/>
                      <a:pt x="1501" y="3085"/>
                      <a:pt x="1529" y="3085"/>
                    </a:cubicBezTo>
                    <a:cubicBezTo>
                      <a:pt x="1549" y="3085"/>
                      <a:pt x="1568" y="3077"/>
                      <a:pt x="1588" y="3060"/>
                    </a:cubicBezTo>
                    <a:cubicBezTo>
                      <a:pt x="1650" y="3005"/>
                      <a:pt x="1650" y="2952"/>
                      <a:pt x="1588" y="2818"/>
                    </a:cubicBezTo>
                    <a:cubicBezTo>
                      <a:pt x="1563" y="2751"/>
                      <a:pt x="1491" y="2610"/>
                      <a:pt x="1435" y="2506"/>
                    </a:cubicBezTo>
                    <a:cubicBezTo>
                      <a:pt x="1196" y="2069"/>
                      <a:pt x="999" y="1608"/>
                      <a:pt x="999" y="1483"/>
                    </a:cubicBezTo>
                    <a:cubicBezTo>
                      <a:pt x="999" y="1411"/>
                      <a:pt x="999" y="1411"/>
                      <a:pt x="1137" y="1254"/>
                    </a:cubicBezTo>
                    <a:cubicBezTo>
                      <a:pt x="1369" y="1005"/>
                      <a:pt x="1467" y="808"/>
                      <a:pt x="1449" y="642"/>
                    </a:cubicBezTo>
                    <a:cubicBezTo>
                      <a:pt x="1432" y="482"/>
                      <a:pt x="1345" y="330"/>
                      <a:pt x="1206" y="229"/>
                    </a:cubicBezTo>
                    <a:cubicBezTo>
                      <a:pt x="1068" y="122"/>
                      <a:pt x="767" y="0"/>
                      <a:pt x="62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28"/>
              <p:cNvSpPr/>
              <p:nvPr/>
            </p:nvSpPr>
            <p:spPr>
              <a:xfrm>
                <a:off x="1632623" y="3789587"/>
                <a:ext cx="121964" cy="226206"/>
              </a:xfrm>
              <a:custGeom>
                <a:avLst/>
                <a:gdLst/>
                <a:ahLst/>
                <a:cxnLst/>
                <a:rect l="l" t="t" r="r" b="b"/>
                <a:pathLst>
                  <a:path w="1616" h="2997" extrusionOk="0">
                    <a:moveTo>
                      <a:pt x="232" y="357"/>
                    </a:moveTo>
                    <a:lnTo>
                      <a:pt x="274" y="381"/>
                    </a:lnTo>
                    <a:cubicBezTo>
                      <a:pt x="451" y="482"/>
                      <a:pt x="846" y="984"/>
                      <a:pt x="1071" y="1341"/>
                    </a:cubicBezTo>
                    <a:cubicBezTo>
                      <a:pt x="1172" y="1504"/>
                      <a:pt x="1283" y="1753"/>
                      <a:pt x="1303" y="1867"/>
                    </a:cubicBezTo>
                    <a:cubicBezTo>
                      <a:pt x="1313" y="1913"/>
                      <a:pt x="1318" y="1996"/>
                      <a:pt x="1307" y="2068"/>
                    </a:cubicBezTo>
                    <a:cubicBezTo>
                      <a:pt x="1303" y="2217"/>
                      <a:pt x="1262" y="2338"/>
                      <a:pt x="1168" y="2453"/>
                    </a:cubicBezTo>
                    <a:cubicBezTo>
                      <a:pt x="1030" y="2620"/>
                      <a:pt x="860" y="2706"/>
                      <a:pt x="558" y="2758"/>
                    </a:cubicBezTo>
                    <a:cubicBezTo>
                      <a:pt x="451" y="2775"/>
                      <a:pt x="347" y="2796"/>
                      <a:pt x="323" y="2802"/>
                    </a:cubicBezTo>
                    <a:cubicBezTo>
                      <a:pt x="319" y="2804"/>
                      <a:pt x="314" y="2804"/>
                      <a:pt x="310" y="2804"/>
                    </a:cubicBezTo>
                    <a:cubicBezTo>
                      <a:pt x="296" y="2804"/>
                      <a:pt x="283" y="2799"/>
                      <a:pt x="278" y="2789"/>
                    </a:cubicBezTo>
                    <a:cubicBezTo>
                      <a:pt x="264" y="2778"/>
                      <a:pt x="264" y="2647"/>
                      <a:pt x="264" y="2415"/>
                    </a:cubicBezTo>
                    <a:cubicBezTo>
                      <a:pt x="264" y="2210"/>
                      <a:pt x="257" y="1888"/>
                      <a:pt x="250" y="1684"/>
                    </a:cubicBezTo>
                    <a:cubicBezTo>
                      <a:pt x="246" y="1483"/>
                      <a:pt x="232" y="1098"/>
                      <a:pt x="232" y="835"/>
                    </a:cubicBezTo>
                    <a:lnTo>
                      <a:pt x="232" y="357"/>
                    </a:lnTo>
                    <a:close/>
                    <a:moveTo>
                      <a:pt x="118" y="0"/>
                    </a:moveTo>
                    <a:cubicBezTo>
                      <a:pt x="63" y="7"/>
                      <a:pt x="21" y="34"/>
                      <a:pt x="4" y="83"/>
                    </a:cubicBezTo>
                    <a:cubicBezTo>
                      <a:pt x="0" y="135"/>
                      <a:pt x="8" y="2491"/>
                      <a:pt x="14" y="2737"/>
                    </a:cubicBezTo>
                    <a:cubicBezTo>
                      <a:pt x="18" y="2906"/>
                      <a:pt x="49" y="2945"/>
                      <a:pt x="177" y="2980"/>
                    </a:cubicBezTo>
                    <a:cubicBezTo>
                      <a:pt x="215" y="2990"/>
                      <a:pt x="274" y="2996"/>
                      <a:pt x="359" y="2996"/>
                    </a:cubicBezTo>
                    <a:cubicBezTo>
                      <a:pt x="390" y="2996"/>
                      <a:pt x="424" y="2996"/>
                      <a:pt x="461" y="2994"/>
                    </a:cubicBezTo>
                    <a:cubicBezTo>
                      <a:pt x="635" y="2990"/>
                      <a:pt x="690" y="2980"/>
                      <a:pt x="798" y="2948"/>
                    </a:cubicBezTo>
                    <a:cubicBezTo>
                      <a:pt x="1289" y="2796"/>
                      <a:pt x="1615" y="2401"/>
                      <a:pt x="1574" y="1988"/>
                    </a:cubicBezTo>
                    <a:cubicBezTo>
                      <a:pt x="1546" y="1697"/>
                      <a:pt x="1348" y="1227"/>
                      <a:pt x="1099" y="894"/>
                    </a:cubicBezTo>
                    <a:cubicBezTo>
                      <a:pt x="912" y="648"/>
                      <a:pt x="392" y="121"/>
                      <a:pt x="243" y="38"/>
                    </a:cubicBezTo>
                    <a:cubicBezTo>
                      <a:pt x="202" y="13"/>
                      <a:pt x="160" y="7"/>
                      <a:pt x="1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28"/>
              <p:cNvSpPr/>
              <p:nvPr/>
            </p:nvSpPr>
            <p:spPr>
              <a:xfrm>
                <a:off x="1833458" y="3482175"/>
                <a:ext cx="146568" cy="513021"/>
              </a:xfrm>
              <a:custGeom>
                <a:avLst/>
                <a:gdLst/>
                <a:ahLst/>
                <a:cxnLst/>
                <a:rect l="l" t="t" r="r" b="b"/>
                <a:pathLst>
                  <a:path w="1942" h="6797" extrusionOk="0">
                    <a:moveTo>
                      <a:pt x="1490" y="228"/>
                    </a:moveTo>
                    <a:cubicBezTo>
                      <a:pt x="1766" y="228"/>
                      <a:pt x="1720" y="1059"/>
                      <a:pt x="1684" y="1318"/>
                    </a:cubicBezTo>
                    <a:cubicBezTo>
                      <a:pt x="1612" y="1855"/>
                      <a:pt x="1383" y="2343"/>
                      <a:pt x="1238" y="2860"/>
                    </a:cubicBezTo>
                    <a:cubicBezTo>
                      <a:pt x="1095" y="3355"/>
                      <a:pt x="1019" y="3865"/>
                      <a:pt x="943" y="4374"/>
                    </a:cubicBezTo>
                    <a:cubicBezTo>
                      <a:pt x="867" y="4880"/>
                      <a:pt x="790" y="5393"/>
                      <a:pt x="627" y="5882"/>
                    </a:cubicBezTo>
                    <a:cubicBezTo>
                      <a:pt x="586" y="6010"/>
                      <a:pt x="528" y="6298"/>
                      <a:pt x="419" y="6401"/>
                    </a:cubicBezTo>
                    <a:cubicBezTo>
                      <a:pt x="364" y="6458"/>
                      <a:pt x="319" y="6482"/>
                      <a:pt x="283" y="6482"/>
                    </a:cubicBezTo>
                    <a:cubicBezTo>
                      <a:pt x="201" y="6482"/>
                      <a:pt x="169" y="6353"/>
                      <a:pt x="187" y="6180"/>
                    </a:cubicBezTo>
                    <a:lnTo>
                      <a:pt x="187" y="6180"/>
                    </a:lnTo>
                    <a:cubicBezTo>
                      <a:pt x="187" y="6178"/>
                      <a:pt x="187" y="6175"/>
                      <a:pt x="187" y="6173"/>
                    </a:cubicBezTo>
                    <a:lnTo>
                      <a:pt x="187" y="6173"/>
                    </a:lnTo>
                    <a:cubicBezTo>
                      <a:pt x="187" y="6173"/>
                      <a:pt x="187" y="6173"/>
                      <a:pt x="187" y="6173"/>
                    </a:cubicBezTo>
                    <a:cubicBezTo>
                      <a:pt x="188" y="6169"/>
                      <a:pt x="188" y="6166"/>
                      <a:pt x="188" y="6163"/>
                    </a:cubicBezTo>
                    <a:lnTo>
                      <a:pt x="188" y="6163"/>
                    </a:lnTo>
                    <a:cubicBezTo>
                      <a:pt x="279" y="5060"/>
                      <a:pt x="393" y="3958"/>
                      <a:pt x="582" y="2871"/>
                    </a:cubicBezTo>
                    <a:cubicBezTo>
                      <a:pt x="676" y="2323"/>
                      <a:pt x="787" y="1776"/>
                      <a:pt x="929" y="1238"/>
                    </a:cubicBezTo>
                    <a:cubicBezTo>
                      <a:pt x="981" y="1038"/>
                      <a:pt x="1061" y="584"/>
                      <a:pt x="1185" y="442"/>
                    </a:cubicBezTo>
                    <a:cubicBezTo>
                      <a:pt x="1315" y="290"/>
                      <a:pt x="1414" y="228"/>
                      <a:pt x="1490" y="228"/>
                    </a:cubicBezTo>
                    <a:close/>
                    <a:moveTo>
                      <a:pt x="1435" y="0"/>
                    </a:moveTo>
                    <a:cubicBezTo>
                      <a:pt x="925" y="0"/>
                      <a:pt x="691" y="1507"/>
                      <a:pt x="635" y="1766"/>
                    </a:cubicBezTo>
                    <a:cubicBezTo>
                      <a:pt x="309" y="3213"/>
                      <a:pt x="143" y="4693"/>
                      <a:pt x="24" y="6173"/>
                    </a:cubicBezTo>
                    <a:cubicBezTo>
                      <a:pt x="0" y="6377"/>
                      <a:pt x="63" y="6713"/>
                      <a:pt x="285" y="6792"/>
                    </a:cubicBezTo>
                    <a:cubicBezTo>
                      <a:pt x="291" y="6795"/>
                      <a:pt x="298" y="6796"/>
                      <a:pt x="305" y="6796"/>
                    </a:cubicBezTo>
                    <a:cubicBezTo>
                      <a:pt x="327" y="6796"/>
                      <a:pt x="349" y="6785"/>
                      <a:pt x="365" y="6772"/>
                    </a:cubicBezTo>
                    <a:cubicBezTo>
                      <a:pt x="611" y="6554"/>
                      <a:pt x="728" y="6117"/>
                      <a:pt x="822" y="5812"/>
                    </a:cubicBezTo>
                    <a:cubicBezTo>
                      <a:pt x="1040" y="5092"/>
                      <a:pt x="1092" y="4336"/>
                      <a:pt x="1234" y="3598"/>
                    </a:cubicBezTo>
                    <a:cubicBezTo>
                      <a:pt x="1380" y="2832"/>
                      <a:pt x="1743" y="2122"/>
                      <a:pt x="1854" y="1353"/>
                    </a:cubicBezTo>
                    <a:cubicBezTo>
                      <a:pt x="1895" y="1069"/>
                      <a:pt x="1941" y="272"/>
                      <a:pt x="1622" y="64"/>
                    </a:cubicBezTo>
                    <a:cubicBezTo>
                      <a:pt x="1556" y="20"/>
                      <a:pt x="1494" y="0"/>
                      <a:pt x="14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8"/>
              <p:cNvSpPr/>
              <p:nvPr/>
            </p:nvSpPr>
            <p:spPr>
              <a:xfrm>
                <a:off x="1789004" y="4016919"/>
                <a:ext cx="97888" cy="83931"/>
              </a:xfrm>
              <a:custGeom>
                <a:avLst/>
                <a:gdLst/>
                <a:ahLst/>
                <a:cxnLst/>
                <a:rect l="l" t="t" r="r" b="b"/>
                <a:pathLst>
                  <a:path w="1297" h="1112" extrusionOk="0">
                    <a:moveTo>
                      <a:pt x="572" y="163"/>
                    </a:moveTo>
                    <a:cubicBezTo>
                      <a:pt x="704" y="163"/>
                      <a:pt x="831" y="210"/>
                      <a:pt x="939" y="310"/>
                    </a:cubicBezTo>
                    <a:cubicBezTo>
                      <a:pt x="1067" y="428"/>
                      <a:pt x="1127" y="598"/>
                      <a:pt x="1043" y="764"/>
                    </a:cubicBezTo>
                    <a:cubicBezTo>
                      <a:pt x="980" y="888"/>
                      <a:pt x="835" y="945"/>
                      <a:pt x="691" y="945"/>
                    </a:cubicBezTo>
                    <a:cubicBezTo>
                      <a:pt x="593" y="945"/>
                      <a:pt x="495" y="919"/>
                      <a:pt x="423" y="868"/>
                    </a:cubicBezTo>
                    <a:cubicBezTo>
                      <a:pt x="189" y="709"/>
                      <a:pt x="197" y="397"/>
                      <a:pt x="370" y="198"/>
                    </a:cubicBezTo>
                    <a:lnTo>
                      <a:pt x="370" y="198"/>
                    </a:lnTo>
                    <a:cubicBezTo>
                      <a:pt x="438" y="175"/>
                      <a:pt x="506" y="163"/>
                      <a:pt x="572" y="163"/>
                    </a:cubicBezTo>
                    <a:close/>
                    <a:moveTo>
                      <a:pt x="567" y="0"/>
                    </a:moveTo>
                    <a:cubicBezTo>
                      <a:pt x="484" y="0"/>
                      <a:pt x="399" y="15"/>
                      <a:pt x="317" y="45"/>
                    </a:cubicBezTo>
                    <a:lnTo>
                      <a:pt x="317" y="45"/>
                    </a:lnTo>
                    <a:cubicBezTo>
                      <a:pt x="300" y="46"/>
                      <a:pt x="282" y="54"/>
                      <a:pt x="268" y="72"/>
                    </a:cubicBezTo>
                    <a:cubicBezTo>
                      <a:pt x="42" y="310"/>
                      <a:pt x="1" y="684"/>
                      <a:pt x="243" y="931"/>
                    </a:cubicBezTo>
                    <a:cubicBezTo>
                      <a:pt x="357" y="1047"/>
                      <a:pt x="534" y="1111"/>
                      <a:pt x="707" y="1111"/>
                    </a:cubicBezTo>
                    <a:cubicBezTo>
                      <a:pt x="842" y="1111"/>
                      <a:pt x="976" y="1072"/>
                      <a:pt x="1075" y="986"/>
                    </a:cubicBezTo>
                    <a:cubicBezTo>
                      <a:pt x="1283" y="809"/>
                      <a:pt x="1296" y="497"/>
                      <a:pt x="1137" y="289"/>
                    </a:cubicBezTo>
                    <a:cubicBezTo>
                      <a:pt x="996" y="102"/>
                      <a:pt x="787" y="0"/>
                      <a:pt x="56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8" name="Google Shape;308;p28"/>
            <p:cNvGrpSpPr/>
            <p:nvPr/>
          </p:nvGrpSpPr>
          <p:grpSpPr>
            <a:xfrm>
              <a:off x="561845" y="496497"/>
              <a:ext cx="8330700" cy="4015650"/>
              <a:chOff x="561845" y="496497"/>
              <a:chExt cx="8330700" cy="4015650"/>
            </a:xfrm>
          </p:grpSpPr>
          <p:sp>
            <p:nvSpPr>
              <p:cNvPr id="309" name="Google Shape;309;p28"/>
              <p:cNvSpPr/>
              <p:nvPr/>
            </p:nvSpPr>
            <p:spPr>
              <a:xfrm>
                <a:off x="8331075" y="3066297"/>
                <a:ext cx="97897" cy="93470"/>
              </a:xfrm>
              <a:custGeom>
                <a:avLst/>
                <a:gdLst/>
                <a:ahLst/>
                <a:cxnLst/>
                <a:rect l="l" t="t" r="r" b="b"/>
                <a:pathLst>
                  <a:path w="3289" h="3140" extrusionOk="0">
                    <a:moveTo>
                      <a:pt x="1637" y="309"/>
                    </a:moveTo>
                    <a:lnTo>
                      <a:pt x="2062" y="1152"/>
                    </a:lnTo>
                    <a:lnTo>
                      <a:pt x="2998" y="1280"/>
                    </a:lnTo>
                    <a:lnTo>
                      <a:pt x="2329" y="1942"/>
                    </a:lnTo>
                    <a:lnTo>
                      <a:pt x="2496" y="2870"/>
                    </a:lnTo>
                    <a:lnTo>
                      <a:pt x="1657" y="2440"/>
                    </a:lnTo>
                    <a:lnTo>
                      <a:pt x="829" y="2887"/>
                    </a:lnTo>
                    <a:lnTo>
                      <a:pt x="829" y="2887"/>
                    </a:lnTo>
                    <a:lnTo>
                      <a:pt x="978" y="1955"/>
                    </a:lnTo>
                    <a:lnTo>
                      <a:pt x="295" y="1304"/>
                    </a:lnTo>
                    <a:lnTo>
                      <a:pt x="1227" y="1162"/>
                    </a:lnTo>
                    <a:lnTo>
                      <a:pt x="1637" y="309"/>
                    </a:lnTo>
                    <a:close/>
                    <a:moveTo>
                      <a:pt x="1633" y="1"/>
                    </a:moveTo>
                    <a:lnTo>
                      <a:pt x="1138" y="1037"/>
                    </a:lnTo>
                    <a:lnTo>
                      <a:pt x="1" y="1214"/>
                    </a:lnTo>
                    <a:lnTo>
                      <a:pt x="832" y="2007"/>
                    </a:lnTo>
                    <a:lnTo>
                      <a:pt x="649" y="3140"/>
                    </a:lnTo>
                    <a:lnTo>
                      <a:pt x="1661" y="2593"/>
                    </a:lnTo>
                    <a:lnTo>
                      <a:pt x="2679" y="3119"/>
                    </a:lnTo>
                    <a:lnTo>
                      <a:pt x="2679" y="3119"/>
                    </a:lnTo>
                    <a:lnTo>
                      <a:pt x="2475" y="1990"/>
                    </a:lnTo>
                    <a:lnTo>
                      <a:pt x="3289" y="1179"/>
                    </a:lnTo>
                    <a:lnTo>
                      <a:pt x="2153" y="1027"/>
                    </a:lnTo>
                    <a:lnTo>
                      <a:pt x="163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8"/>
              <p:cNvSpPr/>
              <p:nvPr/>
            </p:nvSpPr>
            <p:spPr>
              <a:xfrm>
                <a:off x="2037446" y="4413496"/>
                <a:ext cx="103324" cy="98651"/>
              </a:xfrm>
              <a:custGeom>
                <a:avLst/>
                <a:gdLst/>
                <a:ahLst/>
                <a:cxnLst/>
                <a:rect l="l" t="t" r="r" b="b"/>
                <a:pathLst>
                  <a:path w="3289" h="3140" extrusionOk="0">
                    <a:moveTo>
                      <a:pt x="1637" y="309"/>
                    </a:moveTo>
                    <a:lnTo>
                      <a:pt x="2062" y="1152"/>
                    </a:lnTo>
                    <a:lnTo>
                      <a:pt x="2998" y="1280"/>
                    </a:lnTo>
                    <a:lnTo>
                      <a:pt x="2329" y="1942"/>
                    </a:lnTo>
                    <a:lnTo>
                      <a:pt x="2496" y="2870"/>
                    </a:lnTo>
                    <a:lnTo>
                      <a:pt x="1657" y="2440"/>
                    </a:lnTo>
                    <a:lnTo>
                      <a:pt x="829" y="2887"/>
                    </a:lnTo>
                    <a:lnTo>
                      <a:pt x="829" y="2887"/>
                    </a:lnTo>
                    <a:lnTo>
                      <a:pt x="978" y="1955"/>
                    </a:lnTo>
                    <a:lnTo>
                      <a:pt x="295" y="1304"/>
                    </a:lnTo>
                    <a:lnTo>
                      <a:pt x="1227" y="1162"/>
                    </a:lnTo>
                    <a:lnTo>
                      <a:pt x="1637" y="309"/>
                    </a:lnTo>
                    <a:close/>
                    <a:moveTo>
                      <a:pt x="1633" y="1"/>
                    </a:moveTo>
                    <a:lnTo>
                      <a:pt x="1138" y="1037"/>
                    </a:lnTo>
                    <a:lnTo>
                      <a:pt x="1" y="1214"/>
                    </a:lnTo>
                    <a:lnTo>
                      <a:pt x="832" y="2007"/>
                    </a:lnTo>
                    <a:lnTo>
                      <a:pt x="649" y="3140"/>
                    </a:lnTo>
                    <a:lnTo>
                      <a:pt x="1661" y="2593"/>
                    </a:lnTo>
                    <a:lnTo>
                      <a:pt x="2679" y="3119"/>
                    </a:lnTo>
                    <a:lnTo>
                      <a:pt x="2679" y="3119"/>
                    </a:lnTo>
                    <a:lnTo>
                      <a:pt x="2475" y="1990"/>
                    </a:lnTo>
                    <a:lnTo>
                      <a:pt x="3289" y="1179"/>
                    </a:lnTo>
                    <a:lnTo>
                      <a:pt x="2153" y="1027"/>
                    </a:lnTo>
                    <a:lnTo>
                      <a:pt x="163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28"/>
              <p:cNvSpPr/>
              <p:nvPr/>
            </p:nvSpPr>
            <p:spPr>
              <a:xfrm>
                <a:off x="4636440" y="671345"/>
                <a:ext cx="168660" cy="161019"/>
              </a:xfrm>
              <a:custGeom>
                <a:avLst/>
                <a:gdLst/>
                <a:ahLst/>
                <a:cxnLst/>
                <a:rect l="l" t="t" r="r" b="b"/>
                <a:pathLst>
                  <a:path w="3289" h="3140" extrusionOk="0">
                    <a:moveTo>
                      <a:pt x="1637" y="309"/>
                    </a:moveTo>
                    <a:lnTo>
                      <a:pt x="2062" y="1152"/>
                    </a:lnTo>
                    <a:lnTo>
                      <a:pt x="2998" y="1280"/>
                    </a:lnTo>
                    <a:lnTo>
                      <a:pt x="2329" y="1942"/>
                    </a:lnTo>
                    <a:lnTo>
                      <a:pt x="2496" y="2870"/>
                    </a:lnTo>
                    <a:lnTo>
                      <a:pt x="1657" y="2440"/>
                    </a:lnTo>
                    <a:lnTo>
                      <a:pt x="829" y="2887"/>
                    </a:lnTo>
                    <a:lnTo>
                      <a:pt x="829" y="2887"/>
                    </a:lnTo>
                    <a:lnTo>
                      <a:pt x="978" y="1955"/>
                    </a:lnTo>
                    <a:lnTo>
                      <a:pt x="295" y="1304"/>
                    </a:lnTo>
                    <a:lnTo>
                      <a:pt x="1227" y="1162"/>
                    </a:lnTo>
                    <a:lnTo>
                      <a:pt x="1637" y="309"/>
                    </a:lnTo>
                    <a:close/>
                    <a:moveTo>
                      <a:pt x="1633" y="1"/>
                    </a:moveTo>
                    <a:lnTo>
                      <a:pt x="1138" y="1037"/>
                    </a:lnTo>
                    <a:lnTo>
                      <a:pt x="1" y="1214"/>
                    </a:lnTo>
                    <a:lnTo>
                      <a:pt x="832" y="2007"/>
                    </a:lnTo>
                    <a:lnTo>
                      <a:pt x="649" y="3140"/>
                    </a:lnTo>
                    <a:lnTo>
                      <a:pt x="1661" y="2593"/>
                    </a:lnTo>
                    <a:lnTo>
                      <a:pt x="2679" y="3119"/>
                    </a:lnTo>
                    <a:lnTo>
                      <a:pt x="2679" y="3119"/>
                    </a:lnTo>
                    <a:lnTo>
                      <a:pt x="2475" y="1990"/>
                    </a:lnTo>
                    <a:lnTo>
                      <a:pt x="3289" y="1179"/>
                    </a:lnTo>
                    <a:lnTo>
                      <a:pt x="2153" y="1027"/>
                    </a:lnTo>
                    <a:lnTo>
                      <a:pt x="163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28"/>
              <p:cNvSpPr/>
              <p:nvPr/>
            </p:nvSpPr>
            <p:spPr>
              <a:xfrm>
                <a:off x="561845" y="2546745"/>
                <a:ext cx="168660" cy="161019"/>
              </a:xfrm>
              <a:custGeom>
                <a:avLst/>
                <a:gdLst/>
                <a:ahLst/>
                <a:cxnLst/>
                <a:rect l="l" t="t" r="r" b="b"/>
                <a:pathLst>
                  <a:path w="3289" h="3140" extrusionOk="0">
                    <a:moveTo>
                      <a:pt x="1637" y="309"/>
                    </a:moveTo>
                    <a:lnTo>
                      <a:pt x="2062" y="1152"/>
                    </a:lnTo>
                    <a:lnTo>
                      <a:pt x="2998" y="1280"/>
                    </a:lnTo>
                    <a:lnTo>
                      <a:pt x="2329" y="1942"/>
                    </a:lnTo>
                    <a:lnTo>
                      <a:pt x="2496" y="2870"/>
                    </a:lnTo>
                    <a:lnTo>
                      <a:pt x="1657" y="2440"/>
                    </a:lnTo>
                    <a:lnTo>
                      <a:pt x="829" y="2887"/>
                    </a:lnTo>
                    <a:lnTo>
                      <a:pt x="829" y="2887"/>
                    </a:lnTo>
                    <a:lnTo>
                      <a:pt x="978" y="1955"/>
                    </a:lnTo>
                    <a:lnTo>
                      <a:pt x="295" y="1304"/>
                    </a:lnTo>
                    <a:lnTo>
                      <a:pt x="1227" y="1162"/>
                    </a:lnTo>
                    <a:lnTo>
                      <a:pt x="1637" y="309"/>
                    </a:lnTo>
                    <a:close/>
                    <a:moveTo>
                      <a:pt x="1633" y="1"/>
                    </a:moveTo>
                    <a:lnTo>
                      <a:pt x="1138" y="1037"/>
                    </a:lnTo>
                    <a:lnTo>
                      <a:pt x="1" y="1214"/>
                    </a:lnTo>
                    <a:lnTo>
                      <a:pt x="832" y="2007"/>
                    </a:lnTo>
                    <a:lnTo>
                      <a:pt x="649" y="3140"/>
                    </a:lnTo>
                    <a:lnTo>
                      <a:pt x="1661" y="2593"/>
                    </a:lnTo>
                    <a:lnTo>
                      <a:pt x="2679" y="3119"/>
                    </a:lnTo>
                    <a:lnTo>
                      <a:pt x="2679" y="3119"/>
                    </a:lnTo>
                    <a:lnTo>
                      <a:pt x="2475" y="1990"/>
                    </a:lnTo>
                    <a:lnTo>
                      <a:pt x="3289" y="1179"/>
                    </a:lnTo>
                    <a:lnTo>
                      <a:pt x="2153" y="1027"/>
                    </a:lnTo>
                    <a:lnTo>
                      <a:pt x="163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28"/>
              <p:cNvSpPr/>
              <p:nvPr/>
            </p:nvSpPr>
            <p:spPr>
              <a:xfrm>
                <a:off x="6266498" y="851700"/>
                <a:ext cx="168660" cy="161019"/>
              </a:xfrm>
              <a:custGeom>
                <a:avLst/>
                <a:gdLst/>
                <a:ahLst/>
                <a:cxnLst/>
                <a:rect l="l" t="t" r="r" b="b"/>
                <a:pathLst>
                  <a:path w="3289" h="3140" extrusionOk="0">
                    <a:moveTo>
                      <a:pt x="1637" y="309"/>
                    </a:moveTo>
                    <a:lnTo>
                      <a:pt x="2062" y="1152"/>
                    </a:lnTo>
                    <a:lnTo>
                      <a:pt x="2998" y="1280"/>
                    </a:lnTo>
                    <a:lnTo>
                      <a:pt x="2329" y="1942"/>
                    </a:lnTo>
                    <a:lnTo>
                      <a:pt x="2496" y="2870"/>
                    </a:lnTo>
                    <a:lnTo>
                      <a:pt x="1657" y="2440"/>
                    </a:lnTo>
                    <a:lnTo>
                      <a:pt x="829" y="2887"/>
                    </a:lnTo>
                    <a:lnTo>
                      <a:pt x="829" y="2887"/>
                    </a:lnTo>
                    <a:lnTo>
                      <a:pt x="978" y="1955"/>
                    </a:lnTo>
                    <a:lnTo>
                      <a:pt x="295" y="1304"/>
                    </a:lnTo>
                    <a:lnTo>
                      <a:pt x="1227" y="1162"/>
                    </a:lnTo>
                    <a:lnTo>
                      <a:pt x="1637" y="309"/>
                    </a:lnTo>
                    <a:close/>
                    <a:moveTo>
                      <a:pt x="1633" y="1"/>
                    </a:moveTo>
                    <a:lnTo>
                      <a:pt x="1138" y="1037"/>
                    </a:lnTo>
                    <a:lnTo>
                      <a:pt x="1" y="1214"/>
                    </a:lnTo>
                    <a:lnTo>
                      <a:pt x="832" y="2007"/>
                    </a:lnTo>
                    <a:lnTo>
                      <a:pt x="649" y="3140"/>
                    </a:lnTo>
                    <a:lnTo>
                      <a:pt x="1661" y="2593"/>
                    </a:lnTo>
                    <a:lnTo>
                      <a:pt x="2679" y="3119"/>
                    </a:lnTo>
                    <a:lnTo>
                      <a:pt x="2679" y="3119"/>
                    </a:lnTo>
                    <a:lnTo>
                      <a:pt x="2475" y="1990"/>
                    </a:lnTo>
                    <a:lnTo>
                      <a:pt x="3289" y="1179"/>
                    </a:lnTo>
                    <a:lnTo>
                      <a:pt x="2153" y="1027"/>
                    </a:lnTo>
                    <a:lnTo>
                      <a:pt x="163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28"/>
              <p:cNvSpPr/>
              <p:nvPr/>
            </p:nvSpPr>
            <p:spPr>
              <a:xfrm>
                <a:off x="5272191" y="3857397"/>
                <a:ext cx="168660" cy="161019"/>
              </a:xfrm>
              <a:custGeom>
                <a:avLst/>
                <a:gdLst/>
                <a:ahLst/>
                <a:cxnLst/>
                <a:rect l="l" t="t" r="r" b="b"/>
                <a:pathLst>
                  <a:path w="3289" h="3140" extrusionOk="0">
                    <a:moveTo>
                      <a:pt x="1637" y="309"/>
                    </a:moveTo>
                    <a:lnTo>
                      <a:pt x="2062" y="1152"/>
                    </a:lnTo>
                    <a:lnTo>
                      <a:pt x="2998" y="1280"/>
                    </a:lnTo>
                    <a:lnTo>
                      <a:pt x="2329" y="1942"/>
                    </a:lnTo>
                    <a:lnTo>
                      <a:pt x="2496" y="2870"/>
                    </a:lnTo>
                    <a:lnTo>
                      <a:pt x="1657" y="2440"/>
                    </a:lnTo>
                    <a:lnTo>
                      <a:pt x="829" y="2887"/>
                    </a:lnTo>
                    <a:lnTo>
                      <a:pt x="829" y="2887"/>
                    </a:lnTo>
                    <a:lnTo>
                      <a:pt x="978" y="1955"/>
                    </a:lnTo>
                    <a:lnTo>
                      <a:pt x="295" y="1304"/>
                    </a:lnTo>
                    <a:lnTo>
                      <a:pt x="1227" y="1162"/>
                    </a:lnTo>
                    <a:lnTo>
                      <a:pt x="1637" y="309"/>
                    </a:lnTo>
                    <a:close/>
                    <a:moveTo>
                      <a:pt x="1633" y="1"/>
                    </a:moveTo>
                    <a:lnTo>
                      <a:pt x="1138" y="1037"/>
                    </a:lnTo>
                    <a:lnTo>
                      <a:pt x="1" y="1214"/>
                    </a:lnTo>
                    <a:lnTo>
                      <a:pt x="832" y="2007"/>
                    </a:lnTo>
                    <a:lnTo>
                      <a:pt x="649" y="3140"/>
                    </a:lnTo>
                    <a:lnTo>
                      <a:pt x="1661" y="2593"/>
                    </a:lnTo>
                    <a:lnTo>
                      <a:pt x="2679" y="3119"/>
                    </a:lnTo>
                    <a:lnTo>
                      <a:pt x="2679" y="3119"/>
                    </a:lnTo>
                    <a:lnTo>
                      <a:pt x="2475" y="1990"/>
                    </a:lnTo>
                    <a:lnTo>
                      <a:pt x="3289" y="1179"/>
                    </a:lnTo>
                    <a:lnTo>
                      <a:pt x="2153" y="1027"/>
                    </a:lnTo>
                    <a:lnTo>
                      <a:pt x="163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28"/>
              <p:cNvSpPr/>
              <p:nvPr/>
            </p:nvSpPr>
            <p:spPr>
              <a:xfrm>
                <a:off x="646175" y="496497"/>
                <a:ext cx="97897" cy="93470"/>
              </a:xfrm>
              <a:custGeom>
                <a:avLst/>
                <a:gdLst/>
                <a:ahLst/>
                <a:cxnLst/>
                <a:rect l="l" t="t" r="r" b="b"/>
                <a:pathLst>
                  <a:path w="3289" h="3140" extrusionOk="0">
                    <a:moveTo>
                      <a:pt x="1637" y="309"/>
                    </a:moveTo>
                    <a:lnTo>
                      <a:pt x="2062" y="1152"/>
                    </a:lnTo>
                    <a:lnTo>
                      <a:pt x="2998" y="1280"/>
                    </a:lnTo>
                    <a:lnTo>
                      <a:pt x="2329" y="1942"/>
                    </a:lnTo>
                    <a:lnTo>
                      <a:pt x="2496" y="2870"/>
                    </a:lnTo>
                    <a:lnTo>
                      <a:pt x="1657" y="2440"/>
                    </a:lnTo>
                    <a:lnTo>
                      <a:pt x="829" y="2887"/>
                    </a:lnTo>
                    <a:lnTo>
                      <a:pt x="829" y="2887"/>
                    </a:lnTo>
                    <a:lnTo>
                      <a:pt x="978" y="1955"/>
                    </a:lnTo>
                    <a:lnTo>
                      <a:pt x="295" y="1304"/>
                    </a:lnTo>
                    <a:lnTo>
                      <a:pt x="1227" y="1162"/>
                    </a:lnTo>
                    <a:lnTo>
                      <a:pt x="1637" y="309"/>
                    </a:lnTo>
                    <a:close/>
                    <a:moveTo>
                      <a:pt x="1633" y="1"/>
                    </a:moveTo>
                    <a:lnTo>
                      <a:pt x="1138" y="1037"/>
                    </a:lnTo>
                    <a:lnTo>
                      <a:pt x="1" y="1214"/>
                    </a:lnTo>
                    <a:lnTo>
                      <a:pt x="832" y="2007"/>
                    </a:lnTo>
                    <a:lnTo>
                      <a:pt x="649" y="3140"/>
                    </a:lnTo>
                    <a:lnTo>
                      <a:pt x="1661" y="2593"/>
                    </a:lnTo>
                    <a:lnTo>
                      <a:pt x="2679" y="3119"/>
                    </a:lnTo>
                    <a:lnTo>
                      <a:pt x="2679" y="3119"/>
                    </a:lnTo>
                    <a:lnTo>
                      <a:pt x="2475" y="1990"/>
                    </a:lnTo>
                    <a:lnTo>
                      <a:pt x="3289" y="1179"/>
                    </a:lnTo>
                    <a:lnTo>
                      <a:pt x="2153" y="1027"/>
                    </a:lnTo>
                    <a:lnTo>
                      <a:pt x="163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28"/>
              <p:cNvSpPr/>
              <p:nvPr/>
            </p:nvSpPr>
            <p:spPr>
              <a:xfrm>
                <a:off x="8789221" y="702534"/>
                <a:ext cx="103324" cy="98651"/>
              </a:xfrm>
              <a:custGeom>
                <a:avLst/>
                <a:gdLst/>
                <a:ahLst/>
                <a:cxnLst/>
                <a:rect l="l" t="t" r="r" b="b"/>
                <a:pathLst>
                  <a:path w="3289" h="3140" extrusionOk="0">
                    <a:moveTo>
                      <a:pt x="1637" y="309"/>
                    </a:moveTo>
                    <a:lnTo>
                      <a:pt x="2062" y="1152"/>
                    </a:lnTo>
                    <a:lnTo>
                      <a:pt x="2998" y="1280"/>
                    </a:lnTo>
                    <a:lnTo>
                      <a:pt x="2329" y="1942"/>
                    </a:lnTo>
                    <a:lnTo>
                      <a:pt x="2496" y="2870"/>
                    </a:lnTo>
                    <a:lnTo>
                      <a:pt x="1657" y="2440"/>
                    </a:lnTo>
                    <a:lnTo>
                      <a:pt x="829" y="2887"/>
                    </a:lnTo>
                    <a:lnTo>
                      <a:pt x="829" y="2887"/>
                    </a:lnTo>
                    <a:lnTo>
                      <a:pt x="978" y="1955"/>
                    </a:lnTo>
                    <a:lnTo>
                      <a:pt x="295" y="1304"/>
                    </a:lnTo>
                    <a:lnTo>
                      <a:pt x="1227" y="1162"/>
                    </a:lnTo>
                    <a:lnTo>
                      <a:pt x="1637" y="309"/>
                    </a:lnTo>
                    <a:close/>
                    <a:moveTo>
                      <a:pt x="1633" y="1"/>
                    </a:moveTo>
                    <a:lnTo>
                      <a:pt x="1138" y="1037"/>
                    </a:lnTo>
                    <a:lnTo>
                      <a:pt x="1" y="1214"/>
                    </a:lnTo>
                    <a:lnTo>
                      <a:pt x="832" y="2007"/>
                    </a:lnTo>
                    <a:lnTo>
                      <a:pt x="649" y="3140"/>
                    </a:lnTo>
                    <a:lnTo>
                      <a:pt x="1661" y="2593"/>
                    </a:lnTo>
                    <a:lnTo>
                      <a:pt x="2679" y="3119"/>
                    </a:lnTo>
                    <a:lnTo>
                      <a:pt x="2679" y="3119"/>
                    </a:lnTo>
                    <a:lnTo>
                      <a:pt x="2475" y="1990"/>
                    </a:lnTo>
                    <a:lnTo>
                      <a:pt x="3289" y="1179"/>
                    </a:lnTo>
                    <a:lnTo>
                      <a:pt x="2153" y="1027"/>
                    </a:lnTo>
                    <a:lnTo>
                      <a:pt x="163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图片 1">
            <a:extLst>
              <a:ext uri="{FF2B5EF4-FFF2-40B4-BE49-F238E27FC236}">
                <a16:creationId xmlns:a16="http://schemas.microsoft.com/office/drawing/2014/main" id="{1CCBF7E4-3676-DA75-7D0B-D89B6911CCC6}"/>
              </a:ext>
            </a:extLst>
          </p:cNvPr>
          <p:cNvPicPr>
            <a:picLocks noChangeAspect="1"/>
          </p:cNvPicPr>
          <p:nvPr/>
        </p:nvPicPr>
        <p:blipFill>
          <a:blip r:embed="rId3">
            <a:biLevel thresh="50000"/>
            <a:extLst>
              <a:ext uri="{BEBA8EAE-BF5A-486C-A8C5-ECC9F3942E4B}">
                <a14:imgProps xmlns:a14="http://schemas.microsoft.com/office/drawing/2010/main">
                  <a14:imgLayer r:embed="rId4">
                    <a14:imgEffect>
                      <a14:backgroundRemoval t="9785" b="93738" l="8023" r="91389">
                        <a14:foregroundMark x1="20548" y1="74364" x2="15656" y2="79452"/>
                        <a14:foregroundMark x1="20352" y1="74755" x2="20548" y2="75538"/>
                        <a14:foregroundMark x1="27513" y1="81800" x2="24658" y2="87084"/>
                        <a14:foregroundMark x1="27936" y1="81018" x2="27513" y2="81800"/>
                        <a14:foregroundMark x1="28571" y1="79843" x2="27936" y2="81018"/>
                        <a14:foregroundMark x1="32877" y1="82387" x2="34247" y2="90215"/>
                        <a14:foregroundMark x1="38748" y1="83562" x2="34247" y2="89237"/>
                        <a14:foregroundMark x1="43648" y1="84678" x2="48141" y2="85127"/>
                        <a14:foregroundMark x1="42270" y1="88650" x2="46184" y2="88650"/>
                        <a14:foregroundMark x1="52371" y1="90709" x2="52446" y2="93933"/>
                        <a14:foregroundMark x1="52330" y1="88936" x2="52362" y2="90318"/>
                        <a14:foregroundMark x1="52250" y1="85519" x2="52322" y2="88593"/>
                        <a14:foregroundMark x1="67211" y1="84874" x2="69863" y2="89041"/>
                        <a14:foregroundMark x1="62818" y1="90607" x2="68297" y2="90607"/>
                        <a14:foregroundMark x1="62231" y1="91194" x2="59100" y2="92955"/>
                        <a14:foregroundMark x1="69472" y1="79843" x2="74560" y2="87280"/>
                        <a14:foregroundMark x1="70450" y1="80235" x2="76321" y2="87476"/>
                        <a14:foregroundMark x1="72407" y1="79648" x2="78359" y2="75622"/>
                        <a14:foregroundMark x1="86579" y1="73839" x2="91585" y2="74951"/>
                        <a14:foregroundMark x1="81018" y1="72603" x2="81314" y2="72669"/>
                        <a14:foregroundMark x1="87496" y1="72337" x2="87867" y2="73386"/>
                        <a14:foregroundMark x1="84540" y1="63992" x2="86624" y2="69877"/>
                        <a14:foregroundMark x1="87867" y1="73386" x2="87867" y2="73581"/>
                        <a14:foregroundMark x1="90998" y1="73973" x2="88650" y2="77104"/>
                        <a14:foregroundMark x1="80243" y1="74352" x2="79843" y2="74364"/>
                        <a14:foregroundMark x1="84736" y1="68102" x2="83953" y2="63796"/>
                        <a14:foregroundMark x1="10372" y1="68689" x2="8023" y2="71233"/>
                        <a14:foregroundMark x1="11742" y1="75147" x2="16047" y2="73581"/>
                        <a14:foregroundMark x1="11546" y1="76125" x2="13112" y2="75538"/>
                        <a14:foregroundMark x1="15125" y1="79648" x2="16634" y2="80235"/>
                        <a14:foregroundMark x1="13112" y1="78865" x2="15125" y2="79648"/>
                        <a14:foregroundMark x1="14411" y1="79648" x2="15656" y2="80626"/>
                        <a14:foregroundMark x1="12916" y1="78474" x2="14411" y2="79648"/>
                        <a14:foregroundMark x1="14873" y1="79648" x2="16634" y2="81409"/>
                        <a14:foregroundMark x1="13307" y1="78082" x2="14873" y2="79648"/>
                        <a14:foregroundMark x1="19374" y1="83562" x2="20352" y2="83757"/>
                        <a14:foregroundMark x1="21918" y1="75147" x2="20939" y2="81409"/>
                        <a14:foregroundMark x1="22309" y1="75342" x2="23092" y2="75538"/>
                        <a14:foregroundMark x1="23092" y1="86106" x2="26810" y2="87867"/>
                        <a14:foregroundMark x1="27355" y1="84084" x2="25636" y2="86888"/>
                        <a14:foregroundMark x1="28755" y1="81800" x2="27769" y2="83409"/>
                        <a14:foregroundMark x1="29234" y1="81018" x2="28755" y2="81800"/>
                        <a14:foregroundMark x1="29354" y1="80822" x2="29234" y2="81018"/>
                        <a14:foregroundMark x1="33659" y1="81800" x2="33464" y2="85127"/>
                        <a14:foregroundMark x1="31352" y1="80944" x2="32485" y2="81605"/>
                        <a14:foregroundMark x1="30137" y1="80235" x2="31096" y2="80795"/>
                        <a14:foregroundMark x1="30920" y1="89824" x2="34051" y2="90802"/>
                        <a14:foregroundMark x1="39922" y1="92759" x2="50294" y2="93542"/>
                        <a14:foregroundMark x1="50294" y1="93542" x2="48532" y2="91977"/>
                        <a14:foregroundMark x1="58904" y1="85910" x2="55382" y2="88845"/>
                        <a14:foregroundMark x1="57926" y1="85714" x2="58317" y2="86693"/>
                        <a14:foregroundMark x1="55530" y1="85343" x2="53229" y2="84932"/>
                        <a14:foregroundMark x1="56288" y1="85478" x2="56057" y2="85437"/>
                        <a14:foregroundMark x1="58708" y1="85910" x2="56650" y2="85543"/>
                        <a14:foregroundMark x1="60593" y1="91121" x2="61057" y2="91389"/>
                        <a14:foregroundMark x1="57339" y1="89237" x2="59193" y2="90310"/>
                        <a14:foregroundMark x1="65166" y1="82387" x2="65689" y2="82313"/>
                        <a14:foregroundMark x1="81605" y1="71820" x2="81854" y2="71820"/>
                        <a14:foregroundMark x1="84344" y1="63014" x2="84344" y2="65362"/>
                        <a14:foregroundMark x1="35025" y1="50685" x2="35616" y2="54403"/>
                        <a14:foregroundMark x1="34932" y1="50098" x2="35025" y2="50685"/>
                        <a14:foregroundMark x1="34745" y1="48924" x2="34932" y2="50098"/>
                        <a14:foregroundMark x1="34714" y1="48728" x2="34745" y2="48924"/>
                        <a14:foregroundMark x1="34247" y1="45793" x2="34714" y2="48728"/>
                        <a14:foregroundMark x1="64088" y1="40161" x2="73581" y2="40313"/>
                        <a14:foregroundMark x1="60512" y1="40104" x2="63701" y2="40155"/>
                        <a14:foregroundMark x1="57887" y1="40062" x2="58861" y2="40078"/>
                        <a14:foregroundMark x1="31996" y1="62427" x2="31311" y2="66732"/>
                        <a14:foregroundMark x1="32183" y1="61252" x2="31996" y2="62427"/>
                        <a14:foregroundMark x1="32681" y1="58121" x2="32183" y2="61252"/>
                        <a14:foregroundMark x1="27006" y1="52838" x2="27006" y2="52838"/>
                        <a14:foregroundMark x1="27397" y1="54990" x2="27397" y2="54990"/>
                        <a14:foregroundMark x1="29159" y1="52838" x2="29159" y2="52838"/>
                        <a14:backgroundMark x1="35812" y1="16438" x2="28180" y2="23875"/>
                        <a14:backgroundMark x1="28180" y1="23875" x2="27984" y2="24266"/>
                        <a14:backgroundMark x1="18004" y1="67319" x2="14286" y2="70254"/>
                        <a14:backgroundMark x1="12524" y1="79648" x2="12524" y2="79648"/>
                        <a14:backgroundMark x1="31311" y1="80626" x2="31507" y2="80822"/>
                        <a14:backgroundMark x1="30528" y1="81800" x2="30528" y2="81800"/>
                        <a14:backgroundMark x1="31115" y1="81018" x2="31115" y2="81018"/>
                        <a14:backgroundMark x1="31311" y1="81018" x2="31311" y2="81018"/>
                        <a14:backgroundMark x1="41096" y1="80822" x2="45597" y2="82192"/>
                        <a14:backgroundMark x1="54990" y1="86497" x2="55186" y2="86693"/>
                        <a14:backgroundMark x1="64188" y1="84932" x2="67515" y2="84344"/>
                        <a14:backgroundMark x1="54795" y1="86497" x2="55382" y2="86497"/>
                        <a14:backgroundMark x1="59687" y1="90020" x2="60470" y2="91194"/>
                        <a14:backgroundMark x1="81605" y1="74168" x2="84932" y2="74364"/>
                        <a14:backgroundMark x1="80626" y1="74364" x2="86497" y2="73973"/>
                        <a14:backgroundMark x1="77886" y1="76517" x2="78474" y2="76321"/>
                        <a14:backgroundMark x1="80235" y1="74364" x2="80822" y2="74364"/>
                        <a14:backgroundMark x1="83366" y1="47554" x2="84540" y2="50881"/>
                        <a14:backgroundMark x1="80626" y1="33464" x2="84932" y2="39922"/>
                        <a14:backgroundMark x1="74755" y1="28571" x2="80626" y2="37573"/>
                        <a14:backgroundMark x1="80626" y1="37573" x2="80626" y2="37573"/>
                        <a14:backgroundMark x1="56556" y1="35029" x2="56311" y2="35795"/>
                        <a14:backgroundMark x1="19374" y1="37182" x2="15264" y2="48141"/>
                        <a14:backgroundMark x1="21135" y1="35421" x2="28180" y2="25832"/>
                        <a14:backgroundMark x1="28180" y1="25832" x2="39530" y2="19178"/>
                        <a14:backgroundMark x1="39530" y1="19178" x2="52055" y2="17613"/>
                        <a14:backgroundMark x1="52055" y1="17613" x2="60665" y2="18787"/>
                        <a14:backgroundMark x1="54207" y1="31898" x2="54046" y2="35759"/>
                        <a14:backgroundMark x1="53229" y1="29746" x2="59100" y2="32681"/>
                        <a14:backgroundMark x1="51468" y1="25832" x2="51859" y2="33659"/>
                        <a14:backgroundMark x1="50098" y1="25440" x2="47945" y2="27006"/>
                        <a14:backgroundMark x1="50489" y1="27397" x2="49511" y2="26614"/>
                        <a14:backgroundMark x1="45793" y1="34247" x2="42270" y2="37182"/>
                        <a14:backgroundMark x1="40705" y1="34247" x2="45988" y2="37573"/>
                        <a14:backgroundMark x1="44031" y1="33268" x2="36791" y2="37965"/>
                        <a14:backgroundMark x1="33464" y1="38160" x2="37182" y2="37965"/>
                        <a14:backgroundMark x1="34247" y1="42857" x2="47559" y2="42348"/>
                        <a14:backgroundMark x1="55773" y1="48728" x2="56556" y2="52642"/>
                        <a14:backgroundMark x1="63992" y1="48532" x2="64384" y2="52055"/>
                        <a14:backgroundMark x1="57339" y1="66341" x2="57534" y2="69276"/>
                        <a14:backgroundMark x1="49706" y1="64579" x2="67710" y2="62818"/>
                        <a14:backgroundMark x1="62818" y1="65558" x2="73190" y2="64579"/>
                        <a14:backgroundMark x1="72994" y1="56360" x2="67710" y2="65166"/>
                        <a14:backgroundMark x1="67710" y1="65166" x2="67710" y2="65166"/>
                        <a14:backgroundMark x1="74951" y1="54795" x2="70841" y2="57926"/>
                        <a14:backgroundMark x1="77104" y1="60470" x2="74755" y2="63209"/>
                        <a14:backgroundMark x1="74951" y1="51859" x2="74755" y2="56360"/>
                        <a14:backgroundMark x1="27789" y1="54990" x2="27789" y2="56360"/>
                        <a14:backgroundMark x1="27789" y1="53033" x2="27789" y2="54990"/>
                        <a14:backgroundMark x1="37573" y1="61644" x2="38552" y2="64384"/>
                        <a14:backgroundMark x1="45010" y1="62231" x2="45010" y2="66928"/>
                        <a14:backgroundMark x1="24266" y1="60274" x2="27202" y2="59491"/>
                        <a14:backgroundMark x1="26419" y1="56556" x2="26419" y2="56556"/>
                        <a14:backgroundMark x1="29159" y1="52838" x2="29159" y2="52838"/>
                        <a14:backgroundMark x1="26223" y1="55577" x2="26223" y2="55577"/>
                        <a14:backgroundMark x1="24658" y1="53816" x2="24658" y2="53816"/>
                        <a14:backgroundMark x1="22114" y1="56751" x2="22114" y2="56751"/>
                        <a14:backgroundMark x1="21331" y1="61252" x2="21331" y2="61252"/>
                        <a14:backgroundMark x1="31115" y1="61252" x2="31115" y2="61252"/>
                        <a14:backgroundMark x1="31703" y1="62427" x2="31703" y2="62427"/>
                        <a14:backgroundMark x1="53229" y1="40705" x2="53229" y2="40705"/>
                        <a14:backgroundMark x1="54012" y1="40313" x2="54012" y2="40313"/>
                        <a14:backgroundMark x1="53816" y1="39139" x2="53229" y2="41683"/>
                        <a14:backgroundMark x1="61252" y1="36986" x2="62622" y2="37378"/>
                        <a14:backgroundMark x1="64971" y1="38160" x2="65362" y2="38160"/>
                        <a14:backgroundMark x1="68689" y1="38943" x2="68689" y2="38943"/>
                        <a14:backgroundMark x1="71624" y1="40117" x2="71624" y2="40117"/>
                        <a14:backgroundMark x1="71037" y1="40117" x2="71037" y2="40117"/>
                        <a14:backgroundMark x1="45401" y1="49511" x2="45401" y2="49511"/>
                        <a14:backgroundMark x1="44814" y1="51468" x2="44814" y2="51468"/>
                        <a14:backgroundMark x1="38943" y1="48924" x2="38943" y2="48924"/>
                        <a14:backgroundMark x1="38160" y1="50685" x2="38160" y2="50685"/>
                        <a14:backgroundMark x1="33268" y1="50098" x2="33268" y2="50098"/>
                        <a14:backgroundMark x1="32681" y1="48728" x2="32681" y2="48728"/>
                      </a14:backgroundRemoval>
                    </a14:imgEffect>
                  </a14:imgLayer>
                </a14:imgProps>
              </a:ext>
            </a:extLst>
          </a:blip>
          <a:stretch>
            <a:fillRect/>
          </a:stretch>
        </p:blipFill>
        <p:spPr>
          <a:xfrm>
            <a:off x="8305388" y="70956"/>
            <a:ext cx="588363" cy="588363"/>
          </a:xfrm>
          <a:prstGeom prst="rect">
            <a:avLst/>
          </a:prstGeom>
        </p:spPr>
      </p:pic>
    </p:spTree>
    <p:extLst>
      <p:ext uri="{BB962C8B-B14F-4D97-AF65-F5344CB8AC3E}">
        <p14:creationId xmlns:p14="http://schemas.microsoft.com/office/powerpoint/2010/main" val="86209488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300">
        <p159:morph option="byObject"/>
      </p:transition>
    </mc:Choice>
    <mc:Fallback>
      <p:transition>
        <p:fade/>
      </p:transition>
    </mc:Fallback>
  </mc:AlternateContent>
</p:sld>
</file>

<file path=ppt/theme/theme1.xml><?xml version="1.0" encoding="utf-8"?>
<a:theme xmlns:a="http://schemas.openxmlformats.org/drawingml/2006/main" name="Chalkboard by Slidesgo">
  <a:themeElements>
    <a:clrScheme name="Office">
      <a:dk1>
        <a:srgbClr val="273D40"/>
      </a:dk1>
      <a:lt1>
        <a:srgbClr val="FFFFFF"/>
      </a:lt1>
      <a:dk2>
        <a:srgbClr val="DD7E6B"/>
      </a:dk2>
      <a:lt2>
        <a:srgbClr val="EA9999"/>
      </a:lt2>
      <a:accent1>
        <a:srgbClr val="F9CB9C"/>
      </a:accent1>
      <a:accent2>
        <a:srgbClr val="FFE599"/>
      </a:accent2>
      <a:accent3>
        <a:srgbClr val="B6D7A8"/>
      </a:accent3>
      <a:accent4>
        <a:srgbClr val="A4C2F4"/>
      </a:accent4>
      <a:accent5>
        <a:srgbClr val="9FC5E8"/>
      </a:accent5>
      <a:accent6>
        <a:srgbClr val="B4A7D6"/>
      </a:accent6>
      <a:hlink>
        <a:srgbClr val="D5A6BD"/>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1014</TotalTime>
  <Words>1292</Words>
  <Application>Microsoft Office PowerPoint</Application>
  <PresentationFormat>全屏显示(16:9)</PresentationFormat>
  <Paragraphs>203</Paragraphs>
  <Slides>29</Slides>
  <Notes>26</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29</vt:i4>
      </vt:variant>
    </vt:vector>
  </HeadingPairs>
  <TitlesOfParts>
    <vt:vector size="38" baseType="lpstr">
      <vt:lpstr>仿宋</vt:lpstr>
      <vt:lpstr>BenchNine</vt:lpstr>
      <vt:lpstr>Sue Ellen Francisco</vt:lpstr>
      <vt:lpstr>Consolas</vt:lpstr>
      <vt:lpstr>Arial</vt:lpstr>
      <vt:lpstr>Barlow Semi Condensed Light</vt:lpstr>
      <vt:lpstr>Barlow Semi Condensed</vt:lpstr>
      <vt:lpstr>Joti One</vt:lpstr>
      <vt:lpstr>Chalkboard by Slidesgo</vt:lpstr>
      <vt:lpstr>脆脆杀的大学生活</vt:lpstr>
      <vt:lpstr>02</vt:lpstr>
      <vt:lpstr>成员分工和预期计划</vt:lpstr>
      <vt:lpstr>1.成员分工</vt:lpstr>
      <vt:lpstr>2.预期计划</vt:lpstr>
      <vt:lpstr>OUR SERVICES</vt:lpstr>
      <vt:lpstr>OUR SERVICES</vt:lpstr>
      <vt:lpstr>日程安排时间表</vt:lpstr>
      <vt:lpstr>实际进度曲线、燃尽图</vt:lpstr>
      <vt:lpstr>PowerPoint 演示文稿</vt:lpstr>
      <vt:lpstr>问题及解决方法</vt:lpstr>
      <vt:lpstr>PROBLEMS AND SOLUTIONS OF STORY GROUP…</vt:lpstr>
      <vt:lpstr>PROBLEMS AND SOLUTIONS OF PROGRAM GROUP…</vt:lpstr>
      <vt:lpstr>实际架构</vt:lpstr>
      <vt:lpstr>PowerPoint 演示文稿</vt:lpstr>
      <vt:lpstr>使用Kook作为交互平台</vt:lpstr>
      <vt:lpstr>测试</vt:lpstr>
      <vt:lpstr>测试流程</vt:lpstr>
      <vt:lpstr>PowerPoint 演示文稿</vt:lpstr>
      <vt:lpstr>PowerPoint 演示文稿</vt:lpstr>
      <vt:lpstr>PowerPoint 演示文稿</vt:lpstr>
      <vt:lpstr>成员的过程体会</vt:lpstr>
      <vt:lpstr>张一辰</vt:lpstr>
      <vt:lpstr>Experiences of Story Group</vt:lpstr>
      <vt:lpstr>翁国梁</vt:lpstr>
      <vt:lpstr>Have A Try!</vt:lpstr>
      <vt:lpstr>PowerPoint 演示文稿</vt:lpstr>
      <vt:lpstr>THANKS!</vt:lpstr>
      <vt:lpstr>Q&amp;A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CHALKBOARD</dc:title>
  <dc:creator>李婧雯</dc:creator>
  <cp:lastModifiedBy>天麟 欧阳</cp:lastModifiedBy>
  <cp:revision>8</cp:revision>
  <dcterms:modified xsi:type="dcterms:W3CDTF">2023-11-17T16:35:03Z</dcterms:modified>
</cp:coreProperties>
</file>